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05" r:id="rId2"/>
    <p:sldId id="743" r:id="rId3"/>
    <p:sldId id="732" r:id="rId4"/>
    <p:sldId id="744" r:id="rId5"/>
    <p:sldId id="750" r:id="rId6"/>
    <p:sldId id="741" r:id="rId7"/>
    <p:sldId id="738" r:id="rId8"/>
    <p:sldId id="752" r:id="rId9"/>
    <p:sldId id="753" r:id="rId10"/>
    <p:sldId id="739" r:id="rId11"/>
    <p:sldId id="747" r:id="rId12"/>
    <p:sldId id="758" r:id="rId13"/>
    <p:sldId id="730" r:id="rId14"/>
    <p:sldId id="746" r:id="rId15"/>
    <p:sldId id="754" r:id="rId16"/>
    <p:sldId id="745" r:id="rId17"/>
    <p:sldId id="755" r:id="rId18"/>
    <p:sldId id="756" r:id="rId19"/>
    <p:sldId id="757" r:id="rId20"/>
    <p:sldId id="722" r:id="rId21"/>
    <p:sldId id="723" r:id="rId22"/>
    <p:sldId id="725" r:id="rId23"/>
    <p:sldId id="736" r:id="rId24"/>
    <p:sldId id="727" r:id="rId25"/>
    <p:sldId id="734" r:id="rId26"/>
    <p:sldId id="704" r:id="rId27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8F8F8"/>
    <a:srgbClr val="4D4D4D"/>
    <a:srgbClr val="969696"/>
    <a:srgbClr val="000000"/>
    <a:srgbClr val="FFFFFF"/>
    <a:srgbClr val="008000"/>
    <a:srgbClr val="FF0000"/>
    <a:srgbClr val="0000FF"/>
    <a:srgbClr val="0033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588" autoAdjust="0"/>
    <p:restoredTop sz="99642" autoAdjust="0"/>
  </p:normalViewPr>
  <p:slideViewPr>
    <p:cSldViewPr snapToGrid="0">
      <p:cViewPr>
        <p:scale>
          <a:sx n="66" d="100"/>
          <a:sy n="66" d="100"/>
        </p:scale>
        <p:origin x="-1902" y="-168"/>
      </p:cViewPr>
      <p:guideLst>
        <p:guide orient="horz"/>
        <p:guide pos="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26</a:t>
            </a:fld>
            <a:endParaRPr lang="da-DK" dirty="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620906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45829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 ApS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1" y="1513115"/>
            <a:ext cx="9710056" cy="4974772"/>
          </a:xfrm>
        </p:spPr>
        <p:txBody>
          <a:bodyPr/>
          <a:lstStyle/>
          <a:p>
            <a:r>
              <a:rPr lang="en-GB" sz="2100" dirty="0" smtClean="0"/>
              <a:t>In the appendix, you’ll find a list of the terms and acronyms used in this presentation.</a:t>
            </a:r>
          </a:p>
          <a:p>
            <a:r>
              <a:rPr lang="en-GB" sz="2100" dirty="0" smtClean="0"/>
              <a:t>Concerning other documents referred to in this presentation:</a:t>
            </a:r>
          </a:p>
          <a:p>
            <a:pPr lvl="1"/>
            <a:r>
              <a:rPr lang="en-GB" dirty="0" smtClean="0"/>
              <a:t>At </a:t>
            </a:r>
            <a:r>
              <a:rPr lang="en-GB" i="1" dirty="0" smtClean="0"/>
              <a:t>houmollerconsulting.dk</a:t>
            </a:r>
            <a:r>
              <a:rPr lang="en-GB" dirty="0" smtClean="0"/>
              <a:t>, you can download the documents from the sub-page </a:t>
            </a:r>
            <a:r>
              <a:rPr lang="en-GB" i="1" dirty="0" smtClean="0"/>
              <a:t>Facts and findings</a:t>
            </a:r>
            <a:r>
              <a:rPr lang="en-GB" dirty="0" smtClean="0"/>
              <a:t>.</a:t>
            </a:r>
          </a:p>
          <a:p>
            <a:r>
              <a:rPr lang="en-GB" sz="2100" dirty="0" smtClean="0"/>
              <a:t>This PowerPoint presentation is animated</a:t>
            </a:r>
          </a:p>
          <a:p>
            <a:pPr lvl="1"/>
            <a:r>
              <a:rPr lang="en-GB" dirty="0" smtClean="0"/>
              <a:t>It’s strongly recommended to run the animation when viewing the presentation.</a:t>
            </a:r>
          </a:p>
          <a:p>
            <a:r>
              <a:rPr lang="en-GB" sz="2100" dirty="0" smtClean="0"/>
              <a:t>On most computers, you can start the animation by pressing </a:t>
            </a:r>
            <a:r>
              <a:rPr lang="en-GB" sz="2100" i="1" u="sng" dirty="0" smtClean="0"/>
              <a:t>F5</a:t>
            </a:r>
            <a:r>
              <a:rPr lang="en-GB" sz="2100" i="1" dirty="0" smtClean="0"/>
              <a:t>.</a:t>
            </a:r>
          </a:p>
          <a:p>
            <a:pPr lvl="1"/>
            <a:r>
              <a:rPr lang="en-GB" dirty="0" smtClean="0"/>
              <a:t>Now the presentation moves one step forward, when you press </a:t>
            </a:r>
            <a:r>
              <a:rPr lang="en-GB" i="1" u="sng" dirty="0" smtClean="0"/>
              <a:t>Page Down</a:t>
            </a:r>
            <a:r>
              <a:rPr lang="en-GB" dirty="0" smtClean="0"/>
              <a:t>. It moves one step backward, when you press </a:t>
            </a:r>
            <a:r>
              <a:rPr lang="en-GB" i="1" u="sng" dirty="0" smtClean="0"/>
              <a:t>Page Up</a:t>
            </a:r>
            <a:r>
              <a:rPr lang="en-GB" dirty="0" smtClean="0"/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Jan. 21, 2014</a:t>
            </a:r>
            <a:endParaRPr lang="en-GB" dirty="0" smtClean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958" y="326757"/>
            <a:ext cx="27638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Nodal or zonal pricing? – 3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061" y="1045031"/>
            <a:ext cx="5413826" cy="5239657"/>
          </a:xfrm>
        </p:spPr>
        <p:txBody>
          <a:bodyPr/>
          <a:lstStyle/>
          <a:p>
            <a:r>
              <a:rPr lang="en-GB" dirty="0" smtClean="0"/>
              <a:t>In Scandinavia, Denmark has 2 price zones, Sweden has 4 price zones and Norway has currently 5 price zones.</a:t>
            </a:r>
          </a:p>
          <a:p>
            <a:r>
              <a:rPr lang="en-GB" dirty="0" smtClean="0"/>
              <a:t>With this many zones, </a:t>
            </a:r>
            <a:r>
              <a:rPr lang="en-GB" dirty="0" smtClean="0"/>
              <a:t>the Scandinavian </a:t>
            </a:r>
            <a:r>
              <a:rPr lang="en-GB" dirty="0" smtClean="0"/>
              <a:t>zonal pricing is not </a:t>
            </a:r>
            <a:r>
              <a:rPr lang="en-GB" dirty="0" smtClean="0"/>
              <a:t>very</a:t>
            </a:r>
            <a:r>
              <a:rPr lang="en-GB" dirty="0" smtClean="0"/>
              <a:t> </a:t>
            </a:r>
            <a:r>
              <a:rPr lang="en-GB" dirty="0" smtClean="0"/>
              <a:t>different from nodal pricing</a:t>
            </a:r>
            <a:endParaRPr lang="en-GB" baseline="30000" dirty="0" smtClean="0"/>
          </a:p>
          <a:p>
            <a:pPr lvl="1"/>
            <a:r>
              <a:rPr lang="en-GB" dirty="0" smtClean="0"/>
              <a:t>This is especially true for Norway, where the TSO can change the zones with relatively short notice.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26" name="Gruppe 25"/>
          <p:cNvGrpSpPr/>
          <p:nvPr/>
        </p:nvGrpSpPr>
        <p:grpSpPr>
          <a:xfrm>
            <a:off x="43541" y="4200631"/>
            <a:ext cx="9448801" cy="2335526"/>
            <a:chOff x="43541" y="4200631"/>
            <a:chExt cx="9448801" cy="2335526"/>
          </a:xfrm>
        </p:grpSpPr>
        <p:sp>
          <p:nvSpPr>
            <p:cNvPr id="27" name="Tekstboks 26"/>
            <p:cNvSpPr txBox="1"/>
            <p:nvPr/>
          </p:nvSpPr>
          <p:spPr>
            <a:xfrm>
              <a:off x="2696837" y="4200631"/>
              <a:ext cx="442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aseline="30000" dirty="0" smtClean="0"/>
                <a:t>*)</a:t>
              </a:r>
              <a:endParaRPr lang="da-DK" sz="2400" baseline="30000" dirty="0"/>
            </a:p>
          </p:txBody>
        </p:sp>
        <p:sp>
          <p:nvSpPr>
            <p:cNvPr id="28" name="Tekstboks 27"/>
            <p:cNvSpPr txBox="1"/>
            <p:nvPr/>
          </p:nvSpPr>
          <p:spPr>
            <a:xfrm>
              <a:off x="43541" y="6197603"/>
              <a:ext cx="9448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3538" indent="-363538"/>
              <a:r>
                <a:rPr lang="en-GB" sz="1600" baseline="30000" dirty="0" smtClean="0"/>
                <a:t>*)</a:t>
              </a:r>
              <a:r>
                <a:rPr lang="en-GB" sz="1600" dirty="0" smtClean="0"/>
                <a:t>	In this description, we ignore the nodal system’s shadow price principle.</a:t>
              </a:r>
              <a:endParaRPr lang="en-GB" sz="1600" dirty="0"/>
            </a:p>
          </p:txBody>
        </p:sp>
      </p:grpSp>
      <p:sp>
        <p:nvSpPr>
          <p:cNvPr id="24" name="Pladsholder til dato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177" y="307029"/>
            <a:ext cx="4225183" cy="58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kstboks 29"/>
          <p:cNvSpPr txBox="1"/>
          <p:nvPr/>
        </p:nvSpPr>
        <p:spPr>
          <a:xfrm>
            <a:off x="7460350" y="165463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SE1</a:t>
            </a:r>
            <a:endParaRPr lang="en-GB" dirty="0"/>
          </a:p>
        </p:txBody>
      </p:sp>
      <p:sp>
        <p:nvSpPr>
          <p:cNvPr id="31" name="Tekstboks 30"/>
          <p:cNvSpPr txBox="1"/>
          <p:nvPr/>
        </p:nvSpPr>
        <p:spPr>
          <a:xfrm>
            <a:off x="6937833" y="278674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SE2</a:t>
            </a:r>
            <a:endParaRPr lang="en-GB" dirty="0"/>
          </a:p>
        </p:txBody>
      </p:sp>
      <p:sp>
        <p:nvSpPr>
          <p:cNvPr id="32" name="Tekstboks 31"/>
          <p:cNvSpPr txBox="1"/>
          <p:nvPr/>
        </p:nvSpPr>
        <p:spPr>
          <a:xfrm>
            <a:off x="6836229" y="4064003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SE3</a:t>
            </a:r>
            <a:endParaRPr lang="en-GB" dirty="0"/>
          </a:p>
        </p:txBody>
      </p:sp>
      <p:sp>
        <p:nvSpPr>
          <p:cNvPr id="33" name="Tekstboks 32"/>
          <p:cNvSpPr txBox="1"/>
          <p:nvPr/>
        </p:nvSpPr>
        <p:spPr>
          <a:xfrm>
            <a:off x="6763658" y="4891323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SE4</a:t>
            </a:r>
            <a:endParaRPr lang="en-GB" dirty="0"/>
          </a:p>
        </p:txBody>
      </p:sp>
      <p:sp>
        <p:nvSpPr>
          <p:cNvPr id="34" name="Tekstboks 33"/>
          <p:cNvSpPr txBox="1"/>
          <p:nvPr/>
        </p:nvSpPr>
        <p:spPr>
          <a:xfrm>
            <a:off x="5820226" y="528320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DK1</a:t>
            </a:r>
            <a:endParaRPr lang="en-GB" dirty="0"/>
          </a:p>
        </p:txBody>
      </p:sp>
      <p:sp>
        <p:nvSpPr>
          <p:cNvPr id="35" name="Tekstboks 34"/>
          <p:cNvSpPr txBox="1"/>
          <p:nvPr/>
        </p:nvSpPr>
        <p:spPr>
          <a:xfrm>
            <a:off x="6458856" y="5471888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DK2</a:t>
            </a:r>
            <a:endParaRPr lang="en-GB" dirty="0"/>
          </a:p>
        </p:txBody>
      </p:sp>
      <p:sp>
        <p:nvSpPr>
          <p:cNvPr id="36" name="Tekstboks 35"/>
          <p:cNvSpPr txBox="1"/>
          <p:nvPr/>
        </p:nvSpPr>
        <p:spPr>
          <a:xfrm>
            <a:off x="5558970" y="4165606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NO2</a:t>
            </a:r>
            <a:endParaRPr lang="en-GB" dirty="0"/>
          </a:p>
        </p:txBody>
      </p:sp>
      <p:sp>
        <p:nvSpPr>
          <p:cNvPr id="37" name="Tekstboks 36"/>
          <p:cNvSpPr txBox="1"/>
          <p:nvPr/>
        </p:nvSpPr>
        <p:spPr>
          <a:xfrm>
            <a:off x="6095999" y="349795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NO1</a:t>
            </a:r>
            <a:endParaRPr lang="en-GB" dirty="0"/>
          </a:p>
        </p:txBody>
      </p:sp>
      <p:sp>
        <p:nvSpPr>
          <p:cNvPr id="38" name="Tekstboks 37"/>
          <p:cNvSpPr txBox="1"/>
          <p:nvPr/>
        </p:nvSpPr>
        <p:spPr>
          <a:xfrm>
            <a:off x="5355771" y="3512463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NO5</a:t>
            </a:r>
            <a:endParaRPr lang="en-GB" dirty="0"/>
          </a:p>
        </p:txBody>
      </p:sp>
      <p:sp>
        <p:nvSpPr>
          <p:cNvPr id="39" name="Tekstboks 38"/>
          <p:cNvSpPr txBox="1"/>
          <p:nvPr/>
        </p:nvSpPr>
        <p:spPr>
          <a:xfrm>
            <a:off x="5776685" y="2946402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NO3</a:t>
            </a:r>
            <a:endParaRPr lang="en-GB" dirty="0"/>
          </a:p>
        </p:txBody>
      </p:sp>
      <p:sp>
        <p:nvSpPr>
          <p:cNvPr id="40" name="Tekstboks 39"/>
          <p:cNvSpPr txBox="1">
            <a:spLocks noChangeAspect="1"/>
          </p:cNvSpPr>
          <p:nvPr/>
        </p:nvSpPr>
        <p:spPr>
          <a:xfrm rot="18900000">
            <a:off x="6516913" y="1756229"/>
            <a:ext cx="801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en-GB" sz="3200" dirty="0" smtClean="0"/>
              <a:t>Combination of nodal and zonal pricing</a:t>
            </a:r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599" y="870857"/>
            <a:ext cx="9637486" cy="5704113"/>
          </a:xfrm>
        </p:spPr>
        <p:txBody>
          <a:bodyPr/>
          <a:lstStyle/>
          <a:p>
            <a:r>
              <a:rPr lang="en-GB" dirty="0" smtClean="0"/>
              <a:t>Assume we adapt a version of nodal pricing, where the price for each node is set by double auction</a:t>
            </a:r>
          </a:p>
          <a:p>
            <a:pPr lvl="1"/>
            <a:r>
              <a:rPr lang="en-GB" dirty="0" smtClean="0"/>
              <a:t>i.e. same calculation principle as for the standard zonal pricing</a:t>
            </a:r>
          </a:p>
          <a:p>
            <a:pPr lvl="2"/>
            <a:r>
              <a:rPr lang="en-GB" dirty="0" smtClean="0"/>
              <a:t>In this case, the difference between the two systems virtually disappears</a:t>
            </a:r>
          </a:p>
          <a:p>
            <a:pPr lvl="3"/>
            <a:r>
              <a:rPr lang="en-GB" dirty="0" smtClean="0"/>
              <a:t>The remaining difference is the size of the zones</a:t>
            </a:r>
          </a:p>
          <a:p>
            <a:pPr lvl="4"/>
            <a:r>
              <a:rPr lang="en-GB" dirty="0" smtClean="0"/>
              <a:t>Where the ”adapted nodal pricing” has very small zones and the standard zonal pricing has relatively large zones.</a:t>
            </a:r>
          </a:p>
          <a:p>
            <a:r>
              <a:rPr lang="en-GB" dirty="0" smtClean="0"/>
              <a:t>With this ”adapted nodal pricing”, the two systems can co-exist in the same market coupling</a:t>
            </a:r>
          </a:p>
          <a:p>
            <a:pPr lvl="1"/>
            <a:r>
              <a:rPr lang="en-GB" dirty="0" smtClean="0"/>
              <a:t>As some countries in the coupled area may prefer the ”adapted nodal pricing” (i.e. very small zones), whereas other countries may prefer the standard zonal pricing (i.e. relatively large zones).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6" y="3326586"/>
            <a:ext cx="1498929" cy="10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Tekstboks 4"/>
          <p:cNvSpPr txBox="1"/>
          <p:nvPr/>
        </p:nvSpPr>
        <p:spPr>
          <a:xfrm>
            <a:off x="1204667" y="2191661"/>
            <a:ext cx="707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Quality of market coupling</a:t>
            </a:r>
            <a:endParaRPr lang="en-GB" sz="36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945" y="3599730"/>
            <a:ext cx="20002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Inclusive or predatory?</a:t>
            </a:r>
            <a:br>
              <a:rPr lang="en-GB" dirty="0" smtClean="0"/>
            </a:br>
            <a:r>
              <a:rPr lang="en-GB" sz="2400" dirty="0" smtClean="0"/>
              <a:t>The issue of market coupling governance</a:t>
            </a:r>
            <a:endParaRPr lang="en-GB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116126" y="1001495"/>
            <a:ext cx="6737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 order to have prosperity for all, we</a:t>
            </a:r>
          </a:p>
          <a:p>
            <a:r>
              <a:rPr lang="en-GB" sz="2400" dirty="0" smtClean="0"/>
              <a:t>need to have “inclusive economies”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4336" y="1827619"/>
            <a:ext cx="6692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dirty="0" smtClean="0"/>
              <a:t>Distributing power widely, establishing</a:t>
            </a:r>
          </a:p>
          <a:p>
            <a:pPr marL="0" lvl="1"/>
            <a:r>
              <a:rPr lang="en-GB" sz="2200" dirty="0" smtClean="0"/>
              <a:t>the rule of law and free-market systems.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116119" y="2592187"/>
            <a:ext cx="836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Even in the rich democracies, ruthless lobbying</a:t>
            </a:r>
          </a:p>
          <a:p>
            <a:r>
              <a:rPr lang="en-GB" sz="2400" dirty="0" smtClean="0"/>
              <a:t>from vested interests may strangle</a:t>
            </a:r>
          </a:p>
          <a:p>
            <a:r>
              <a:rPr lang="en-GB" sz="2400" dirty="0" smtClean="0"/>
              <a:t>economic growth by preventing us from</a:t>
            </a:r>
          </a:p>
          <a:p>
            <a:r>
              <a:rPr lang="en-GB" sz="2400" dirty="0" smtClean="0"/>
              <a:t>having truly inclusive economies.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16121" y="4156974"/>
            <a:ext cx="9720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To establish the Single Electricity Market we need to</a:t>
            </a:r>
          </a:p>
          <a:p>
            <a:r>
              <a:rPr lang="en-GB" sz="2400" dirty="0" smtClean="0"/>
              <a:t>install an </a:t>
            </a:r>
            <a:r>
              <a:rPr lang="en-GB" sz="2400" u="sng" dirty="0" smtClean="0"/>
              <a:t>inclusive governance for the market coupling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24111" y="4983098"/>
            <a:ext cx="814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dirty="0" smtClean="0"/>
              <a:t>Securing fair and formalised influence for nations,</a:t>
            </a:r>
          </a:p>
          <a:p>
            <a:pPr marL="0" lvl="1"/>
            <a:r>
              <a:rPr lang="en-GB" sz="2200" dirty="0" smtClean="0"/>
              <a:t>end users, producers, TSOs and market players.</a:t>
            </a:r>
          </a:p>
        </p:txBody>
      </p:sp>
      <p:grpSp>
        <p:nvGrpSpPr>
          <p:cNvPr id="116" name="Gruppe 115"/>
          <p:cNvGrpSpPr/>
          <p:nvPr/>
        </p:nvGrpSpPr>
        <p:grpSpPr>
          <a:xfrm>
            <a:off x="7868031" y="275766"/>
            <a:ext cx="1890261" cy="2323932"/>
            <a:chOff x="8013130" y="299474"/>
            <a:chExt cx="1890261" cy="2323932"/>
          </a:xfrm>
        </p:grpSpPr>
        <p:sp>
          <p:nvSpPr>
            <p:cNvPr id="65" name="AutoShape 93"/>
            <p:cNvSpPr>
              <a:spLocks noChangeAspect="1" noChangeArrowheads="1" noTextEdit="1"/>
            </p:cNvSpPr>
            <p:nvPr/>
          </p:nvSpPr>
          <p:spPr bwMode="auto">
            <a:xfrm>
              <a:off x="8259282" y="342884"/>
              <a:ext cx="1365726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>
              <a:off x="9301635" y="441786"/>
              <a:ext cx="305593" cy="407829"/>
            </a:xfrm>
            <a:custGeom>
              <a:avLst/>
              <a:gdLst/>
              <a:ahLst/>
              <a:cxnLst>
                <a:cxn ang="0">
                  <a:pos x="140" y="367"/>
                </a:cxn>
                <a:cxn ang="0">
                  <a:pos x="76" y="320"/>
                </a:cxn>
                <a:cxn ang="0">
                  <a:pos x="34" y="273"/>
                </a:cxn>
                <a:cxn ang="0">
                  <a:pos x="9" y="209"/>
                </a:cxn>
                <a:cxn ang="0">
                  <a:pos x="0" y="164"/>
                </a:cxn>
                <a:cxn ang="0">
                  <a:pos x="1" y="122"/>
                </a:cxn>
                <a:cxn ang="0">
                  <a:pos x="13" y="78"/>
                </a:cxn>
                <a:cxn ang="0">
                  <a:pos x="39" y="39"/>
                </a:cxn>
                <a:cxn ang="0">
                  <a:pos x="45" y="41"/>
                </a:cxn>
                <a:cxn ang="0">
                  <a:pos x="80" y="10"/>
                </a:cxn>
                <a:cxn ang="0">
                  <a:pos x="113" y="0"/>
                </a:cxn>
                <a:cxn ang="0">
                  <a:pos x="146" y="0"/>
                </a:cxn>
                <a:cxn ang="0">
                  <a:pos x="194" y="9"/>
                </a:cxn>
                <a:cxn ang="0">
                  <a:pos x="231" y="38"/>
                </a:cxn>
                <a:cxn ang="0">
                  <a:pos x="257" y="71"/>
                </a:cxn>
                <a:cxn ang="0">
                  <a:pos x="270" y="119"/>
                </a:cxn>
                <a:cxn ang="0">
                  <a:pos x="275" y="161"/>
                </a:cxn>
                <a:cxn ang="0">
                  <a:pos x="270" y="204"/>
                </a:cxn>
                <a:cxn ang="0">
                  <a:pos x="268" y="209"/>
                </a:cxn>
                <a:cxn ang="0">
                  <a:pos x="249" y="263"/>
                </a:cxn>
                <a:cxn ang="0">
                  <a:pos x="225" y="300"/>
                </a:cxn>
                <a:cxn ang="0">
                  <a:pos x="204" y="334"/>
                </a:cxn>
                <a:cxn ang="0">
                  <a:pos x="202" y="339"/>
                </a:cxn>
                <a:cxn ang="0">
                  <a:pos x="170" y="356"/>
                </a:cxn>
                <a:cxn ang="0">
                  <a:pos x="140" y="367"/>
                </a:cxn>
              </a:cxnLst>
              <a:rect l="0" t="0" r="r" b="b"/>
              <a:pathLst>
                <a:path w="275" h="367">
                  <a:moveTo>
                    <a:pt x="140" y="367"/>
                  </a:moveTo>
                  <a:lnTo>
                    <a:pt x="76" y="320"/>
                  </a:lnTo>
                  <a:lnTo>
                    <a:pt x="34" y="273"/>
                  </a:lnTo>
                  <a:lnTo>
                    <a:pt x="9" y="209"/>
                  </a:lnTo>
                  <a:lnTo>
                    <a:pt x="0" y="164"/>
                  </a:lnTo>
                  <a:lnTo>
                    <a:pt x="1" y="122"/>
                  </a:lnTo>
                  <a:lnTo>
                    <a:pt x="13" y="78"/>
                  </a:lnTo>
                  <a:lnTo>
                    <a:pt x="39" y="39"/>
                  </a:lnTo>
                  <a:lnTo>
                    <a:pt x="45" y="41"/>
                  </a:lnTo>
                  <a:lnTo>
                    <a:pt x="80" y="10"/>
                  </a:lnTo>
                  <a:lnTo>
                    <a:pt x="113" y="0"/>
                  </a:lnTo>
                  <a:lnTo>
                    <a:pt x="146" y="0"/>
                  </a:lnTo>
                  <a:lnTo>
                    <a:pt x="194" y="9"/>
                  </a:lnTo>
                  <a:lnTo>
                    <a:pt x="231" y="38"/>
                  </a:lnTo>
                  <a:lnTo>
                    <a:pt x="257" y="71"/>
                  </a:lnTo>
                  <a:lnTo>
                    <a:pt x="270" y="119"/>
                  </a:lnTo>
                  <a:lnTo>
                    <a:pt x="275" y="161"/>
                  </a:lnTo>
                  <a:lnTo>
                    <a:pt x="270" y="204"/>
                  </a:lnTo>
                  <a:lnTo>
                    <a:pt x="268" y="209"/>
                  </a:lnTo>
                  <a:lnTo>
                    <a:pt x="249" y="263"/>
                  </a:lnTo>
                  <a:lnTo>
                    <a:pt x="225" y="300"/>
                  </a:lnTo>
                  <a:lnTo>
                    <a:pt x="204" y="334"/>
                  </a:lnTo>
                  <a:lnTo>
                    <a:pt x="202" y="339"/>
                  </a:lnTo>
                  <a:lnTo>
                    <a:pt x="170" y="356"/>
                  </a:lnTo>
                  <a:lnTo>
                    <a:pt x="140" y="36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96"/>
            <p:cNvSpPr>
              <a:spLocks/>
            </p:cNvSpPr>
            <p:nvPr/>
          </p:nvSpPr>
          <p:spPr bwMode="auto">
            <a:xfrm>
              <a:off x="9329415" y="444008"/>
              <a:ext cx="277813" cy="39671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43" y="271"/>
                </a:cxn>
                <a:cxn ang="0">
                  <a:pos x="92" y="300"/>
                </a:cxn>
                <a:cxn ang="0">
                  <a:pos x="119" y="301"/>
                </a:cxn>
                <a:cxn ang="0">
                  <a:pos x="142" y="293"/>
                </a:cxn>
                <a:cxn ang="0">
                  <a:pos x="174" y="261"/>
                </a:cxn>
                <a:cxn ang="0">
                  <a:pos x="174" y="257"/>
                </a:cxn>
                <a:cxn ang="0">
                  <a:pos x="188" y="230"/>
                </a:cxn>
                <a:cxn ang="0">
                  <a:pos x="203" y="186"/>
                </a:cxn>
                <a:cxn ang="0">
                  <a:pos x="204" y="147"/>
                </a:cxn>
                <a:cxn ang="0">
                  <a:pos x="207" y="141"/>
                </a:cxn>
                <a:cxn ang="0">
                  <a:pos x="202" y="104"/>
                </a:cxn>
                <a:cxn ang="0">
                  <a:pos x="199" y="98"/>
                </a:cxn>
                <a:cxn ang="0">
                  <a:pos x="188" y="71"/>
                </a:cxn>
                <a:cxn ang="0">
                  <a:pos x="169" y="37"/>
                </a:cxn>
                <a:cxn ang="0">
                  <a:pos x="137" y="11"/>
                </a:cxn>
                <a:cxn ang="0">
                  <a:pos x="124" y="0"/>
                </a:cxn>
                <a:cxn ang="0">
                  <a:pos x="132" y="4"/>
                </a:cxn>
                <a:cxn ang="0">
                  <a:pos x="149" y="4"/>
                </a:cxn>
                <a:cxn ang="0">
                  <a:pos x="188" y="22"/>
                </a:cxn>
                <a:cxn ang="0">
                  <a:pos x="219" y="49"/>
                </a:cxn>
                <a:cxn ang="0">
                  <a:pos x="239" y="88"/>
                </a:cxn>
                <a:cxn ang="0">
                  <a:pos x="246" y="136"/>
                </a:cxn>
                <a:cxn ang="0">
                  <a:pos x="250" y="181"/>
                </a:cxn>
                <a:cxn ang="0">
                  <a:pos x="240" y="234"/>
                </a:cxn>
                <a:cxn ang="0">
                  <a:pos x="212" y="288"/>
                </a:cxn>
                <a:cxn ang="0">
                  <a:pos x="191" y="321"/>
                </a:cxn>
                <a:cxn ang="0">
                  <a:pos x="165" y="343"/>
                </a:cxn>
                <a:cxn ang="0">
                  <a:pos x="134" y="355"/>
                </a:cxn>
                <a:cxn ang="0">
                  <a:pos x="129" y="357"/>
                </a:cxn>
                <a:cxn ang="0">
                  <a:pos x="105" y="357"/>
                </a:cxn>
                <a:cxn ang="0">
                  <a:pos x="64" y="329"/>
                </a:cxn>
                <a:cxn ang="0">
                  <a:pos x="28" y="296"/>
                </a:cxn>
                <a:cxn ang="0">
                  <a:pos x="1" y="253"/>
                </a:cxn>
                <a:cxn ang="0">
                  <a:pos x="0" y="234"/>
                </a:cxn>
              </a:cxnLst>
              <a:rect l="0" t="0" r="r" b="b"/>
              <a:pathLst>
                <a:path w="250" h="357">
                  <a:moveTo>
                    <a:pt x="0" y="234"/>
                  </a:moveTo>
                  <a:lnTo>
                    <a:pt x="43" y="271"/>
                  </a:lnTo>
                  <a:lnTo>
                    <a:pt x="92" y="300"/>
                  </a:lnTo>
                  <a:lnTo>
                    <a:pt x="119" y="301"/>
                  </a:lnTo>
                  <a:lnTo>
                    <a:pt x="142" y="293"/>
                  </a:lnTo>
                  <a:lnTo>
                    <a:pt x="174" y="261"/>
                  </a:lnTo>
                  <a:lnTo>
                    <a:pt x="174" y="257"/>
                  </a:lnTo>
                  <a:lnTo>
                    <a:pt x="188" y="230"/>
                  </a:lnTo>
                  <a:lnTo>
                    <a:pt x="203" y="186"/>
                  </a:lnTo>
                  <a:lnTo>
                    <a:pt x="204" y="147"/>
                  </a:lnTo>
                  <a:lnTo>
                    <a:pt x="207" y="141"/>
                  </a:lnTo>
                  <a:lnTo>
                    <a:pt x="202" y="104"/>
                  </a:lnTo>
                  <a:lnTo>
                    <a:pt x="199" y="98"/>
                  </a:lnTo>
                  <a:lnTo>
                    <a:pt x="188" y="71"/>
                  </a:lnTo>
                  <a:lnTo>
                    <a:pt x="169" y="37"/>
                  </a:lnTo>
                  <a:lnTo>
                    <a:pt x="137" y="11"/>
                  </a:lnTo>
                  <a:lnTo>
                    <a:pt x="124" y="0"/>
                  </a:lnTo>
                  <a:lnTo>
                    <a:pt x="132" y="4"/>
                  </a:lnTo>
                  <a:lnTo>
                    <a:pt x="149" y="4"/>
                  </a:lnTo>
                  <a:lnTo>
                    <a:pt x="188" y="22"/>
                  </a:lnTo>
                  <a:lnTo>
                    <a:pt x="219" y="49"/>
                  </a:lnTo>
                  <a:lnTo>
                    <a:pt x="239" y="88"/>
                  </a:lnTo>
                  <a:lnTo>
                    <a:pt x="246" y="136"/>
                  </a:lnTo>
                  <a:lnTo>
                    <a:pt x="250" y="181"/>
                  </a:lnTo>
                  <a:lnTo>
                    <a:pt x="240" y="234"/>
                  </a:lnTo>
                  <a:lnTo>
                    <a:pt x="212" y="288"/>
                  </a:lnTo>
                  <a:lnTo>
                    <a:pt x="191" y="321"/>
                  </a:lnTo>
                  <a:lnTo>
                    <a:pt x="165" y="343"/>
                  </a:lnTo>
                  <a:lnTo>
                    <a:pt x="134" y="355"/>
                  </a:lnTo>
                  <a:lnTo>
                    <a:pt x="129" y="357"/>
                  </a:lnTo>
                  <a:lnTo>
                    <a:pt x="105" y="357"/>
                  </a:lnTo>
                  <a:lnTo>
                    <a:pt x="64" y="329"/>
                  </a:lnTo>
                  <a:lnTo>
                    <a:pt x="28" y="296"/>
                  </a:lnTo>
                  <a:lnTo>
                    <a:pt x="1" y="253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97"/>
            <p:cNvSpPr>
              <a:spLocks/>
            </p:cNvSpPr>
            <p:nvPr/>
          </p:nvSpPr>
          <p:spPr bwMode="auto">
            <a:xfrm>
              <a:off x="9291633" y="430673"/>
              <a:ext cx="238918" cy="470059"/>
            </a:xfrm>
            <a:custGeom>
              <a:avLst/>
              <a:gdLst/>
              <a:ahLst/>
              <a:cxnLst>
                <a:cxn ang="0">
                  <a:pos x="135" y="354"/>
                </a:cxn>
                <a:cxn ang="0">
                  <a:pos x="94" y="326"/>
                </a:cxn>
                <a:cxn ang="0">
                  <a:pos x="60" y="288"/>
                </a:cxn>
                <a:cxn ang="0">
                  <a:pos x="40" y="244"/>
                </a:cxn>
                <a:cxn ang="0">
                  <a:pos x="27" y="207"/>
                </a:cxn>
                <a:cxn ang="0">
                  <a:pos x="22" y="162"/>
                </a:cxn>
                <a:cxn ang="0">
                  <a:pos x="29" y="125"/>
                </a:cxn>
                <a:cxn ang="0">
                  <a:pos x="35" y="99"/>
                </a:cxn>
                <a:cxn ang="0">
                  <a:pos x="54" y="72"/>
                </a:cxn>
                <a:cxn ang="0">
                  <a:pos x="72" y="52"/>
                </a:cxn>
                <a:cxn ang="0">
                  <a:pos x="98" y="35"/>
                </a:cxn>
                <a:cxn ang="0">
                  <a:pos x="121" y="24"/>
                </a:cxn>
                <a:cxn ang="0">
                  <a:pos x="151" y="20"/>
                </a:cxn>
                <a:cxn ang="0">
                  <a:pos x="179" y="24"/>
                </a:cxn>
                <a:cxn ang="0">
                  <a:pos x="215" y="35"/>
                </a:cxn>
                <a:cxn ang="0">
                  <a:pos x="183" y="11"/>
                </a:cxn>
                <a:cxn ang="0">
                  <a:pos x="147" y="3"/>
                </a:cxn>
                <a:cxn ang="0">
                  <a:pos x="113" y="0"/>
                </a:cxn>
                <a:cxn ang="0">
                  <a:pos x="79" y="12"/>
                </a:cxn>
                <a:cxn ang="0">
                  <a:pos x="50" y="35"/>
                </a:cxn>
                <a:cxn ang="0">
                  <a:pos x="25" y="71"/>
                </a:cxn>
                <a:cxn ang="0">
                  <a:pos x="7" y="105"/>
                </a:cxn>
                <a:cxn ang="0">
                  <a:pos x="1" y="149"/>
                </a:cxn>
                <a:cxn ang="0">
                  <a:pos x="0" y="190"/>
                </a:cxn>
                <a:cxn ang="0">
                  <a:pos x="7" y="228"/>
                </a:cxn>
                <a:cxn ang="0">
                  <a:pos x="25" y="264"/>
                </a:cxn>
                <a:cxn ang="0">
                  <a:pos x="25" y="269"/>
                </a:cxn>
                <a:cxn ang="0">
                  <a:pos x="48" y="300"/>
                </a:cxn>
                <a:cxn ang="0">
                  <a:pos x="71" y="334"/>
                </a:cxn>
                <a:cxn ang="0">
                  <a:pos x="105" y="362"/>
                </a:cxn>
                <a:cxn ang="0">
                  <a:pos x="139" y="386"/>
                </a:cxn>
                <a:cxn ang="0">
                  <a:pos x="147" y="397"/>
                </a:cxn>
                <a:cxn ang="0">
                  <a:pos x="143" y="415"/>
                </a:cxn>
                <a:cxn ang="0">
                  <a:pos x="158" y="423"/>
                </a:cxn>
                <a:cxn ang="0">
                  <a:pos x="184" y="412"/>
                </a:cxn>
                <a:cxn ang="0">
                  <a:pos x="189" y="398"/>
                </a:cxn>
                <a:cxn ang="0">
                  <a:pos x="180" y="383"/>
                </a:cxn>
                <a:cxn ang="0">
                  <a:pos x="184" y="365"/>
                </a:cxn>
                <a:cxn ang="0">
                  <a:pos x="168" y="354"/>
                </a:cxn>
                <a:cxn ang="0">
                  <a:pos x="142" y="354"/>
                </a:cxn>
                <a:cxn ang="0">
                  <a:pos x="135" y="354"/>
                </a:cxn>
              </a:cxnLst>
              <a:rect l="0" t="0" r="r" b="b"/>
              <a:pathLst>
                <a:path w="215" h="423">
                  <a:moveTo>
                    <a:pt x="135" y="354"/>
                  </a:moveTo>
                  <a:lnTo>
                    <a:pt x="94" y="326"/>
                  </a:lnTo>
                  <a:lnTo>
                    <a:pt x="60" y="288"/>
                  </a:lnTo>
                  <a:lnTo>
                    <a:pt x="40" y="244"/>
                  </a:lnTo>
                  <a:lnTo>
                    <a:pt x="27" y="207"/>
                  </a:lnTo>
                  <a:lnTo>
                    <a:pt x="22" y="162"/>
                  </a:lnTo>
                  <a:lnTo>
                    <a:pt x="29" y="125"/>
                  </a:lnTo>
                  <a:lnTo>
                    <a:pt x="35" y="99"/>
                  </a:lnTo>
                  <a:lnTo>
                    <a:pt x="54" y="72"/>
                  </a:lnTo>
                  <a:lnTo>
                    <a:pt x="72" y="52"/>
                  </a:lnTo>
                  <a:lnTo>
                    <a:pt x="98" y="35"/>
                  </a:lnTo>
                  <a:lnTo>
                    <a:pt x="121" y="24"/>
                  </a:lnTo>
                  <a:lnTo>
                    <a:pt x="151" y="20"/>
                  </a:lnTo>
                  <a:lnTo>
                    <a:pt x="179" y="24"/>
                  </a:lnTo>
                  <a:lnTo>
                    <a:pt x="215" y="35"/>
                  </a:lnTo>
                  <a:lnTo>
                    <a:pt x="183" y="11"/>
                  </a:lnTo>
                  <a:lnTo>
                    <a:pt x="147" y="3"/>
                  </a:lnTo>
                  <a:lnTo>
                    <a:pt x="113" y="0"/>
                  </a:lnTo>
                  <a:lnTo>
                    <a:pt x="79" y="12"/>
                  </a:lnTo>
                  <a:lnTo>
                    <a:pt x="50" y="35"/>
                  </a:lnTo>
                  <a:lnTo>
                    <a:pt x="25" y="71"/>
                  </a:lnTo>
                  <a:lnTo>
                    <a:pt x="7" y="105"/>
                  </a:lnTo>
                  <a:lnTo>
                    <a:pt x="1" y="149"/>
                  </a:lnTo>
                  <a:lnTo>
                    <a:pt x="0" y="190"/>
                  </a:lnTo>
                  <a:lnTo>
                    <a:pt x="7" y="228"/>
                  </a:lnTo>
                  <a:lnTo>
                    <a:pt x="25" y="264"/>
                  </a:lnTo>
                  <a:lnTo>
                    <a:pt x="25" y="269"/>
                  </a:lnTo>
                  <a:lnTo>
                    <a:pt x="48" y="300"/>
                  </a:lnTo>
                  <a:lnTo>
                    <a:pt x="71" y="334"/>
                  </a:lnTo>
                  <a:lnTo>
                    <a:pt x="105" y="362"/>
                  </a:lnTo>
                  <a:lnTo>
                    <a:pt x="139" y="386"/>
                  </a:lnTo>
                  <a:lnTo>
                    <a:pt x="147" y="397"/>
                  </a:lnTo>
                  <a:lnTo>
                    <a:pt x="143" y="415"/>
                  </a:lnTo>
                  <a:lnTo>
                    <a:pt x="158" y="423"/>
                  </a:lnTo>
                  <a:lnTo>
                    <a:pt x="184" y="412"/>
                  </a:lnTo>
                  <a:lnTo>
                    <a:pt x="189" y="398"/>
                  </a:lnTo>
                  <a:lnTo>
                    <a:pt x="180" y="383"/>
                  </a:lnTo>
                  <a:lnTo>
                    <a:pt x="184" y="365"/>
                  </a:lnTo>
                  <a:lnTo>
                    <a:pt x="168" y="354"/>
                  </a:lnTo>
                  <a:lnTo>
                    <a:pt x="142" y="354"/>
                  </a:lnTo>
                  <a:lnTo>
                    <a:pt x="135" y="354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98"/>
            <p:cNvSpPr>
              <a:spLocks/>
            </p:cNvSpPr>
            <p:nvPr/>
          </p:nvSpPr>
          <p:spPr bwMode="auto">
            <a:xfrm>
              <a:off x="9392757" y="432896"/>
              <a:ext cx="227806" cy="431165"/>
            </a:xfrm>
            <a:custGeom>
              <a:avLst/>
              <a:gdLst/>
              <a:ahLst/>
              <a:cxnLst>
                <a:cxn ang="0">
                  <a:pos x="68" y="355"/>
                </a:cxn>
                <a:cxn ang="0">
                  <a:pos x="109" y="339"/>
                </a:cxn>
                <a:cxn ang="0">
                  <a:pos x="137" y="306"/>
                </a:cxn>
                <a:cxn ang="0">
                  <a:pos x="160" y="263"/>
                </a:cxn>
                <a:cxn ang="0">
                  <a:pos x="172" y="229"/>
                </a:cxn>
                <a:cxn ang="0">
                  <a:pos x="180" y="185"/>
                </a:cxn>
                <a:cxn ang="0">
                  <a:pos x="179" y="142"/>
                </a:cxn>
                <a:cxn ang="0">
                  <a:pos x="168" y="95"/>
                </a:cxn>
                <a:cxn ang="0">
                  <a:pos x="155" y="69"/>
                </a:cxn>
                <a:cxn ang="0">
                  <a:pos x="129" y="41"/>
                </a:cxn>
                <a:cxn ang="0">
                  <a:pos x="98" y="22"/>
                </a:cxn>
                <a:cxn ang="0">
                  <a:pos x="58" y="14"/>
                </a:cxn>
                <a:cxn ang="0">
                  <a:pos x="5" y="17"/>
                </a:cxn>
                <a:cxn ang="0">
                  <a:pos x="0" y="17"/>
                </a:cxn>
                <a:cxn ang="0">
                  <a:pos x="29" y="4"/>
                </a:cxn>
                <a:cxn ang="0">
                  <a:pos x="64" y="0"/>
                </a:cxn>
                <a:cxn ang="0">
                  <a:pos x="102" y="4"/>
                </a:cxn>
                <a:cxn ang="0">
                  <a:pos x="145" y="22"/>
                </a:cxn>
                <a:cxn ang="0">
                  <a:pos x="174" y="57"/>
                </a:cxn>
                <a:cxn ang="0">
                  <a:pos x="191" y="89"/>
                </a:cxn>
                <a:cxn ang="0">
                  <a:pos x="204" y="127"/>
                </a:cxn>
                <a:cxn ang="0">
                  <a:pos x="205" y="172"/>
                </a:cxn>
                <a:cxn ang="0">
                  <a:pos x="201" y="210"/>
                </a:cxn>
                <a:cxn ang="0">
                  <a:pos x="191" y="246"/>
                </a:cxn>
                <a:cxn ang="0">
                  <a:pos x="178" y="281"/>
                </a:cxn>
                <a:cxn ang="0">
                  <a:pos x="158" y="319"/>
                </a:cxn>
                <a:cxn ang="0">
                  <a:pos x="130" y="355"/>
                </a:cxn>
                <a:cxn ang="0">
                  <a:pos x="102" y="373"/>
                </a:cxn>
                <a:cxn ang="0">
                  <a:pos x="71" y="388"/>
                </a:cxn>
                <a:cxn ang="0">
                  <a:pos x="59" y="372"/>
                </a:cxn>
                <a:cxn ang="0">
                  <a:pos x="68" y="355"/>
                </a:cxn>
              </a:cxnLst>
              <a:rect l="0" t="0" r="r" b="b"/>
              <a:pathLst>
                <a:path w="205" h="388">
                  <a:moveTo>
                    <a:pt x="68" y="355"/>
                  </a:moveTo>
                  <a:lnTo>
                    <a:pt x="109" y="339"/>
                  </a:lnTo>
                  <a:lnTo>
                    <a:pt x="137" y="306"/>
                  </a:lnTo>
                  <a:lnTo>
                    <a:pt x="160" y="263"/>
                  </a:lnTo>
                  <a:lnTo>
                    <a:pt x="172" y="229"/>
                  </a:lnTo>
                  <a:lnTo>
                    <a:pt x="180" y="185"/>
                  </a:lnTo>
                  <a:lnTo>
                    <a:pt x="179" y="142"/>
                  </a:lnTo>
                  <a:lnTo>
                    <a:pt x="168" y="95"/>
                  </a:lnTo>
                  <a:lnTo>
                    <a:pt x="155" y="69"/>
                  </a:lnTo>
                  <a:lnTo>
                    <a:pt x="129" y="41"/>
                  </a:lnTo>
                  <a:lnTo>
                    <a:pt x="98" y="22"/>
                  </a:lnTo>
                  <a:lnTo>
                    <a:pt x="58" y="14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29" y="4"/>
                  </a:lnTo>
                  <a:lnTo>
                    <a:pt x="64" y="0"/>
                  </a:lnTo>
                  <a:lnTo>
                    <a:pt x="102" y="4"/>
                  </a:lnTo>
                  <a:lnTo>
                    <a:pt x="145" y="22"/>
                  </a:lnTo>
                  <a:lnTo>
                    <a:pt x="174" y="57"/>
                  </a:lnTo>
                  <a:lnTo>
                    <a:pt x="191" y="89"/>
                  </a:lnTo>
                  <a:lnTo>
                    <a:pt x="204" y="127"/>
                  </a:lnTo>
                  <a:lnTo>
                    <a:pt x="205" y="172"/>
                  </a:lnTo>
                  <a:lnTo>
                    <a:pt x="201" y="210"/>
                  </a:lnTo>
                  <a:lnTo>
                    <a:pt x="191" y="246"/>
                  </a:lnTo>
                  <a:lnTo>
                    <a:pt x="178" y="281"/>
                  </a:lnTo>
                  <a:lnTo>
                    <a:pt x="158" y="319"/>
                  </a:lnTo>
                  <a:lnTo>
                    <a:pt x="130" y="355"/>
                  </a:lnTo>
                  <a:lnTo>
                    <a:pt x="102" y="373"/>
                  </a:lnTo>
                  <a:lnTo>
                    <a:pt x="71" y="388"/>
                  </a:lnTo>
                  <a:lnTo>
                    <a:pt x="59" y="372"/>
                  </a:lnTo>
                  <a:lnTo>
                    <a:pt x="68" y="35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99"/>
            <p:cNvSpPr>
              <a:spLocks/>
            </p:cNvSpPr>
            <p:nvPr/>
          </p:nvSpPr>
          <p:spPr bwMode="auto">
            <a:xfrm>
              <a:off x="9464988" y="887396"/>
              <a:ext cx="53340" cy="9201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3" y="639"/>
                </a:cxn>
                <a:cxn ang="0">
                  <a:pos x="30" y="738"/>
                </a:cxn>
                <a:cxn ang="0">
                  <a:pos x="36" y="776"/>
                </a:cxn>
                <a:cxn ang="0">
                  <a:pos x="48" y="815"/>
                </a:cxn>
                <a:cxn ang="0">
                  <a:pos x="31" y="828"/>
                </a:cxn>
                <a:cxn ang="0">
                  <a:pos x="15" y="774"/>
                </a:cxn>
                <a:cxn ang="0">
                  <a:pos x="12" y="710"/>
                </a:cxn>
                <a:cxn ang="0">
                  <a:pos x="12" y="624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48" h="828">
                  <a:moveTo>
                    <a:pt x="18" y="0"/>
                  </a:moveTo>
                  <a:lnTo>
                    <a:pt x="33" y="639"/>
                  </a:lnTo>
                  <a:lnTo>
                    <a:pt x="30" y="738"/>
                  </a:lnTo>
                  <a:lnTo>
                    <a:pt x="36" y="776"/>
                  </a:lnTo>
                  <a:lnTo>
                    <a:pt x="48" y="815"/>
                  </a:lnTo>
                  <a:lnTo>
                    <a:pt x="31" y="828"/>
                  </a:lnTo>
                  <a:lnTo>
                    <a:pt x="15" y="774"/>
                  </a:lnTo>
                  <a:lnTo>
                    <a:pt x="12" y="710"/>
                  </a:lnTo>
                  <a:lnTo>
                    <a:pt x="12" y="6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100"/>
            <p:cNvSpPr>
              <a:spLocks/>
            </p:cNvSpPr>
            <p:nvPr/>
          </p:nvSpPr>
          <p:spPr bwMode="auto">
            <a:xfrm>
              <a:off x="8669333" y="1498584"/>
              <a:ext cx="311150" cy="255587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18" y="25"/>
                </a:cxn>
                <a:cxn ang="0">
                  <a:pos x="202" y="62"/>
                </a:cxn>
                <a:cxn ang="0">
                  <a:pos x="186" y="118"/>
                </a:cxn>
                <a:cxn ang="0">
                  <a:pos x="177" y="160"/>
                </a:cxn>
                <a:cxn ang="0">
                  <a:pos x="164" y="184"/>
                </a:cxn>
                <a:cxn ang="0">
                  <a:pos x="156" y="188"/>
                </a:cxn>
                <a:cxn ang="0">
                  <a:pos x="140" y="183"/>
                </a:cxn>
                <a:cxn ang="0">
                  <a:pos x="107" y="172"/>
                </a:cxn>
                <a:cxn ang="0">
                  <a:pos x="86" y="154"/>
                </a:cxn>
                <a:cxn ang="0">
                  <a:pos x="77" y="140"/>
                </a:cxn>
                <a:cxn ang="0">
                  <a:pos x="75" y="122"/>
                </a:cxn>
                <a:cxn ang="0">
                  <a:pos x="79" y="105"/>
                </a:cxn>
                <a:cxn ang="0">
                  <a:pos x="70" y="86"/>
                </a:cxn>
                <a:cxn ang="0">
                  <a:pos x="37" y="78"/>
                </a:cxn>
                <a:cxn ang="0">
                  <a:pos x="11" y="78"/>
                </a:cxn>
                <a:cxn ang="0">
                  <a:pos x="0" y="98"/>
                </a:cxn>
                <a:cxn ang="0">
                  <a:pos x="3" y="126"/>
                </a:cxn>
                <a:cxn ang="0">
                  <a:pos x="13" y="148"/>
                </a:cxn>
                <a:cxn ang="0">
                  <a:pos x="17" y="151"/>
                </a:cxn>
                <a:cxn ang="0">
                  <a:pos x="46" y="167"/>
                </a:cxn>
                <a:cxn ang="0">
                  <a:pos x="73" y="183"/>
                </a:cxn>
                <a:cxn ang="0">
                  <a:pos x="110" y="204"/>
                </a:cxn>
                <a:cxn ang="0">
                  <a:pos x="145" y="221"/>
                </a:cxn>
                <a:cxn ang="0">
                  <a:pos x="172" y="230"/>
                </a:cxn>
                <a:cxn ang="0">
                  <a:pos x="189" y="229"/>
                </a:cxn>
                <a:cxn ang="0">
                  <a:pos x="205" y="213"/>
                </a:cxn>
                <a:cxn ang="0">
                  <a:pos x="213" y="175"/>
                </a:cxn>
                <a:cxn ang="0">
                  <a:pos x="221" y="142"/>
                </a:cxn>
                <a:cxn ang="0">
                  <a:pos x="235" y="108"/>
                </a:cxn>
                <a:cxn ang="0">
                  <a:pos x="243" y="86"/>
                </a:cxn>
                <a:cxn ang="0">
                  <a:pos x="261" y="69"/>
                </a:cxn>
                <a:cxn ang="0">
                  <a:pos x="264" y="63"/>
                </a:cxn>
                <a:cxn ang="0">
                  <a:pos x="275" y="45"/>
                </a:cxn>
                <a:cxn ang="0">
                  <a:pos x="277" y="40"/>
                </a:cxn>
                <a:cxn ang="0">
                  <a:pos x="280" y="22"/>
                </a:cxn>
                <a:cxn ang="0">
                  <a:pos x="280" y="17"/>
                </a:cxn>
                <a:cxn ang="0">
                  <a:pos x="271" y="1"/>
                </a:cxn>
                <a:cxn ang="0">
                  <a:pos x="239" y="0"/>
                </a:cxn>
              </a:cxnLst>
              <a:rect l="0" t="0" r="r" b="b"/>
              <a:pathLst>
                <a:path w="280" h="230">
                  <a:moveTo>
                    <a:pt x="239" y="0"/>
                  </a:moveTo>
                  <a:lnTo>
                    <a:pt x="218" y="25"/>
                  </a:lnTo>
                  <a:lnTo>
                    <a:pt x="202" y="62"/>
                  </a:lnTo>
                  <a:lnTo>
                    <a:pt x="186" y="118"/>
                  </a:lnTo>
                  <a:lnTo>
                    <a:pt x="177" y="160"/>
                  </a:lnTo>
                  <a:lnTo>
                    <a:pt x="164" y="184"/>
                  </a:lnTo>
                  <a:lnTo>
                    <a:pt x="156" y="188"/>
                  </a:lnTo>
                  <a:lnTo>
                    <a:pt x="140" y="183"/>
                  </a:lnTo>
                  <a:lnTo>
                    <a:pt x="107" y="172"/>
                  </a:lnTo>
                  <a:lnTo>
                    <a:pt x="86" y="154"/>
                  </a:lnTo>
                  <a:lnTo>
                    <a:pt x="77" y="140"/>
                  </a:lnTo>
                  <a:lnTo>
                    <a:pt x="75" y="122"/>
                  </a:lnTo>
                  <a:lnTo>
                    <a:pt x="79" y="105"/>
                  </a:lnTo>
                  <a:lnTo>
                    <a:pt x="70" y="86"/>
                  </a:lnTo>
                  <a:lnTo>
                    <a:pt x="37" y="78"/>
                  </a:lnTo>
                  <a:lnTo>
                    <a:pt x="11" y="78"/>
                  </a:lnTo>
                  <a:lnTo>
                    <a:pt x="0" y="98"/>
                  </a:lnTo>
                  <a:lnTo>
                    <a:pt x="3" y="126"/>
                  </a:lnTo>
                  <a:lnTo>
                    <a:pt x="13" y="148"/>
                  </a:lnTo>
                  <a:lnTo>
                    <a:pt x="17" y="151"/>
                  </a:lnTo>
                  <a:lnTo>
                    <a:pt x="46" y="167"/>
                  </a:lnTo>
                  <a:lnTo>
                    <a:pt x="73" y="183"/>
                  </a:lnTo>
                  <a:lnTo>
                    <a:pt x="110" y="204"/>
                  </a:lnTo>
                  <a:lnTo>
                    <a:pt x="145" y="221"/>
                  </a:lnTo>
                  <a:lnTo>
                    <a:pt x="172" y="230"/>
                  </a:lnTo>
                  <a:lnTo>
                    <a:pt x="189" y="229"/>
                  </a:lnTo>
                  <a:lnTo>
                    <a:pt x="205" y="213"/>
                  </a:lnTo>
                  <a:lnTo>
                    <a:pt x="213" y="175"/>
                  </a:lnTo>
                  <a:lnTo>
                    <a:pt x="221" y="142"/>
                  </a:lnTo>
                  <a:lnTo>
                    <a:pt x="235" y="108"/>
                  </a:lnTo>
                  <a:lnTo>
                    <a:pt x="243" y="86"/>
                  </a:lnTo>
                  <a:lnTo>
                    <a:pt x="261" y="69"/>
                  </a:lnTo>
                  <a:lnTo>
                    <a:pt x="264" y="63"/>
                  </a:lnTo>
                  <a:lnTo>
                    <a:pt x="275" y="45"/>
                  </a:lnTo>
                  <a:lnTo>
                    <a:pt x="277" y="40"/>
                  </a:lnTo>
                  <a:lnTo>
                    <a:pt x="280" y="22"/>
                  </a:lnTo>
                  <a:lnTo>
                    <a:pt x="280" y="17"/>
                  </a:lnTo>
                  <a:lnTo>
                    <a:pt x="271" y="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101"/>
            <p:cNvSpPr>
              <a:spLocks/>
            </p:cNvSpPr>
            <p:nvPr/>
          </p:nvSpPr>
          <p:spPr bwMode="auto">
            <a:xfrm>
              <a:off x="8948257" y="1248553"/>
              <a:ext cx="298926" cy="214472"/>
            </a:xfrm>
            <a:custGeom>
              <a:avLst/>
              <a:gdLst/>
              <a:ahLst/>
              <a:cxnLst>
                <a:cxn ang="0">
                  <a:pos x="175" y="99"/>
                </a:cxn>
                <a:cxn ang="0">
                  <a:pos x="177" y="73"/>
                </a:cxn>
                <a:cxn ang="0">
                  <a:pos x="177" y="51"/>
                </a:cxn>
                <a:cxn ang="0">
                  <a:pos x="173" y="31"/>
                </a:cxn>
                <a:cxn ang="0">
                  <a:pos x="161" y="18"/>
                </a:cxn>
                <a:cxn ang="0">
                  <a:pos x="142" y="8"/>
                </a:cxn>
                <a:cxn ang="0">
                  <a:pos x="119" y="2"/>
                </a:cxn>
                <a:cxn ang="0">
                  <a:pos x="94" y="0"/>
                </a:cxn>
                <a:cxn ang="0">
                  <a:pos x="68" y="5"/>
                </a:cxn>
                <a:cxn ang="0">
                  <a:pos x="46" y="20"/>
                </a:cxn>
                <a:cxn ang="0">
                  <a:pos x="25" y="39"/>
                </a:cxn>
                <a:cxn ang="0">
                  <a:pos x="10" y="65"/>
                </a:cxn>
                <a:cxn ang="0">
                  <a:pos x="3" y="94"/>
                </a:cxn>
                <a:cxn ang="0">
                  <a:pos x="0" y="120"/>
                </a:cxn>
                <a:cxn ang="0">
                  <a:pos x="1" y="140"/>
                </a:cxn>
                <a:cxn ang="0">
                  <a:pos x="10" y="160"/>
                </a:cxn>
                <a:cxn ang="0">
                  <a:pos x="29" y="177"/>
                </a:cxn>
                <a:cxn ang="0">
                  <a:pos x="50" y="188"/>
                </a:cxn>
                <a:cxn ang="0">
                  <a:pos x="70" y="193"/>
                </a:cxn>
                <a:cxn ang="0">
                  <a:pos x="94" y="193"/>
                </a:cxn>
                <a:cxn ang="0">
                  <a:pos x="113" y="185"/>
                </a:cxn>
                <a:cxn ang="0">
                  <a:pos x="133" y="167"/>
                </a:cxn>
                <a:cxn ang="0">
                  <a:pos x="153" y="149"/>
                </a:cxn>
                <a:cxn ang="0">
                  <a:pos x="169" y="131"/>
                </a:cxn>
                <a:cxn ang="0">
                  <a:pos x="196" y="127"/>
                </a:cxn>
                <a:cxn ang="0">
                  <a:pos x="224" y="128"/>
                </a:cxn>
                <a:cxn ang="0">
                  <a:pos x="256" y="129"/>
                </a:cxn>
                <a:cxn ang="0">
                  <a:pos x="266" y="123"/>
                </a:cxn>
                <a:cxn ang="0">
                  <a:pos x="269" y="112"/>
                </a:cxn>
                <a:cxn ang="0">
                  <a:pos x="261" y="96"/>
                </a:cxn>
                <a:cxn ang="0">
                  <a:pos x="244" y="91"/>
                </a:cxn>
                <a:cxn ang="0">
                  <a:pos x="223" y="94"/>
                </a:cxn>
                <a:cxn ang="0">
                  <a:pos x="198" y="103"/>
                </a:cxn>
                <a:cxn ang="0">
                  <a:pos x="183" y="103"/>
                </a:cxn>
                <a:cxn ang="0">
                  <a:pos x="175" y="99"/>
                </a:cxn>
              </a:cxnLst>
              <a:rect l="0" t="0" r="r" b="b"/>
              <a:pathLst>
                <a:path w="269" h="193">
                  <a:moveTo>
                    <a:pt x="175" y="99"/>
                  </a:moveTo>
                  <a:lnTo>
                    <a:pt x="177" y="73"/>
                  </a:lnTo>
                  <a:lnTo>
                    <a:pt x="177" y="51"/>
                  </a:lnTo>
                  <a:lnTo>
                    <a:pt x="173" y="31"/>
                  </a:lnTo>
                  <a:lnTo>
                    <a:pt x="161" y="18"/>
                  </a:lnTo>
                  <a:lnTo>
                    <a:pt x="142" y="8"/>
                  </a:lnTo>
                  <a:lnTo>
                    <a:pt x="119" y="2"/>
                  </a:lnTo>
                  <a:lnTo>
                    <a:pt x="94" y="0"/>
                  </a:lnTo>
                  <a:lnTo>
                    <a:pt x="68" y="5"/>
                  </a:lnTo>
                  <a:lnTo>
                    <a:pt x="46" y="20"/>
                  </a:lnTo>
                  <a:lnTo>
                    <a:pt x="25" y="39"/>
                  </a:lnTo>
                  <a:lnTo>
                    <a:pt x="10" y="65"/>
                  </a:lnTo>
                  <a:lnTo>
                    <a:pt x="3" y="94"/>
                  </a:lnTo>
                  <a:lnTo>
                    <a:pt x="0" y="120"/>
                  </a:lnTo>
                  <a:lnTo>
                    <a:pt x="1" y="140"/>
                  </a:lnTo>
                  <a:lnTo>
                    <a:pt x="10" y="160"/>
                  </a:lnTo>
                  <a:lnTo>
                    <a:pt x="29" y="177"/>
                  </a:lnTo>
                  <a:lnTo>
                    <a:pt x="50" y="188"/>
                  </a:lnTo>
                  <a:lnTo>
                    <a:pt x="70" y="193"/>
                  </a:lnTo>
                  <a:lnTo>
                    <a:pt x="94" y="193"/>
                  </a:lnTo>
                  <a:lnTo>
                    <a:pt x="113" y="185"/>
                  </a:lnTo>
                  <a:lnTo>
                    <a:pt x="133" y="167"/>
                  </a:lnTo>
                  <a:lnTo>
                    <a:pt x="153" y="149"/>
                  </a:lnTo>
                  <a:lnTo>
                    <a:pt x="169" y="131"/>
                  </a:lnTo>
                  <a:lnTo>
                    <a:pt x="196" y="127"/>
                  </a:lnTo>
                  <a:lnTo>
                    <a:pt x="224" y="128"/>
                  </a:lnTo>
                  <a:lnTo>
                    <a:pt x="256" y="129"/>
                  </a:lnTo>
                  <a:lnTo>
                    <a:pt x="266" y="123"/>
                  </a:lnTo>
                  <a:lnTo>
                    <a:pt x="269" y="112"/>
                  </a:lnTo>
                  <a:lnTo>
                    <a:pt x="261" y="96"/>
                  </a:lnTo>
                  <a:lnTo>
                    <a:pt x="244" y="91"/>
                  </a:lnTo>
                  <a:lnTo>
                    <a:pt x="223" y="94"/>
                  </a:lnTo>
                  <a:lnTo>
                    <a:pt x="198" y="103"/>
                  </a:lnTo>
                  <a:lnTo>
                    <a:pt x="183" y="103"/>
                  </a:lnTo>
                  <a:lnTo>
                    <a:pt x="175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02"/>
            <p:cNvSpPr>
              <a:spLocks/>
            </p:cNvSpPr>
            <p:nvPr/>
          </p:nvSpPr>
          <p:spPr bwMode="auto">
            <a:xfrm>
              <a:off x="8884915" y="1468581"/>
              <a:ext cx="211138" cy="360045"/>
            </a:xfrm>
            <a:custGeom>
              <a:avLst/>
              <a:gdLst/>
              <a:ahLst/>
              <a:cxnLst>
                <a:cxn ang="0">
                  <a:pos x="127" y="20"/>
                </a:cxn>
                <a:cxn ang="0">
                  <a:pos x="114" y="10"/>
                </a:cxn>
                <a:cxn ang="0">
                  <a:pos x="86" y="0"/>
                </a:cxn>
                <a:cxn ang="0">
                  <a:pos x="66" y="4"/>
                </a:cxn>
                <a:cxn ang="0">
                  <a:pos x="52" y="14"/>
                </a:cxn>
                <a:cxn ang="0">
                  <a:pos x="40" y="31"/>
                </a:cxn>
                <a:cxn ang="0">
                  <a:pos x="29" y="53"/>
                </a:cxn>
                <a:cxn ang="0">
                  <a:pos x="28" y="75"/>
                </a:cxn>
                <a:cxn ang="0">
                  <a:pos x="36" y="98"/>
                </a:cxn>
                <a:cxn ang="0">
                  <a:pos x="42" y="121"/>
                </a:cxn>
                <a:cxn ang="0">
                  <a:pos x="49" y="139"/>
                </a:cxn>
                <a:cxn ang="0">
                  <a:pos x="52" y="157"/>
                </a:cxn>
                <a:cxn ang="0">
                  <a:pos x="48" y="181"/>
                </a:cxn>
                <a:cxn ang="0">
                  <a:pos x="37" y="196"/>
                </a:cxn>
                <a:cxn ang="0">
                  <a:pos x="23" y="208"/>
                </a:cxn>
                <a:cxn ang="0">
                  <a:pos x="8" y="224"/>
                </a:cxn>
                <a:cxn ang="0">
                  <a:pos x="1" y="241"/>
                </a:cxn>
                <a:cxn ang="0">
                  <a:pos x="0" y="261"/>
                </a:cxn>
                <a:cxn ang="0">
                  <a:pos x="1" y="275"/>
                </a:cxn>
                <a:cxn ang="0">
                  <a:pos x="12" y="292"/>
                </a:cxn>
                <a:cxn ang="0">
                  <a:pos x="23" y="302"/>
                </a:cxn>
                <a:cxn ang="0">
                  <a:pos x="34" y="314"/>
                </a:cxn>
                <a:cxn ang="0">
                  <a:pos x="57" y="322"/>
                </a:cxn>
                <a:cxn ang="0">
                  <a:pos x="77" y="324"/>
                </a:cxn>
                <a:cxn ang="0">
                  <a:pos x="94" y="321"/>
                </a:cxn>
                <a:cxn ang="0">
                  <a:pos x="118" y="313"/>
                </a:cxn>
                <a:cxn ang="0">
                  <a:pos x="135" y="298"/>
                </a:cxn>
                <a:cxn ang="0">
                  <a:pos x="153" y="284"/>
                </a:cxn>
                <a:cxn ang="0">
                  <a:pos x="165" y="265"/>
                </a:cxn>
                <a:cxn ang="0">
                  <a:pos x="180" y="235"/>
                </a:cxn>
                <a:cxn ang="0">
                  <a:pos x="186" y="203"/>
                </a:cxn>
                <a:cxn ang="0">
                  <a:pos x="190" y="171"/>
                </a:cxn>
                <a:cxn ang="0">
                  <a:pos x="189" y="141"/>
                </a:cxn>
                <a:cxn ang="0">
                  <a:pos x="186" y="112"/>
                </a:cxn>
                <a:cxn ang="0">
                  <a:pos x="178" y="84"/>
                </a:cxn>
                <a:cxn ang="0">
                  <a:pos x="165" y="59"/>
                </a:cxn>
                <a:cxn ang="0">
                  <a:pos x="151" y="41"/>
                </a:cxn>
                <a:cxn ang="0">
                  <a:pos x="139" y="30"/>
                </a:cxn>
                <a:cxn ang="0">
                  <a:pos x="127" y="20"/>
                </a:cxn>
              </a:cxnLst>
              <a:rect l="0" t="0" r="r" b="b"/>
              <a:pathLst>
                <a:path w="190" h="324">
                  <a:moveTo>
                    <a:pt x="127" y="20"/>
                  </a:moveTo>
                  <a:lnTo>
                    <a:pt x="114" y="10"/>
                  </a:lnTo>
                  <a:lnTo>
                    <a:pt x="86" y="0"/>
                  </a:lnTo>
                  <a:lnTo>
                    <a:pt x="66" y="4"/>
                  </a:lnTo>
                  <a:lnTo>
                    <a:pt x="52" y="14"/>
                  </a:lnTo>
                  <a:lnTo>
                    <a:pt x="40" y="31"/>
                  </a:lnTo>
                  <a:lnTo>
                    <a:pt x="29" y="53"/>
                  </a:lnTo>
                  <a:lnTo>
                    <a:pt x="28" y="75"/>
                  </a:lnTo>
                  <a:lnTo>
                    <a:pt x="36" y="98"/>
                  </a:lnTo>
                  <a:lnTo>
                    <a:pt x="42" y="121"/>
                  </a:lnTo>
                  <a:lnTo>
                    <a:pt x="49" y="139"/>
                  </a:lnTo>
                  <a:lnTo>
                    <a:pt x="52" y="157"/>
                  </a:lnTo>
                  <a:lnTo>
                    <a:pt x="48" y="181"/>
                  </a:lnTo>
                  <a:lnTo>
                    <a:pt x="37" y="196"/>
                  </a:lnTo>
                  <a:lnTo>
                    <a:pt x="23" y="208"/>
                  </a:lnTo>
                  <a:lnTo>
                    <a:pt x="8" y="224"/>
                  </a:lnTo>
                  <a:lnTo>
                    <a:pt x="1" y="241"/>
                  </a:lnTo>
                  <a:lnTo>
                    <a:pt x="0" y="261"/>
                  </a:lnTo>
                  <a:lnTo>
                    <a:pt x="1" y="275"/>
                  </a:lnTo>
                  <a:lnTo>
                    <a:pt x="12" y="292"/>
                  </a:lnTo>
                  <a:lnTo>
                    <a:pt x="23" y="302"/>
                  </a:lnTo>
                  <a:lnTo>
                    <a:pt x="34" y="314"/>
                  </a:lnTo>
                  <a:lnTo>
                    <a:pt x="57" y="322"/>
                  </a:lnTo>
                  <a:lnTo>
                    <a:pt x="77" y="324"/>
                  </a:lnTo>
                  <a:lnTo>
                    <a:pt x="94" y="321"/>
                  </a:lnTo>
                  <a:lnTo>
                    <a:pt x="118" y="313"/>
                  </a:lnTo>
                  <a:lnTo>
                    <a:pt x="135" y="298"/>
                  </a:lnTo>
                  <a:lnTo>
                    <a:pt x="153" y="284"/>
                  </a:lnTo>
                  <a:lnTo>
                    <a:pt x="165" y="265"/>
                  </a:lnTo>
                  <a:lnTo>
                    <a:pt x="180" y="235"/>
                  </a:lnTo>
                  <a:lnTo>
                    <a:pt x="186" y="203"/>
                  </a:lnTo>
                  <a:lnTo>
                    <a:pt x="190" y="171"/>
                  </a:lnTo>
                  <a:lnTo>
                    <a:pt x="189" y="141"/>
                  </a:lnTo>
                  <a:lnTo>
                    <a:pt x="186" y="112"/>
                  </a:lnTo>
                  <a:lnTo>
                    <a:pt x="178" y="84"/>
                  </a:lnTo>
                  <a:lnTo>
                    <a:pt x="165" y="59"/>
                  </a:lnTo>
                  <a:lnTo>
                    <a:pt x="151" y="41"/>
                  </a:lnTo>
                  <a:lnTo>
                    <a:pt x="139" y="30"/>
                  </a:lnTo>
                  <a:lnTo>
                    <a:pt x="12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103"/>
            <p:cNvSpPr>
              <a:spLocks/>
            </p:cNvSpPr>
            <p:nvPr/>
          </p:nvSpPr>
          <p:spPr bwMode="auto">
            <a:xfrm>
              <a:off x="8994930" y="1495251"/>
              <a:ext cx="538956" cy="204470"/>
            </a:xfrm>
            <a:custGeom>
              <a:avLst/>
              <a:gdLst/>
              <a:ahLst/>
              <a:cxnLst>
                <a:cxn ang="0">
                  <a:pos x="70" y="32"/>
                </a:cxn>
                <a:cxn ang="0">
                  <a:pos x="37" y="6"/>
                </a:cxn>
                <a:cxn ang="0">
                  <a:pos x="16" y="0"/>
                </a:cxn>
                <a:cxn ang="0">
                  <a:pos x="1" y="12"/>
                </a:cxn>
                <a:cxn ang="0">
                  <a:pos x="0" y="39"/>
                </a:cxn>
                <a:cxn ang="0">
                  <a:pos x="16" y="72"/>
                </a:cxn>
                <a:cxn ang="0">
                  <a:pos x="46" y="101"/>
                </a:cxn>
                <a:cxn ang="0">
                  <a:pos x="78" y="115"/>
                </a:cxn>
                <a:cxn ang="0">
                  <a:pos x="127" y="143"/>
                </a:cxn>
                <a:cxn ang="0">
                  <a:pos x="177" y="171"/>
                </a:cxn>
                <a:cxn ang="0">
                  <a:pos x="215" y="182"/>
                </a:cxn>
                <a:cxn ang="0">
                  <a:pos x="240" y="184"/>
                </a:cxn>
                <a:cxn ang="0">
                  <a:pos x="264" y="175"/>
                </a:cxn>
                <a:cxn ang="0">
                  <a:pos x="293" y="162"/>
                </a:cxn>
                <a:cxn ang="0">
                  <a:pos x="332" y="143"/>
                </a:cxn>
                <a:cxn ang="0">
                  <a:pos x="365" y="133"/>
                </a:cxn>
                <a:cxn ang="0">
                  <a:pos x="388" y="129"/>
                </a:cxn>
                <a:cxn ang="0">
                  <a:pos x="417" y="133"/>
                </a:cxn>
                <a:cxn ang="0">
                  <a:pos x="437" y="143"/>
                </a:cxn>
                <a:cxn ang="0">
                  <a:pos x="456" y="149"/>
                </a:cxn>
                <a:cxn ang="0">
                  <a:pos x="471" y="142"/>
                </a:cxn>
                <a:cxn ang="0">
                  <a:pos x="480" y="126"/>
                </a:cxn>
                <a:cxn ang="0">
                  <a:pos x="485" y="105"/>
                </a:cxn>
                <a:cxn ang="0">
                  <a:pos x="483" y="80"/>
                </a:cxn>
                <a:cxn ang="0">
                  <a:pos x="480" y="58"/>
                </a:cxn>
                <a:cxn ang="0">
                  <a:pos x="467" y="43"/>
                </a:cxn>
                <a:cxn ang="0">
                  <a:pos x="449" y="40"/>
                </a:cxn>
                <a:cxn ang="0">
                  <a:pos x="430" y="55"/>
                </a:cxn>
                <a:cxn ang="0">
                  <a:pos x="408" y="78"/>
                </a:cxn>
                <a:cxn ang="0">
                  <a:pos x="377" y="96"/>
                </a:cxn>
                <a:cxn ang="0">
                  <a:pos x="340" y="110"/>
                </a:cxn>
                <a:cxn ang="0">
                  <a:pos x="302" y="125"/>
                </a:cxn>
                <a:cxn ang="0">
                  <a:pos x="256" y="135"/>
                </a:cxn>
                <a:cxn ang="0">
                  <a:pos x="220" y="141"/>
                </a:cxn>
                <a:cxn ang="0">
                  <a:pos x="198" y="135"/>
                </a:cxn>
                <a:cxn ang="0">
                  <a:pos x="152" y="105"/>
                </a:cxn>
                <a:cxn ang="0">
                  <a:pos x="125" y="86"/>
                </a:cxn>
                <a:cxn ang="0">
                  <a:pos x="98" y="64"/>
                </a:cxn>
                <a:cxn ang="0">
                  <a:pos x="70" y="32"/>
                </a:cxn>
              </a:cxnLst>
              <a:rect l="0" t="0" r="r" b="b"/>
              <a:pathLst>
                <a:path w="485" h="184">
                  <a:moveTo>
                    <a:pt x="70" y="32"/>
                  </a:moveTo>
                  <a:lnTo>
                    <a:pt x="37" y="6"/>
                  </a:lnTo>
                  <a:lnTo>
                    <a:pt x="16" y="0"/>
                  </a:lnTo>
                  <a:lnTo>
                    <a:pt x="1" y="12"/>
                  </a:lnTo>
                  <a:lnTo>
                    <a:pt x="0" y="39"/>
                  </a:lnTo>
                  <a:lnTo>
                    <a:pt x="16" y="72"/>
                  </a:lnTo>
                  <a:lnTo>
                    <a:pt x="46" y="101"/>
                  </a:lnTo>
                  <a:lnTo>
                    <a:pt x="78" y="115"/>
                  </a:lnTo>
                  <a:lnTo>
                    <a:pt x="127" y="143"/>
                  </a:lnTo>
                  <a:lnTo>
                    <a:pt x="177" y="171"/>
                  </a:lnTo>
                  <a:lnTo>
                    <a:pt x="215" y="182"/>
                  </a:lnTo>
                  <a:lnTo>
                    <a:pt x="240" y="184"/>
                  </a:lnTo>
                  <a:lnTo>
                    <a:pt x="264" y="175"/>
                  </a:lnTo>
                  <a:lnTo>
                    <a:pt x="293" y="162"/>
                  </a:lnTo>
                  <a:lnTo>
                    <a:pt x="332" y="143"/>
                  </a:lnTo>
                  <a:lnTo>
                    <a:pt x="365" y="133"/>
                  </a:lnTo>
                  <a:lnTo>
                    <a:pt x="388" y="129"/>
                  </a:lnTo>
                  <a:lnTo>
                    <a:pt x="417" y="133"/>
                  </a:lnTo>
                  <a:lnTo>
                    <a:pt x="437" y="143"/>
                  </a:lnTo>
                  <a:lnTo>
                    <a:pt x="456" y="149"/>
                  </a:lnTo>
                  <a:lnTo>
                    <a:pt x="471" y="142"/>
                  </a:lnTo>
                  <a:lnTo>
                    <a:pt x="480" y="126"/>
                  </a:lnTo>
                  <a:lnTo>
                    <a:pt x="485" y="105"/>
                  </a:lnTo>
                  <a:lnTo>
                    <a:pt x="483" y="80"/>
                  </a:lnTo>
                  <a:lnTo>
                    <a:pt x="480" y="58"/>
                  </a:lnTo>
                  <a:lnTo>
                    <a:pt x="467" y="43"/>
                  </a:lnTo>
                  <a:lnTo>
                    <a:pt x="449" y="40"/>
                  </a:lnTo>
                  <a:lnTo>
                    <a:pt x="430" y="55"/>
                  </a:lnTo>
                  <a:lnTo>
                    <a:pt x="408" y="78"/>
                  </a:lnTo>
                  <a:lnTo>
                    <a:pt x="377" y="96"/>
                  </a:lnTo>
                  <a:lnTo>
                    <a:pt x="340" y="110"/>
                  </a:lnTo>
                  <a:lnTo>
                    <a:pt x="302" y="125"/>
                  </a:lnTo>
                  <a:lnTo>
                    <a:pt x="256" y="135"/>
                  </a:lnTo>
                  <a:lnTo>
                    <a:pt x="220" y="141"/>
                  </a:lnTo>
                  <a:lnTo>
                    <a:pt x="198" y="135"/>
                  </a:lnTo>
                  <a:lnTo>
                    <a:pt x="152" y="105"/>
                  </a:lnTo>
                  <a:lnTo>
                    <a:pt x="125" y="86"/>
                  </a:lnTo>
                  <a:lnTo>
                    <a:pt x="98" y="64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104"/>
            <p:cNvSpPr>
              <a:spLocks/>
            </p:cNvSpPr>
            <p:nvPr/>
          </p:nvSpPr>
          <p:spPr bwMode="auto">
            <a:xfrm>
              <a:off x="8983817" y="1757506"/>
              <a:ext cx="150018" cy="512287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56" y="28"/>
                </a:cxn>
                <a:cxn ang="0">
                  <a:pos x="64" y="58"/>
                </a:cxn>
                <a:cxn ang="0">
                  <a:pos x="64" y="105"/>
                </a:cxn>
                <a:cxn ang="0">
                  <a:pos x="59" y="170"/>
                </a:cxn>
                <a:cxn ang="0">
                  <a:pos x="54" y="227"/>
                </a:cxn>
                <a:cxn ang="0">
                  <a:pos x="51" y="232"/>
                </a:cxn>
                <a:cxn ang="0">
                  <a:pos x="44" y="276"/>
                </a:cxn>
                <a:cxn ang="0">
                  <a:pos x="40" y="317"/>
                </a:cxn>
                <a:cxn ang="0">
                  <a:pos x="36" y="347"/>
                </a:cxn>
                <a:cxn ang="0">
                  <a:pos x="42" y="372"/>
                </a:cxn>
                <a:cxn ang="0">
                  <a:pos x="52" y="388"/>
                </a:cxn>
                <a:cxn ang="0">
                  <a:pos x="80" y="400"/>
                </a:cxn>
                <a:cxn ang="0">
                  <a:pos x="121" y="415"/>
                </a:cxn>
                <a:cxn ang="0">
                  <a:pos x="133" y="424"/>
                </a:cxn>
                <a:cxn ang="0">
                  <a:pos x="135" y="434"/>
                </a:cxn>
                <a:cxn ang="0">
                  <a:pos x="129" y="442"/>
                </a:cxn>
                <a:cxn ang="0">
                  <a:pos x="112" y="456"/>
                </a:cxn>
                <a:cxn ang="0">
                  <a:pos x="98" y="461"/>
                </a:cxn>
                <a:cxn ang="0">
                  <a:pos x="85" y="458"/>
                </a:cxn>
                <a:cxn ang="0">
                  <a:pos x="73" y="446"/>
                </a:cxn>
                <a:cxn ang="0">
                  <a:pos x="60" y="431"/>
                </a:cxn>
                <a:cxn ang="0">
                  <a:pos x="42" y="416"/>
                </a:cxn>
                <a:cxn ang="0">
                  <a:pos x="26" y="409"/>
                </a:cxn>
                <a:cxn ang="0">
                  <a:pos x="9" y="403"/>
                </a:cxn>
                <a:cxn ang="0">
                  <a:pos x="2" y="391"/>
                </a:cxn>
                <a:cxn ang="0">
                  <a:pos x="0" y="378"/>
                </a:cxn>
                <a:cxn ang="0">
                  <a:pos x="2" y="360"/>
                </a:cxn>
                <a:cxn ang="0">
                  <a:pos x="10" y="335"/>
                </a:cxn>
                <a:cxn ang="0">
                  <a:pos x="18" y="303"/>
                </a:cxn>
                <a:cxn ang="0">
                  <a:pos x="22" y="248"/>
                </a:cxn>
                <a:cxn ang="0">
                  <a:pos x="22" y="205"/>
                </a:cxn>
                <a:cxn ang="0">
                  <a:pos x="21" y="147"/>
                </a:cxn>
                <a:cxn ang="0">
                  <a:pos x="14" y="105"/>
                </a:cxn>
                <a:cxn ang="0">
                  <a:pos x="6" y="73"/>
                </a:cxn>
                <a:cxn ang="0">
                  <a:pos x="1" y="44"/>
                </a:cxn>
                <a:cxn ang="0">
                  <a:pos x="2" y="20"/>
                </a:cxn>
                <a:cxn ang="0">
                  <a:pos x="6" y="7"/>
                </a:cxn>
                <a:cxn ang="0">
                  <a:pos x="21" y="3"/>
                </a:cxn>
                <a:cxn ang="0">
                  <a:pos x="26" y="0"/>
                </a:cxn>
                <a:cxn ang="0">
                  <a:pos x="35" y="5"/>
                </a:cxn>
              </a:cxnLst>
              <a:rect l="0" t="0" r="r" b="b"/>
              <a:pathLst>
                <a:path w="135" h="461">
                  <a:moveTo>
                    <a:pt x="35" y="5"/>
                  </a:moveTo>
                  <a:lnTo>
                    <a:pt x="56" y="28"/>
                  </a:lnTo>
                  <a:lnTo>
                    <a:pt x="64" y="58"/>
                  </a:lnTo>
                  <a:lnTo>
                    <a:pt x="64" y="105"/>
                  </a:lnTo>
                  <a:lnTo>
                    <a:pt x="59" y="170"/>
                  </a:lnTo>
                  <a:lnTo>
                    <a:pt x="54" y="227"/>
                  </a:lnTo>
                  <a:lnTo>
                    <a:pt x="51" y="232"/>
                  </a:lnTo>
                  <a:lnTo>
                    <a:pt x="44" y="276"/>
                  </a:lnTo>
                  <a:lnTo>
                    <a:pt x="40" y="317"/>
                  </a:lnTo>
                  <a:lnTo>
                    <a:pt x="36" y="347"/>
                  </a:lnTo>
                  <a:lnTo>
                    <a:pt x="42" y="372"/>
                  </a:lnTo>
                  <a:lnTo>
                    <a:pt x="52" y="388"/>
                  </a:lnTo>
                  <a:lnTo>
                    <a:pt x="80" y="400"/>
                  </a:lnTo>
                  <a:lnTo>
                    <a:pt x="121" y="415"/>
                  </a:lnTo>
                  <a:lnTo>
                    <a:pt x="133" y="424"/>
                  </a:lnTo>
                  <a:lnTo>
                    <a:pt x="135" y="434"/>
                  </a:lnTo>
                  <a:lnTo>
                    <a:pt x="129" y="442"/>
                  </a:lnTo>
                  <a:lnTo>
                    <a:pt x="112" y="456"/>
                  </a:lnTo>
                  <a:lnTo>
                    <a:pt x="98" y="461"/>
                  </a:lnTo>
                  <a:lnTo>
                    <a:pt x="85" y="458"/>
                  </a:lnTo>
                  <a:lnTo>
                    <a:pt x="73" y="446"/>
                  </a:lnTo>
                  <a:lnTo>
                    <a:pt x="60" y="431"/>
                  </a:lnTo>
                  <a:lnTo>
                    <a:pt x="42" y="416"/>
                  </a:lnTo>
                  <a:lnTo>
                    <a:pt x="26" y="409"/>
                  </a:lnTo>
                  <a:lnTo>
                    <a:pt x="9" y="403"/>
                  </a:lnTo>
                  <a:lnTo>
                    <a:pt x="2" y="391"/>
                  </a:lnTo>
                  <a:lnTo>
                    <a:pt x="0" y="378"/>
                  </a:lnTo>
                  <a:lnTo>
                    <a:pt x="2" y="360"/>
                  </a:lnTo>
                  <a:lnTo>
                    <a:pt x="10" y="335"/>
                  </a:lnTo>
                  <a:lnTo>
                    <a:pt x="18" y="303"/>
                  </a:lnTo>
                  <a:lnTo>
                    <a:pt x="22" y="248"/>
                  </a:lnTo>
                  <a:lnTo>
                    <a:pt x="22" y="205"/>
                  </a:lnTo>
                  <a:lnTo>
                    <a:pt x="21" y="147"/>
                  </a:lnTo>
                  <a:lnTo>
                    <a:pt x="14" y="105"/>
                  </a:lnTo>
                  <a:lnTo>
                    <a:pt x="6" y="73"/>
                  </a:lnTo>
                  <a:lnTo>
                    <a:pt x="1" y="44"/>
                  </a:lnTo>
                  <a:lnTo>
                    <a:pt x="2" y="20"/>
                  </a:lnTo>
                  <a:lnTo>
                    <a:pt x="6" y="7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105"/>
            <p:cNvSpPr>
              <a:spLocks/>
            </p:cNvSpPr>
            <p:nvPr/>
          </p:nvSpPr>
          <p:spPr bwMode="auto">
            <a:xfrm>
              <a:off x="8842688" y="1767506"/>
              <a:ext cx="105568" cy="5122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9" y="15"/>
                </a:cxn>
                <a:cxn ang="0">
                  <a:pos x="43" y="48"/>
                </a:cxn>
                <a:cxn ang="0">
                  <a:pos x="41" y="94"/>
                </a:cxn>
                <a:cxn ang="0">
                  <a:pos x="45" y="137"/>
                </a:cxn>
                <a:cxn ang="0">
                  <a:pos x="54" y="184"/>
                </a:cxn>
                <a:cxn ang="0">
                  <a:pos x="57" y="190"/>
                </a:cxn>
                <a:cxn ang="0">
                  <a:pos x="59" y="233"/>
                </a:cxn>
                <a:cxn ang="0">
                  <a:pos x="57" y="276"/>
                </a:cxn>
                <a:cxn ang="0">
                  <a:pos x="54" y="323"/>
                </a:cxn>
                <a:cxn ang="0">
                  <a:pos x="45" y="367"/>
                </a:cxn>
                <a:cxn ang="0">
                  <a:pos x="37" y="391"/>
                </a:cxn>
                <a:cxn ang="0">
                  <a:pos x="20" y="414"/>
                </a:cxn>
                <a:cxn ang="0">
                  <a:pos x="3" y="432"/>
                </a:cxn>
                <a:cxn ang="0">
                  <a:pos x="0" y="445"/>
                </a:cxn>
                <a:cxn ang="0">
                  <a:pos x="7" y="455"/>
                </a:cxn>
                <a:cxn ang="0">
                  <a:pos x="29" y="461"/>
                </a:cxn>
                <a:cxn ang="0">
                  <a:pos x="58" y="460"/>
                </a:cxn>
                <a:cxn ang="0">
                  <a:pos x="65" y="451"/>
                </a:cxn>
                <a:cxn ang="0">
                  <a:pos x="69" y="439"/>
                </a:cxn>
                <a:cxn ang="0">
                  <a:pos x="69" y="408"/>
                </a:cxn>
                <a:cxn ang="0">
                  <a:pos x="79" y="387"/>
                </a:cxn>
                <a:cxn ang="0">
                  <a:pos x="86" y="376"/>
                </a:cxn>
                <a:cxn ang="0">
                  <a:pos x="90" y="358"/>
                </a:cxn>
                <a:cxn ang="0">
                  <a:pos x="86" y="310"/>
                </a:cxn>
                <a:cxn ang="0">
                  <a:pos x="87" y="257"/>
                </a:cxn>
                <a:cxn ang="0">
                  <a:pos x="88" y="208"/>
                </a:cxn>
                <a:cxn ang="0">
                  <a:pos x="90" y="167"/>
                </a:cxn>
                <a:cxn ang="0">
                  <a:pos x="88" y="126"/>
                </a:cxn>
                <a:cxn ang="0">
                  <a:pos x="92" y="85"/>
                </a:cxn>
                <a:cxn ang="0">
                  <a:pos x="95" y="45"/>
                </a:cxn>
                <a:cxn ang="0">
                  <a:pos x="92" y="21"/>
                </a:cxn>
                <a:cxn ang="0">
                  <a:pos x="82" y="3"/>
                </a:cxn>
                <a:cxn ang="0">
                  <a:pos x="61" y="0"/>
                </a:cxn>
              </a:cxnLst>
              <a:rect l="0" t="0" r="r" b="b"/>
              <a:pathLst>
                <a:path w="95" h="461">
                  <a:moveTo>
                    <a:pt x="61" y="0"/>
                  </a:moveTo>
                  <a:lnTo>
                    <a:pt x="49" y="15"/>
                  </a:lnTo>
                  <a:lnTo>
                    <a:pt x="43" y="48"/>
                  </a:lnTo>
                  <a:lnTo>
                    <a:pt x="41" y="94"/>
                  </a:lnTo>
                  <a:lnTo>
                    <a:pt x="45" y="137"/>
                  </a:lnTo>
                  <a:lnTo>
                    <a:pt x="54" y="184"/>
                  </a:lnTo>
                  <a:lnTo>
                    <a:pt x="57" y="190"/>
                  </a:lnTo>
                  <a:lnTo>
                    <a:pt x="59" y="233"/>
                  </a:lnTo>
                  <a:lnTo>
                    <a:pt x="57" y="276"/>
                  </a:lnTo>
                  <a:lnTo>
                    <a:pt x="54" y="323"/>
                  </a:lnTo>
                  <a:lnTo>
                    <a:pt x="45" y="367"/>
                  </a:lnTo>
                  <a:lnTo>
                    <a:pt x="37" y="391"/>
                  </a:lnTo>
                  <a:lnTo>
                    <a:pt x="20" y="414"/>
                  </a:lnTo>
                  <a:lnTo>
                    <a:pt x="3" y="432"/>
                  </a:lnTo>
                  <a:lnTo>
                    <a:pt x="0" y="445"/>
                  </a:lnTo>
                  <a:lnTo>
                    <a:pt x="7" y="455"/>
                  </a:lnTo>
                  <a:lnTo>
                    <a:pt x="29" y="461"/>
                  </a:lnTo>
                  <a:lnTo>
                    <a:pt x="58" y="460"/>
                  </a:lnTo>
                  <a:lnTo>
                    <a:pt x="65" y="451"/>
                  </a:lnTo>
                  <a:lnTo>
                    <a:pt x="69" y="439"/>
                  </a:lnTo>
                  <a:lnTo>
                    <a:pt x="69" y="408"/>
                  </a:lnTo>
                  <a:lnTo>
                    <a:pt x="79" y="387"/>
                  </a:lnTo>
                  <a:lnTo>
                    <a:pt x="86" y="376"/>
                  </a:lnTo>
                  <a:lnTo>
                    <a:pt x="90" y="358"/>
                  </a:lnTo>
                  <a:lnTo>
                    <a:pt x="86" y="310"/>
                  </a:lnTo>
                  <a:lnTo>
                    <a:pt x="87" y="257"/>
                  </a:lnTo>
                  <a:lnTo>
                    <a:pt x="88" y="208"/>
                  </a:lnTo>
                  <a:lnTo>
                    <a:pt x="90" y="167"/>
                  </a:lnTo>
                  <a:lnTo>
                    <a:pt x="88" y="126"/>
                  </a:lnTo>
                  <a:lnTo>
                    <a:pt x="92" y="85"/>
                  </a:lnTo>
                  <a:lnTo>
                    <a:pt x="95" y="45"/>
                  </a:lnTo>
                  <a:lnTo>
                    <a:pt x="92" y="21"/>
                  </a:lnTo>
                  <a:lnTo>
                    <a:pt x="82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106"/>
            <p:cNvSpPr>
              <a:spLocks/>
            </p:cNvSpPr>
            <p:nvPr/>
          </p:nvSpPr>
          <p:spPr bwMode="auto">
            <a:xfrm>
              <a:off x="8268172" y="570691"/>
              <a:ext cx="257810" cy="361157"/>
            </a:xfrm>
            <a:custGeom>
              <a:avLst/>
              <a:gdLst/>
              <a:ahLst/>
              <a:cxnLst>
                <a:cxn ang="0">
                  <a:pos x="162" y="325"/>
                </a:cxn>
                <a:cxn ang="0">
                  <a:pos x="101" y="296"/>
                </a:cxn>
                <a:cxn ang="0">
                  <a:pos x="58" y="264"/>
                </a:cxn>
                <a:cxn ang="0">
                  <a:pos x="25" y="214"/>
                </a:cxn>
                <a:cxn ang="0">
                  <a:pos x="6" y="177"/>
                </a:cxn>
                <a:cxn ang="0">
                  <a:pos x="0" y="139"/>
                </a:cxn>
                <a:cxn ang="0">
                  <a:pos x="1" y="100"/>
                </a:cxn>
                <a:cxn ang="0">
                  <a:pos x="13" y="60"/>
                </a:cxn>
                <a:cxn ang="0">
                  <a:pos x="18" y="60"/>
                </a:cxn>
                <a:cxn ang="0">
                  <a:pos x="41" y="25"/>
                </a:cxn>
                <a:cxn ang="0">
                  <a:pos x="65" y="10"/>
                </a:cxn>
                <a:cxn ang="0">
                  <a:pos x="91" y="3"/>
                </a:cxn>
                <a:cxn ang="0">
                  <a:pos x="132" y="0"/>
                </a:cxn>
                <a:cxn ang="0">
                  <a:pos x="166" y="18"/>
                </a:cxn>
                <a:cxn ang="0">
                  <a:pos x="195" y="41"/>
                </a:cxn>
                <a:cxn ang="0">
                  <a:pos x="215" y="81"/>
                </a:cxn>
                <a:cxn ang="0">
                  <a:pos x="228" y="117"/>
                </a:cxn>
                <a:cxn ang="0">
                  <a:pos x="232" y="155"/>
                </a:cxn>
                <a:cxn ang="0">
                  <a:pos x="232" y="159"/>
                </a:cxn>
                <a:cxn ang="0">
                  <a:pos x="228" y="211"/>
                </a:cxn>
                <a:cxn ang="0">
                  <a:pos x="216" y="248"/>
                </a:cxn>
                <a:cxn ang="0">
                  <a:pos x="207" y="281"/>
                </a:cxn>
                <a:cxn ang="0">
                  <a:pos x="206" y="286"/>
                </a:cxn>
                <a:cxn ang="0">
                  <a:pos x="183" y="308"/>
                </a:cxn>
                <a:cxn ang="0">
                  <a:pos x="162" y="325"/>
                </a:cxn>
              </a:cxnLst>
              <a:rect l="0" t="0" r="r" b="b"/>
              <a:pathLst>
                <a:path w="232" h="325">
                  <a:moveTo>
                    <a:pt x="162" y="325"/>
                  </a:moveTo>
                  <a:lnTo>
                    <a:pt x="101" y="296"/>
                  </a:lnTo>
                  <a:lnTo>
                    <a:pt x="58" y="264"/>
                  </a:lnTo>
                  <a:lnTo>
                    <a:pt x="25" y="214"/>
                  </a:lnTo>
                  <a:lnTo>
                    <a:pt x="6" y="177"/>
                  </a:lnTo>
                  <a:lnTo>
                    <a:pt x="0" y="139"/>
                  </a:lnTo>
                  <a:lnTo>
                    <a:pt x="1" y="100"/>
                  </a:lnTo>
                  <a:lnTo>
                    <a:pt x="13" y="60"/>
                  </a:lnTo>
                  <a:lnTo>
                    <a:pt x="18" y="60"/>
                  </a:lnTo>
                  <a:lnTo>
                    <a:pt x="41" y="25"/>
                  </a:lnTo>
                  <a:lnTo>
                    <a:pt x="65" y="10"/>
                  </a:lnTo>
                  <a:lnTo>
                    <a:pt x="91" y="3"/>
                  </a:lnTo>
                  <a:lnTo>
                    <a:pt x="132" y="0"/>
                  </a:lnTo>
                  <a:lnTo>
                    <a:pt x="166" y="18"/>
                  </a:lnTo>
                  <a:lnTo>
                    <a:pt x="195" y="41"/>
                  </a:lnTo>
                  <a:lnTo>
                    <a:pt x="215" y="81"/>
                  </a:lnTo>
                  <a:lnTo>
                    <a:pt x="228" y="117"/>
                  </a:lnTo>
                  <a:lnTo>
                    <a:pt x="232" y="155"/>
                  </a:lnTo>
                  <a:lnTo>
                    <a:pt x="232" y="159"/>
                  </a:lnTo>
                  <a:lnTo>
                    <a:pt x="228" y="211"/>
                  </a:lnTo>
                  <a:lnTo>
                    <a:pt x="216" y="248"/>
                  </a:lnTo>
                  <a:lnTo>
                    <a:pt x="207" y="281"/>
                  </a:lnTo>
                  <a:lnTo>
                    <a:pt x="206" y="286"/>
                  </a:lnTo>
                  <a:lnTo>
                    <a:pt x="183" y="308"/>
                  </a:lnTo>
                  <a:lnTo>
                    <a:pt x="162" y="325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107"/>
            <p:cNvSpPr>
              <a:spLocks/>
            </p:cNvSpPr>
            <p:nvPr/>
          </p:nvSpPr>
          <p:spPr bwMode="auto">
            <a:xfrm>
              <a:off x="8313733" y="570691"/>
              <a:ext cx="216693" cy="352267"/>
            </a:xfrm>
            <a:custGeom>
              <a:avLst/>
              <a:gdLst/>
              <a:ahLst/>
              <a:cxnLst>
                <a:cxn ang="0">
                  <a:pos x="0" y="231"/>
                </a:cxn>
                <a:cxn ang="0">
                  <a:pos x="43" y="255"/>
                </a:cxn>
                <a:cxn ang="0">
                  <a:pos x="89" y="269"/>
                </a:cxn>
                <a:cxn ang="0">
                  <a:pos x="112" y="265"/>
                </a:cxn>
                <a:cxn ang="0">
                  <a:pos x="128" y="253"/>
                </a:cxn>
                <a:cxn ang="0">
                  <a:pos x="147" y="220"/>
                </a:cxn>
                <a:cxn ang="0">
                  <a:pos x="146" y="216"/>
                </a:cxn>
                <a:cxn ang="0">
                  <a:pos x="153" y="188"/>
                </a:cxn>
                <a:cxn ang="0">
                  <a:pos x="155" y="147"/>
                </a:cxn>
                <a:cxn ang="0">
                  <a:pos x="149" y="114"/>
                </a:cxn>
                <a:cxn ang="0">
                  <a:pos x="149" y="108"/>
                </a:cxn>
                <a:cxn ang="0">
                  <a:pos x="137" y="76"/>
                </a:cxn>
                <a:cxn ang="0">
                  <a:pos x="134" y="72"/>
                </a:cxn>
                <a:cxn ang="0">
                  <a:pos x="120" y="51"/>
                </a:cxn>
                <a:cxn ang="0">
                  <a:pos x="96" y="25"/>
                </a:cxn>
                <a:cxn ang="0">
                  <a:pos x="66" y="10"/>
                </a:cxn>
                <a:cxn ang="0">
                  <a:pos x="53" y="3"/>
                </a:cxn>
                <a:cxn ang="0">
                  <a:pos x="59" y="4"/>
                </a:cxn>
                <a:cxn ang="0">
                  <a:pos x="74" y="0"/>
                </a:cxn>
                <a:cxn ang="0">
                  <a:pos x="109" y="7"/>
                </a:cxn>
                <a:cxn ang="0">
                  <a:pos x="140" y="24"/>
                </a:cxn>
                <a:cxn ang="0">
                  <a:pos x="163" y="55"/>
                </a:cxn>
                <a:cxn ang="0">
                  <a:pos x="180" y="94"/>
                </a:cxn>
                <a:cxn ang="0">
                  <a:pos x="192" y="133"/>
                </a:cxn>
                <a:cxn ang="0">
                  <a:pos x="195" y="180"/>
                </a:cxn>
                <a:cxn ang="0">
                  <a:pos x="184" y="235"/>
                </a:cxn>
                <a:cxn ang="0">
                  <a:pos x="174" y="268"/>
                </a:cxn>
                <a:cxn ang="0">
                  <a:pos x="157" y="293"/>
                </a:cxn>
                <a:cxn ang="0">
                  <a:pos x="136" y="310"/>
                </a:cxn>
                <a:cxn ang="0">
                  <a:pos x="132" y="312"/>
                </a:cxn>
                <a:cxn ang="0">
                  <a:pos x="112" y="317"/>
                </a:cxn>
                <a:cxn ang="0">
                  <a:pos x="72" y="301"/>
                </a:cxn>
                <a:cxn ang="0">
                  <a:pos x="35" y="280"/>
                </a:cxn>
                <a:cxn ang="0">
                  <a:pos x="5" y="249"/>
                </a:cxn>
                <a:cxn ang="0">
                  <a:pos x="0" y="231"/>
                </a:cxn>
              </a:cxnLst>
              <a:rect l="0" t="0" r="r" b="b"/>
              <a:pathLst>
                <a:path w="195" h="317">
                  <a:moveTo>
                    <a:pt x="0" y="231"/>
                  </a:moveTo>
                  <a:lnTo>
                    <a:pt x="43" y="255"/>
                  </a:lnTo>
                  <a:lnTo>
                    <a:pt x="89" y="269"/>
                  </a:lnTo>
                  <a:lnTo>
                    <a:pt x="112" y="265"/>
                  </a:lnTo>
                  <a:lnTo>
                    <a:pt x="128" y="253"/>
                  </a:lnTo>
                  <a:lnTo>
                    <a:pt x="147" y="220"/>
                  </a:lnTo>
                  <a:lnTo>
                    <a:pt x="146" y="216"/>
                  </a:lnTo>
                  <a:lnTo>
                    <a:pt x="153" y="188"/>
                  </a:lnTo>
                  <a:lnTo>
                    <a:pt x="155" y="147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37" y="76"/>
                  </a:lnTo>
                  <a:lnTo>
                    <a:pt x="134" y="72"/>
                  </a:lnTo>
                  <a:lnTo>
                    <a:pt x="120" y="51"/>
                  </a:lnTo>
                  <a:lnTo>
                    <a:pt x="96" y="25"/>
                  </a:lnTo>
                  <a:lnTo>
                    <a:pt x="66" y="10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74" y="0"/>
                  </a:lnTo>
                  <a:lnTo>
                    <a:pt x="109" y="7"/>
                  </a:lnTo>
                  <a:lnTo>
                    <a:pt x="140" y="24"/>
                  </a:lnTo>
                  <a:lnTo>
                    <a:pt x="163" y="55"/>
                  </a:lnTo>
                  <a:lnTo>
                    <a:pt x="180" y="94"/>
                  </a:lnTo>
                  <a:lnTo>
                    <a:pt x="192" y="133"/>
                  </a:lnTo>
                  <a:lnTo>
                    <a:pt x="195" y="180"/>
                  </a:lnTo>
                  <a:lnTo>
                    <a:pt x="184" y="235"/>
                  </a:lnTo>
                  <a:lnTo>
                    <a:pt x="174" y="268"/>
                  </a:lnTo>
                  <a:lnTo>
                    <a:pt x="157" y="293"/>
                  </a:lnTo>
                  <a:lnTo>
                    <a:pt x="136" y="310"/>
                  </a:lnTo>
                  <a:lnTo>
                    <a:pt x="132" y="312"/>
                  </a:lnTo>
                  <a:lnTo>
                    <a:pt x="112" y="317"/>
                  </a:lnTo>
                  <a:lnTo>
                    <a:pt x="72" y="301"/>
                  </a:lnTo>
                  <a:lnTo>
                    <a:pt x="35" y="280"/>
                  </a:lnTo>
                  <a:lnTo>
                    <a:pt x="5" y="249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108"/>
            <p:cNvSpPr>
              <a:spLocks/>
            </p:cNvSpPr>
            <p:nvPr/>
          </p:nvSpPr>
          <p:spPr bwMode="auto">
            <a:xfrm>
              <a:off x="8258171" y="566246"/>
              <a:ext cx="230028" cy="407829"/>
            </a:xfrm>
            <a:custGeom>
              <a:avLst/>
              <a:gdLst/>
              <a:ahLst/>
              <a:cxnLst>
                <a:cxn ang="0">
                  <a:pos x="154" y="310"/>
                </a:cxn>
                <a:cxn ang="0">
                  <a:pos x="116" y="294"/>
                </a:cxn>
                <a:cxn ang="0">
                  <a:pos x="80" y="269"/>
                </a:cxn>
                <a:cxn ang="0">
                  <a:pos x="56" y="233"/>
                </a:cxn>
                <a:cxn ang="0">
                  <a:pos x="37" y="204"/>
                </a:cxn>
                <a:cxn ang="0">
                  <a:pos x="23" y="167"/>
                </a:cxn>
                <a:cxn ang="0">
                  <a:pos x="21" y="133"/>
                </a:cxn>
                <a:cxn ang="0">
                  <a:pos x="21" y="108"/>
                </a:cxn>
                <a:cxn ang="0">
                  <a:pos x="30" y="81"/>
                </a:cxn>
                <a:cxn ang="0">
                  <a:pos x="42" y="59"/>
                </a:cxn>
                <a:cxn ang="0">
                  <a:pos x="59" y="39"/>
                </a:cxn>
                <a:cxn ang="0">
                  <a:pos x="75" y="26"/>
                </a:cxn>
                <a:cxn ang="0">
                  <a:pos x="99" y="15"/>
                </a:cxn>
                <a:cxn ang="0">
                  <a:pos x="121" y="14"/>
                </a:cxn>
                <a:cxn ang="0">
                  <a:pos x="151" y="15"/>
                </a:cxn>
                <a:cxn ang="0">
                  <a:pos x="121" y="0"/>
                </a:cxn>
                <a:cxn ang="0">
                  <a:pos x="92" y="0"/>
                </a:cxn>
                <a:cxn ang="0">
                  <a:pos x="63" y="6"/>
                </a:cxn>
                <a:cxn ang="0">
                  <a:pos x="39" y="24"/>
                </a:cxn>
                <a:cxn ang="0">
                  <a:pos x="19" y="49"/>
                </a:cxn>
                <a:cxn ang="0">
                  <a:pos x="8" y="86"/>
                </a:cxn>
                <a:cxn ang="0">
                  <a:pos x="0" y="118"/>
                </a:cxn>
                <a:cxn ang="0">
                  <a:pos x="4" y="159"/>
                </a:cxn>
                <a:cxn ang="0">
                  <a:pos x="12" y="195"/>
                </a:cxn>
                <a:cxn ang="0">
                  <a:pos x="26" y="228"/>
                </a:cxn>
                <a:cxn ang="0">
                  <a:pos x="47" y="255"/>
                </a:cxn>
                <a:cxn ang="0">
                  <a:pos x="48" y="260"/>
                </a:cxn>
                <a:cxn ang="0">
                  <a:pos x="72" y="283"/>
                </a:cxn>
                <a:cxn ang="0">
                  <a:pos x="99" y="306"/>
                </a:cxn>
                <a:cxn ang="0">
                  <a:pos x="132" y="324"/>
                </a:cxn>
                <a:cxn ang="0">
                  <a:pos x="165" y="338"/>
                </a:cxn>
                <a:cxn ang="0">
                  <a:pos x="172" y="346"/>
                </a:cxn>
                <a:cxn ang="0">
                  <a:pos x="174" y="362"/>
                </a:cxn>
                <a:cxn ang="0">
                  <a:pos x="187" y="367"/>
                </a:cxn>
                <a:cxn ang="0">
                  <a:pos x="205" y="351"/>
                </a:cxn>
                <a:cxn ang="0">
                  <a:pos x="207" y="338"/>
                </a:cxn>
                <a:cxn ang="0">
                  <a:pos x="196" y="326"/>
                </a:cxn>
                <a:cxn ang="0">
                  <a:pos x="196" y="309"/>
                </a:cxn>
                <a:cxn ang="0">
                  <a:pos x="182" y="304"/>
                </a:cxn>
                <a:cxn ang="0">
                  <a:pos x="161" y="309"/>
                </a:cxn>
                <a:cxn ang="0">
                  <a:pos x="154" y="310"/>
                </a:cxn>
              </a:cxnLst>
              <a:rect l="0" t="0" r="r" b="b"/>
              <a:pathLst>
                <a:path w="207" h="367">
                  <a:moveTo>
                    <a:pt x="154" y="310"/>
                  </a:moveTo>
                  <a:lnTo>
                    <a:pt x="116" y="294"/>
                  </a:lnTo>
                  <a:lnTo>
                    <a:pt x="80" y="269"/>
                  </a:lnTo>
                  <a:lnTo>
                    <a:pt x="56" y="233"/>
                  </a:lnTo>
                  <a:lnTo>
                    <a:pt x="37" y="204"/>
                  </a:lnTo>
                  <a:lnTo>
                    <a:pt x="23" y="167"/>
                  </a:lnTo>
                  <a:lnTo>
                    <a:pt x="21" y="133"/>
                  </a:lnTo>
                  <a:lnTo>
                    <a:pt x="21" y="108"/>
                  </a:lnTo>
                  <a:lnTo>
                    <a:pt x="30" y="81"/>
                  </a:lnTo>
                  <a:lnTo>
                    <a:pt x="42" y="59"/>
                  </a:lnTo>
                  <a:lnTo>
                    <a:pt x="59" y="39"/>
                  </a:lnTo>
                  <a:lnTo>
                    <a:pt x="75" y="26"/>
                  </a:lnTo>
                  <a:lnTo>
                    <a:pt x="99" y="15"/>
                  </a:lnTo>
                  <a:lnTo>
                    <a:pt x="121" y="14"/>
                  </a:lnTo>
                  <a:lnTo>
                    <a:pt x="151" y="15"/>
                  </a:lnTo>
                  <a:lnTo>
                    <a:pt x="121" y="0"/>
                  </a:lnTo>
                  <a:lnTo>
                    <a:pt x="92" y="0"/>
                  </a:lnTo>
                  <a:lnTo>
                    <a:pt x="63" y="6"/>
                  </a:lnTo>
                  <a:lnTo>
                    <a:pt x="39" y="24"/>
                  </a:lnTo>
                  <a:lnTo>
                    <a:pt x="19" y="49"/>
                  </a:lnTo>
                  <a:lnTo>
                    <a:pt x="8" y="86"/>
                  </a:lnTo>
                  <a:lnTo>
                    <a:pt x="0" y="118"/>
                  </a:lnTo>
                  <a:lnTo>
                    <a:pt x="4" y="159"/>
                  </a:lnTo>
                  <a:lnTo>
                    <a:pt x="12" y="195"/>
                  </a:lnTo>
                  <a:lnTo>
                    <a:pt x="26" y="228"/>
                  </a:lnTo>
                  <a:lnTo>
                    <a:pt x="47" y="255"/>
                  </a:lnTo>
                  <a:lnTo>
                    <a:pt x="48" y="260"/>
                  </a:lnTo>
                  <a:lnTo>
                    <a:pt x="72" y="283"/>
                  </a:lnTo>
                  <a:lnTo>
                    <a:pt x="99" y="306"/>
                  </a:lnTo>
                  <a:lnTo>
                    <a:pt x="132" y="324"/>
                  </a:lnTo>
                  <a:lnTo>
                    <a:pt x="165" y="338"/>
                  </a:lnTo>
                  <a:lnTo>
                    <a:pt x="172" y="346"/>
                  </a:lnTo>
                  <a:lnTo>
                    <a:pt x="174" y="362"/>
                  </a:lnTo>
                  <a:lnTo>
                    <a:pt x="187" y="367"/>
                  </a:lnTo>
                  <a:lnTo>
                    <a:pt x="205" y="351"/>
                  </a:lnTo>
                  <a:lnTo>
                    <a:pt x="207" y="338"/>
                  </a:lnTo>
                  <a:lnTo>
                    <a:pt x="196" y="326"/>
                  </a:lnTo>
                  <a:lnTo>
                    <a:pt x="196" y="309"/>
                  </a:lnTo>
                  <a:lnTo>
                    <a:pt x="182" y="304"/>
                  </a:lnTo>
                  <a:lnTo>
                    <a:pt x="161" y="309"/>
                  </a:lnTo>
                  <a:lnTo>
                    <a:pt x="154" y="3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109"/>
            <p:cNvSpPr>
              <a:spLocks/>
            </p:cNvSpPr>
            <p:nvPr/>
          </p:nvSpPr>
          <p:spPr bwMode="auto">
            <a:xfrm>
              <a:off x="8313733" y="560689"/>
              <a:ext cx="225583" cy="381159"/>
            </a:xfrm>
            <a:custGeom>
              <a:avLst/>
              <a:gdLst/>
              <a:ahLst/>
              <a:cxnLst>
                <a:cxn ang="0">
                  <a:pos x="125" y="314"/>
                </a:cxn>
                <a:cxn ang="0">
                  <a:pos x="155" y="291"/>
                </a:cxn>
                <a:cxn ang="0">
                  <a:pos x="171" y="256"/>
                </a:cxn>
                <a:cxn ang="0">
                  <a:pos x="180" y="215"/>
                </a:cxn>
                <a:cxn ang="0">
                  <a:pos x="183" y="182"/>
                </a:cxn>
                <a:cxn ang="0">
                  <a:pos x="180" y="142"/>
                </a:cxn>
                <a:cxn ang="0">
                  <a:pos x="170" y="103"/>
                </a:cxn>
                <a:cxn ang="0">
                  <a:pos x="153" y="65"/>
                </a:cxn>
                <a:cxn ang="0">
                  <a:pos x="136" y="45"/>
                </a:cxn>
                <a:cxn ang="0">
                  <a:pos x="108" y="27"/>
                </a:cxn>
                <a:cxn ang="0">
                  <a:pos x="82" y="16"/>
                </a:cxn>
                <a:cxn ang="0">
                  <a:pos x="46" y="19"/>
                </a:cxn>
                <a:cxn ang="0">
                  <a:pos x="4" y="32"/>
                </a:cxn>
                <a:cxn ang="0">
                  <a:pos x="0" y="33"/>
                </a:cxn>
                <a:cxn ang="0">
                  <a:pos x="21" y="15"/>
                </a:cxn>
                <a:cxn ang="0">
                  <a:pos x="49" y="4"/>
                </a:cxn>
                <a:cxn ang="0">
                  <a:pos x="80" y="0"/>
                </a:cxn>
                <a:cxn ang="0">
                  <a:pos x="118" y="7"/>
                </a:cxn>
                <a:cxn ang="0">
                  <a:pos x="149" y="31"/>
                </a:cxn>
                <a:cxn ang="0">
                  <a:pos x="170" y="54"/>
                </a:cxn>
                <a:cxn ang="0">
                  <a:pos x="187" y="86"/>
                </a:cxn>
                <a:cxn ang="0">
                  <a:pos x="198" y="125"/>
                </a:cxn>
                <a:cxn ang="0">
                  <a:pos x="203" y="159"/>
                </a:cxn>
                <a:cxn ang="0">
                  <a:pos x="202" y="192"/>
                </a:cxn>
                <a:cxn ang="0">
                  <a:pos x="198" y="225"/>
                </a:cxn>
                <a:cxn ang="0">
                  <a:pos x="191" y="264"/>
                </a:cxn>
                <a:cxn ang="0">
                  <a:pos x="175" y="301"/>
                </a:cxn>
                <a:cxn ang="0">
                  <a:pos x="157" y="323"/>
                </a:cxn>
                <a:cxn ang="0">
                  <a:pos x="134" y="343"/>
                </a:cxn>
                <a:cxn ang="0">
                  <a:pos x="121" y="331"/>
                </a:cxn>
                <a:cxn ang="0">
                  <a:pos x="125" y="314"/>
                </a:cxn>
              </a:cxnLst>
              <a:rect l="0" t="0" r="r" b="b"/>
              <a:pathLst>
                <a:path w="203" h="343">
                  <a:moveTo>
                    <a:pt x="125" y="314"/>
                  </a:moveTo>
                  <a:lnTo>
                    <a:pt x="155" y="291"/>
                  </a:lnTo>
                  <a:lnTo>
                    <a:pt x="171" y="256"/>
                  </a:lnTo>
                  <a:lnTo>
                    <a:pt x="180" y="215"/>
                  </a:lnTo>
                  <a:lnTo>
                    <a:pt x="183" y="182"/>
                  </a:lnTo>
                  <a:lnTo>
                    <a:pt x="180" y="142"/>
                  </a:lnTo>
                  <a:lnTo>
                    <a:pt x="170" y="103"/>
                  </a:lnTo>
                  <a:lnTo>
                    <a:pt x="153" y="65"/>
                  </a:lnTo>
                  <a:lnTo>
                    <a:pt x="136" y="45"/>
                  </a:lnTo>
                  <a:lnTo>
                    <a:pt x="108" y="27"/>
                  </a:lnTo>
                  <a:lnTo>
                    <a:pt x="82" y="16"/>
                  </a:lnTo>
                  <a:lnTo>
                    <a:pt x="46" y="19"/>
                  </a:lnTo>
                  <a:lnTo>
                    <a:pt x="4" y="32"/>
                  </a:lnTo>
                  <a:lnTo>
                    <a:pt x="0" y="33"/>
                  </a:lnTo>
                  <a:lnTo>
                    <a:pt x="21" y="15"/>
                  </a:lnTo>
                  <a:lnTo>
                    <a:pt x="49" y="4"/>
                  </a:lnTo>
                  <a:lnTo>
                    <a:pt x="80" y="0"/>
                  </a:lnTo>
                  <a:lnTo>
                    <a:pt x="118" y="7"/>
                  </a:lnTo>
                  <a:lnTo>
                    <a:pt x="149" y="31"/>
                  </a:lnTo>
                  <a:lnTo>
                    <a:pt x="170" y="54"/>
                  </a:lnTo>
                  <a:lnTo>
                    <a:pt x="187" y="86"/>
                  </a:lnTo>
                  <a:lnTo>
                    <a:pt x="198" y="125"/>
                  </a:lnTo>
                  <a:lnTo>
                    <a:pt x="203" y="159"/>
                  </a:lnTo>
                  <a:lnTo>
                    <a:pt x="202" y="192"/>
                  </a:lnTo>
                  <a:lnTo>
                    <a:pt x="198" y="225"/>
                  </a:lnTo>
                  <a:lnTo>
                    <a:pt x="191" y="264"/>
                  </a:lnTo>
                  <a:lnTo>
                    <a:pt x="175" y="301"/>
                  </a:lnTo>
                  <a:lnTo>
                    <a:pt x="157" y="323"/>
                  </a:lnTo>
                  <a:lnTo>
                    <a:pt x="134" y="343"/>
                  </a:lnTo>
                  <a:lnTo>
                    <a:pt x="121" y="331"/>
                  </a:lnTo>
                  <a:lnTo>
                    <a:pt x="125" y="314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110"/>
            <p:cNvSpPr>
              <a:spLocks/>
            </p:cNvSpPr>
            <p:nvPr/>
          </p:nvSpPr>
          <p:spPr bwMode="auto">
            <a:xfrm>
              <a:off x="8676000" y="540686"/>
              <a:ext cx="227806" cy="352267"/>
            </a:xfrm>
            <a:custGeom>
              <a:avLst/>
              <a:gdLst/>
              <a:ahLst/>
              <a:cxnLst>
                <a:cxn ang="0">
                  <a:pos x="67" y="317"/>
                </a:cxn>
                <a:cxn ang="0">
                  <a:pos x="29" y="266"/>
                </a:cxn>
                <a:cxn ang="0">
                  <a:pos x="7" y="219"/>
                </a:cxn>
                <a:cxn ang="0">
                  <a:pos x="0" y="161"/>
                </a:cxn>
                <a:cxn ang="0">
                  <a:pos x="0" y="120"/>
                </a:cxn>
                <a:cxn ang="0">
                  <a:pos x="9" y="84"/>
                </a:cxn>
                <a:cxn ang="0">
                  <a:pos x="25" y="51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87" y="3"/>
                </a:cxn>
                <a:cxn ang="0">
                  <a:pos x="112" y="0"/>
                </a:cxn>
                <a:cxn ang="0">
                  <a:pos x="135" y="5"/>
                </a:cxn>
                <a:cxn ang="0">
                  <a:pos x="170" y="19"/>
                </a:cxn>
                <a:cxn ang="0">
                  <a:pos x="191" y="51"/>
                </a:cxn>
                <a:cxn ang="0">
                  <a:pos x="205" y="84"/>
                </a:cxn>
                <a:cxn ang="0">
                  <a:pos x="205" y="127"/>
                </a:cxn>
                <a:cxn ang="0">
                  <a:pos x="203" y="164"/>
                </a:cxn>
                <a:cxn ang="0">
                  <a:pos x="191" y="198"/>
                </a:cxn>
                <a:cxn ang="0">
                  <a:pos x="188" y="202"/>
                </a:cxn>
                <a:cxn ang="0">
                  <a:pos x="166" y="246"/>
                </a:cxn>
                <a:cxn ang="0">
                  <a:pos x="142" y="274"/>
                </a:cxn>
                <a:cxn ang="0">
                  <a:pos x="121" y="298"/>
                </a:cxn>
                <a:cxn ang="0">
                  <a:pos x="117" y="303"/>
                </a:cxn>
                <a:cxn ang="0">
                  <a:pos x="91" y="312"/>
                </a:cxn>
                <a:cxn ang="0">
                  <a:pos x="67" y="317"/>
                </a:cxn>
              </a:cxnLst>
              <a:rect l="0" t="0" r="r" b="b"/>
              <a:pathLst>
                <a:path w="205" h="317">
                  <a:moveTo>
                    <a:pt x="67" y="317"/>
                  </a:moveTo>
                  <a:lnTo>
                    <a:pt x="29" y="266"/>
                  </a:lnTo>
                  <a:lnTo>
                    <a:pt x="7" y="219"/>
                  </a:lnTo>
                  <a:lnTo>
                    <a:pt x="0" y="161"/>
                  </a:lnTo>
                  <a:lnTo>
                    <a:pt x="0" y="120"/>
                  </a:lnTo>
                  <a:lnTo>
                    <a:pt x="9" y="84"/>
                  </a:lnTo>
                  <a:lnTo>
                    <a:pt x="25" y="51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87" y="3"/>
                  </a:lnTo>
                  <a:lnTo>
                    <a:pt x="112" y="0"/>
                  </a:lnTo>
                  <a:lnTo>
                    <a:pt x="135" y="5"/>
                  </a:lnTo>
                  <a:lnTo>
                    <a:pt x="170" y="19"/>
                  </a:lnTo>
                  <a:lnTo>
                    <a:pt x="191" y="51"/>
                  </a:lnTo>
                  <a:lnTo>
                    <a:pt x="205" y="84"/>
                  </a:lnTo>
                  <a:lnTo>
                    <a:pt x="205" y="127"/>
                  </a:lnTo>
                  <a:lnTo>
                    <a:pt x="203" y="164"/>
                  </a:lnTo>
                  <a:lnTo>
                    <a:pt x="191" y="198"/>
                  </a:lnTo>
                  <a:lnTo>
                    <a:pt x="188" y="202"/>
                  </a:lnTo>
                  <a:lnTo>
                    <a:pt x="166" y="246"/>
                  </a:lnTo>
                  <a:lnTo>
                    <a:pt x="142" y="274"/>
                  </a:lnTo>
                  <a:lnTo>
                    <a:pt x="121" y="298"/>
                  </a:lnTo>
                  <a:lnTo>
                    <a:pt x="117" y="303"/>
                  </a:lnTo>
                  <a:lnTo>
                    <a:pt x="91" y="312"/>
                  </a:lnTo>
                  <a:lnTo>
                    <a:pt x="67" y="31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111"/>
            <p:cNvSpPr>
              <a:spLocks/>
            </p:cNvSpPr>
            <p:nvPr/>
          </p:nvSpPr>
          <p:spPr bwMode="auto">
            <a:xfrm>
              <a:off x="8678223" y="550688"/>
              <a:ext cx="225583" cy="333375"/>
            </a:xfrm>
            <a:custGeom>
              <a:avLst/>
              <a:gdLst/>
              <a:ahLst/>
              <a:cxnLst>
                <a:cxn ang="0">
                  <a:pos x="3" y="176"/>
                </a:cxn>
                <a:cxn ang="0">
                  <a:pos x="28" y="214"/>
                </a:cxn>
                <a:cxn ang="0">
                  <a:pos x="60" y="246"/>
                </a:cxn>
                <a:cxn ang="0">
                  <a:pos x="79" y="251"/>
                </a:cxn>
                <a:cxn ang="0">
                  <a:pos x="96" y="249"/>
                </a:cxn>
                <a:cxn ang="0">
                  <a:pos x="125" y="228"/>
                </a:cxn>
                <a:cxn ang="0">
                  <a:pos x="127" y="224"/>
                </a:cxn>
                <a:cxn ang="0">
                  <a:pos x="143" y="202"/>
                </a:cxn>
                <a:cxn ang="0">
                  <a:pos x="161" y="168"/>
                </a:cxn>
                <a:cxn ang="0">
                  <a:pos x="169" y="138"/>
                </a:cxn>
                <a:cxn ang="0">
                  <a:pos x="172" y="131"/>
                </a:cxn>
                <a:cxn ang="0">
                  <a:pos x="174" y="99"/>
                </a:cxn>
                <a:cxn ang="0">
                  <a:pos x="174" y="94"/>
                </a:cxn>
                <a:cxn ang="0">
                  <a:pos x="170" y="70"/>
                </a:cxn>
                <a:cxn ang="0">
                  <a:pos x="161" y="37"/>
                </a:cxn>
                <a:cxn ang="0">
                  <a:pos x="143" y="10"/>
                </a:cxn>
                <a:cxn ang="0">
                  <a:pos x="135" y="0"/>
                </a:cxn>
                <a:cxn ang="0">
                  <a:pos x="140" y="4"/>
                </a:cxn>
                <a:cxn ang="0">
                  <a:pos x="152" y="6"/>
                </a:cxn>
                <a:cxn ang="0">
                  <a:pos x="180" y="28"/>
                </a:cxn>
                <a:cxn ang="0">
                  <a:pos x="197" y="55"/>
                </a:cxn>
                <a:cxn ang="0">
                  <a:pos x="203" y="91"/>
                </a:cxn>
                <a:cxn ang="0">
                  <a:pos x="202" y="134"/>
                </a:cxn>
                <a:cxn ang="0">
                  <a:pos x="197" y="172"/>
                </a:cxn>
                <a:cxn ang="0">
                  <a:pos x="180" y="213"/>
                </a:cxn>
                <a:cxn ang="0">
                  <a:pos x="151" y="255"/>
                </a:cxn>
                <a:cxn ang="0">
                  <a:pos x="128" y="281"/>
                </a:cxn>
                <a:cxn ang="0">
                  <a:pos x="104" y="295"/>
                </a:cxn>
                <a:cxn ang="0">
                  <a:pos x="81" y="300"/>
                </a:cxn>
                <a:cxn ang="0">
                  <a:pos x="77" y="300"/>
                </a:cxn>
                <a:cxn ang="0">
                  <a:pos x="60" y="298"/>
                </a:cxn>
                <a:cxn ang="0">
                  <a:pos x="34" y="266"/>
                </a:cxn>
                <a:cxn ang="0">
                  <a:pos x="12" y="233"/>
                </a:cxn>
                <a:cxn ang="0">
                  <a:pos x="0" y="193"/>
                </a:cxn>
                <a:cxn ang="0">
                  <a:pos x="3" y="176"/>
                </a:cxn>
              </a:cxnLst>
              <a:rect l="0" t="0" r="r" b="b"/>
              <a:pathLst>
                <a:path w="203" h="300">
                  <a:moveTo>
                    <a:pt x="3" y="176"/>
                  </a:moveTo>
                  <a:lnTo>
                    <a:pt x="28" y="214"/>
                  </a:lnTo>
                  <a:lnTo>
                    <a:pt x="60" y="246"/>
                  </a:lnTo>
                  <a:lnTo>
                    <a:pt x="79" y="251"/>
                  </a:lnTo>
                  <a:lnTo>
                    <a:pt x="96" y="249"/>
                  </a:lnTo>
                  <a:lnTo>
                    <a:pt x="125" y="228"/>
                  </a:lnTo>
                  <a:lnTo>
                    <a:pt x="127" y="224"/>
                  </a:lnTo>
                  <a:lnTo>
                    <a:pt x="143" y="202"/>
                  </a:lnTo>
                  <a:lnTo>
                    <a:pt x="161" y="168"/>
                  </a:lnTo>
                  <a:lnTo>
                    <a:pt x="169" y="138"/>
                  </a:lnTo>
                  <a:lnTo>
                    <a:pt x="172" y="131"/>
                  </a:lnTo>
                  <a:lnTo>
                    <a:pt x="174" y="99"/>
                  </a:lnTo>
                  <a:lnTo>
                    <a:pt x="174" y="94"/>
                  </a:lnTo>
                  <a:lnTo>
                    <a:pt x="170" y="70"/>
                  </a:lnTo>
                  <a:lnTo>
                    <a:pt x="161" y="37"/>
                  </a:lnTo>
                  <a:lnTo>
                    <a:pt x="143" y="10"/>
                  </a:lnTo>
                  <a:lnTo>
                    <a:pt x="135" y="0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80" y="28"/>
                  </a:lnTo>
                  <a:lnTo>
                    <a:pt x="197" y="55"/>
                  </a:lnTo>
                  <a:lnTo>
                    <a:pt x="203" y="91"/>
                  </a:lnTo>
                  <a:lnTo>
                    <a:pt x="202" y="134"/>
                  </a:lnTo>
                  <a:lnTo>
                    <a:pt x="197" y="172"/>
                  </a:lnTo>
                  <a:lnTo>
                    <a:pt x="180" y="213"/>
                  </a:lnTo>
                  <a:lnTo>
                    <a:pt x="151" y="255"/>
                  </a:lnTo>
                  <a:lnTo>
                    <a:pt x="128" y="281"/>
                  </a:lnTo>
                  <a:lnTo>
                    <a:pt x="104" y="295"/>
                  </a:lnTo>
                  <a:lnTo>
                    <a:pt x="81" y="300"/>
                  </a:lnTo>
                  <a:lnTo>
                    <a:pt x="77" y="300"/>
                  </a:lnTo>
                  <a:lnTo>
                    <a:pt x="60" y="298"/>
                  </a:lnTo>
                  <a:lnTo>
                    <a:pt x="34" y="266"/>
                  </a:lnTo>
                  <a:lnTo>
                    <a:pt x="12" y="233"/>
                  </a:lnTo>
                  <a:lnTo>
                    <a:pt x="0" y="193"/>
                  </a:lnTo>
                  <a:lnTo>
                    <a:pt x="3" y="176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112"/>
            <p:cNvSpPr>
              <a:spLocks/>
            </p:cNvSpPr>
            <p:nvPr/>
          </p:nvSpPr>
          <p:spPr bwMode="auto">
            <a:xfrm>
              <a:off x="8663777" y="531796"/>
              <a:ext cx="205581" cy="405607"/>
            </a:xfrm>
            <a:custGeom>
              <a:avLst/>
              <a:gdLst/>
              <a:ahLst/>
              <a:cxnLst>
                <a:cxn ang="0">
                  <a:pos x="73" y="302"/>
                </a:cxn>
                <a:cxn ang="0">
                  <a:pos x="47" y="272"/>
                </a:cxn>
                <a:cxn ang="0">
                  <a:pos x="29" y="234"/>
                </a:cxn>
                <a:cxn ang="0">
                  <a:pos x="22" y="194"/>
                </a:cxn>
                <a:cxn ang="0">
                  <a:pos x="18" y="160"/>
                </a:cxn>
                <a:cxn ang="0">
                  <a:pos x="22" y="121"/>
                </a:cxn>
                <a:cxn ang="0">
                  <a:pos x="34" y="91"/>
                </a:cxn>
                <a:cxn ang="0">
                  <a:pos x="45" y="70"/>
                </a:cxn>
                <a:cxn ang="0">
                  <a:pos x="61" y="50"/>
                </a:cxn>
                <a:cxn ang="0">
                  <a:pos x="79" y="37"/>
                </a:cxn>
                <a:cxn ang="0">
                  <a:pos x="100" y="26"/>
                </a:cxn>
                <a:cxn ang="0">
                  <a:pos x="119" y="21"/>
                </a:cxn>
                <a:cxn ang="0">
                  <a:pos x="142" y="22"/>
                </a:cxn>
                <a:cxn ang="0">
                  <a:pos x="161" y="30"/>
                </a:cxn>
                <a:cxn ang="0">
                  <a:pos x="185" y="45"/>
                </a:cxn>
                <a:cxn ang="0">
                  <a:pos x="166" y="19"/>
                </a:cxn>
                <a:cxn ang="0">
                  <a:pos x="142" y="6"/>
                </a:cxn>
                <a:cxn ang="0">
                  <a:pos x="117" y="0"/>
                </a:cxn>
                <a:cxn ang="0">
                  <a:pos x="90" y="5"/>
                </a:cxn>
                <a:cxn ang="0">
                  <a:pos x="66" y="18"/>
                </a:cxn>
                <a:cxn ang="0">
                  <a:pos x="41" y="45"/>
                </a:cxn>
                <a:cxn ang="0">
                  <a:pos x="22" y="70"/>
                </a:cxn>
                <a:cxn ang="0">
                  <a:pos x="9" y="107"/>
                </a:cxn>
                <a:cxn ang="0">
                  <a:pos x="1" y="141"/>
                </a:cxn>
                <a:cxn ang="0">
                  <a:pos x="0" y="176"/>
                </a:cxn>
                <a:cxn ang="0">
                  <a:pos x="8" y="209"/>
                </a:cxn>
                <a:cxn ang="0">
                  <a:pos x="7" y="213"/>
                </a:cxn>
                <a:cxn ang="0">
                  <a:pos x="17" y="242"/>
                </a:cxn>
                <a:cxn ang="0">
                  <a:pos x="29" y="275"/>
                </a:cxn>
                <a:cxn ang="0">
                  <a:pos x="49" y="304"/>
                </a:cxn>
                <a:cxn ang="0">
                  <a:pos x="70" y="329"/>
                </a:cxn>
                <a:cxn ang="0">
                  <a:pos x="74" y="340"/>
                </a:cxn>
                <a:cxn ang="0">
                  <a:pos x="69" y="355"/>
                </a:cxn>
                <a:cxn ang="0">
                  <a:pos x="77" y="365"/>
                </a:cxn>
                <a:cxn ang="0">
                  <a:pos x="98" y="359"/>
                </a:cxn>
                <a:cxn ang="0">
                  <a:pos x="104" y="348"/>
                </a:cxn>
                <a:cxn ang="0">
                  <a:pos x="100" y="333"/>
                </a:cxn>
                <a:cxn ang="0">
                  <a:pos x="107" y="319"/>
                </a:cxn>
                <a:cxn ang="0">
                  <a:pos x="96" y="308"/>
                </a:cxn>
                <a:cxn ang="0">
                  <a:pos x="78" y="303"/>
                </a:cxn>
                <a:cxn ang="0">
                  <a:pos x="73" y="302"/>
                </a:cxn>
              </a:cxnLst>
              <a:rect l="0" t="0" r="r" b="b"/>
              <a:pathLst>
                <a:path w="185" h="365">
                  <a:moveTo>
                    <a:pt x="73" y="302"/>
                  </a:moveTo>
                  <a:lnTo>
                    <a:pt x="47" y="272"/>
                  </a:lnTo>
                  <a:lnTo>
                    <a:pt x="29" y="234"/>
                  </a:lnTo>
                  <a:lnTo>
                    <a:pt x="22" y="194"/>
                  </a:lnTo>
                  <a:lnTo>
                    <a:pt x="18" y="160"/>
                  </a:lnTo>
                  <a:lnTo>
                    <a:pt x="22" y="121"/>
                  </a:lnTo>
                  <a:lnTo>
                    <a:pt x="34" y="91"/>
                  </a:lnTo>
                  <a:lnTo>
                    <a:pt x="45" y="70"/>
                  </a:lnTo>
                  <a:lnTo>
                    <a:pt x="61" y="50"/>
                  </a:lnTo>
                  <a:lnTo>
                    <a:pt x="79" y="37"/>
                  </a:lnTo>
                  <a:lnTo>
                    <a:pt x="100" y="26"/>
                  </a:lnTo>
                  <a:lnTo>
                    <a:pt x="119" y="21"/>
                  </a:lnTo>
                  <a:lnTo>
                    <a:pt x="142" y="22"/>
                  </a:lnTo>
                  <a:lnTo>
                    <a:pt x="161" y="30"/>
                  </a:lnTo>
                  <a:lnTo>
                    <a:pt x="185" y="45"/>
                  </a:lnTo>
                  <a:lnTo>
                    <a:pt x="166" y="19"/>
                  </a:lnTo>
                  <a:lnTo>
                    <a:pt x="142" y="6"/>
                  </a:lnTo>
                  <a:lnTo>
                    <a:pt x="117" y="0"/>
                  </a:lnTo>
                  <a:lnTo>
                    <a:pt x="90" y="5"/>
                  </a:lnTo>
                  <a:lnTo>
                    <a:pt x="66" y="18"/>
                  </a:lnTo>
                  <a:lnTo>
                    <a:pt x="41" y="45"/>
                  </a:lnTo>
                  <a:lnTo>
                    <a:pt x="22" y="70"/>
                  </a:lnTo>
                  <a:lnTo>
                    <a:pt x="9" y="107"/>
                  </a:lnTo>
                  <a:lnTo>
                    <a:pt x="1" y="141"/>
                  </a:lnTo>
                  <a:lnTo>
                    <a:pt x="0" y="176"/>
                  </a:lnTo>
                  <a:lnTo>
                    <a:pt x="8" y="209"/>
                  </a:lnTo>
                  <a:lnTo>
                    <a:pt x="7" y="213"/>
                  </a:lnTo>
                  <a:lnTo>
                    <a:pt x="17" y="242"/>
                  </a:lnTo>
                  <a:lnTo>
                    <a:pt x="29" y="275"/>
                  </a:lnTo>
                  <a:lnTo>
                    <a:pt x="49" y="304"/>
                  </a:lnTo>
                  <a:lnTo>
                    <a:pt x="70" y="329"/>
                  </a:lnTo>
                  <a:lnTo>
                    <a:pt x="74" y="340"/>
                  </a:lnTo>
                  <a:lnTo>
                    <a:pt x="69" y="355"/>
                  </a:lnTo>
                  <a:lnTo>
                    <a:pt x="77" y="365"/>
                  </a:lnTo>
                  <a:lnTo>
                    <a:pt x="98" y="359"/>
                  </a:lnTo>
                  <a:lnTo>
                    <a:pt x="104" y="348"/>
                  </a:lnTo>
                  <a:lnTo>
                    <a:pt x="100" y="333"/>
                  </a:lnTo>
                  <a:lnTo>
                    <a:pt x="107" y="319"/>
                  </a:lnTo>
                  <a:lnTo>
                    <a:pt x="96" y="308"/>
                  </a:lnTo>
                  <a:lnTo>
                    <a:pt x="78" y="303"/>
                  </a:lnTo>
                  <a:lnTo>
                    <a:pt x="73" y="302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113"/>
            <p:cNvSpPr>
              <a:spLocks/>
            </p:cNvSpPr>
            <p:nvPr/>
          </p:nvSpPr>
          <p:spPr bwMode="auto">
            <a:xfrm>
              <a:off x="8751565" y="536241"/>
              <a:ext cx="167798" cy="372269"/>
            </a:xfrm>
            <a:custGeom>
              <a:avLst/>
              <a:gdLst/>
              <a:ahLst/>
              <a:cxnLst>
                <a:cxn ang="0">
                  <a:pos x="9" y="306"/>
                </a:cxn>
                <a:cxn ang="0">
                  <a:pos x="44" y="299"/>
                </a:cxn>
                <a:cxn ang="0">
                  <a:pos x="70" y="274"/>
                </a:cxn>
                <a:cxn ang="0">
                  <a:pos x="94" y="242"/>
                </a:cxn>
                <a:cxn ang="0">
                  <a:pos x="110" y="214"/>
                </a:cxn>
                <a:cxn ang="0">
                  <a:pos x="123" y="178"/>
                </a:cxn>
                <a:cxn ang="0">
                  <a:pos x="129" y="141"/>
                </a:cxn>
                <a:cxn ang="0">
                  <a:pos x="131" y="100"/>
                </a:cxn>
                <a:cxn ang="0">
                  <a:pos x="124" y="74"/>
                </a:cxn>
                <a:cxn ang="0">
                  <a:pos x="110" y="46"/>
                </a:cxn>
                <a:cxn ang="0">
                  <a:pos x="91" y="26"/>
                </a:cxn>
                <a:cxn ang="0">
                  <a:pos x="62" y="13"/>
                </a:cxn>
                <a:cxn ang="0">
                  <a:pos x="23" y="7"/>
                </a:cxn>
                <a:cxn ang="0">
                  <a:pos x="19" y="6"/>
                </a:cxn>
                <a:cxn ang="0">
                  <a:pos x="42" y="0"/>
                </a:cxn>
                <a:cxn ang="0">
                  <a:pos x="70" y="2"/>
                </a:cxn>
                <a:cxn ang="0">
                  <a:pos x="98" y="11"/>
                </a:cxn>
                <a:cxn ang="0">
                  <a:pos x="125" y="34"/>
                </a:cxn>
                <a:cxn ang="0">
                  <a:pos x="140" y="67"/>
                </a:cxn>
                <a:cxn ang="0">
                  <a:pos x="148" y="98"/>
                </a:cxn>
                <a:cxn ang="0">
                  <a:pos x="151" y="133"/>
                </a:cxn>
                <a:cxn ang="0">
                  <a:pos x="144" y="170"/>
                </a:cxn>
                <a:cxn ang="0">
                  <a:pos x="135" y="204"/>
                </a:cxn>
                <a:cxn ang="0">
                  <a:pos x="120" y="233"/>
                </a:cxn>
                <a:cxn ang="0">
                  <a:pos x="104" y="259"/>
                </a:cxn>
                <a:cxn ang="0">
                  <a:pos x="83" y="288"/>
                </a:cxn>
                <a:cxn ang="0">
                  <a:pos x="56" y="315"/>
                </a:cxn>
                <a:cxn ang="0">
                  <a:pos x="32" y="327"/>
                </a:cxn>
                <a:cxn ang="0">
                  <a:pos x="5" y="335"/>
                </a:cxn>
                <a:cxn ang="0">
                  <a:pos x="0" y="319"/>
                </a:cxn>
                <a:cxn ang="0">
                  <a:pos x="9" y="306"/>
                </a:cxn>
              </a:cxnLst>
              <a:rect l="0" t="0" r="r" b="b"/>
              <a:pathLst>
                <a:path w="151" h="335">
                  <a:moveTo>
                    <a:pt x="9" y="306"/>
                  </a:moveTo>
                  <a:lnTo>
                    <a:pt x="44" y="299"/>
                  </a:lnTo>
                  <a:lnTo>
                    <a:pt x="70" y="274"/>
                  </a:lnTo>
                  <a:lnTo>
                    <a:pt x="94" y="242"/>
                  </a:lnTo>
                  <a:lnTo>
                    <a:pt x="110" y="214"/>
                  </a:lnTo>
                  <a:lnTo>
                    <a:pt x="123" y="178"/>
                  </a:lnTo>
                  <a:lnTo>
                    <a:pt x="129" y="141"/>
                  </a:lnTo>
                  <a:lnTo>
                    <a:pt x="131" y="100"/>
                  </a:lnTo>
                  <a:lnTo>
                    <a:pt x="124" y="74"/>
                  </a:lnTo>
                  <a:lnTo>
                    <a:pt x="110" y="46"/>
                  </a:lnTo>
                  <a:lnTo>
                    <a:pt x="91" y="26"/>
                  </a:lnTo>
                  <a:lnTo>
                    <a:pt x="62" y="13"/>
                  </a:lnTo>
                  <a:lnTo>
                    <a:pt x="23" y="7"/>
                  </a:lnTo>
                  <a:lnTo>
                    <a:pt x="19" y="6"/>
                  </a:lnTo>
                  <a:lnTo>
                    <a:pt x="42" y="0"/>
                  </a:lnTo>
                  <a:lnTo>
                    <a:pt x="70" y="2"/>
                  </a:lnTo>
                  <a:lnTo>
                    <a:pt x="98" y="11"/>
                  </a:lnTo>
                  <a:lnTo>
                    <a:pt x="125" y="34"/>
                  </a:lnTo>
                  <a:lnTo>
                    <a:pt x="140" y="67"/>
                  </a:lnTo>
                  <a:lnTo>
                    <a:pt x="148" y="98"/>
                  </a:lnTo>
                  <a:lnTo>
                    <a:pt x="151" y="133"/>
                  </a:lnTo>
                  <a:lnTo>
                    <a:pt x="144" y="170"/>
                  </a:lnTo>
                  <a:lnTo>
                    <a:pt x="135" y="204"/>
                  </a:lnTo>
                  <a:lnTo>
                    <a:pt x="120" y="233"/>
                  </a:lnTo>
                  <a:lnTo>
                    <a:pt x="104" y="259"/>
                  </a:lnTo>
                  <a:lnTo>
                    <a:pt x="83" y="288"/>
                  </a:lnTo>
                  <a:lnTo>
                    <a:pt x="56" y="315"/>
                  </a:lnTo>
                  <a:lnTo>
                    <a:pt x="32" y="327"/>
                  </a:lnTo>
                  <a:lnTo>
                    <a:pt x="5" y="335"/>
                  </a:lnTo>
                  <a:lnTo>
                    <a:pt x="0" y="319"/>
                  </a:lnTo>
                  <a:lnTo>
                    <a:pt x="9" y="30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114"/>
            <p:cNvSpPr>
              <a:spLocks/>
            </p:cNvSpPr>
            <p:nvPr/>
          </p:nvSpPr>
          <p:spPr bwMode="auto">
            <a:xfrm>
              <a:off x="8343737" y="370666"/>
              <a:ext cx="310038" cy="354489"/>
            </a:xfrm>
            <a:custGeom>
              <a:avLst/>
              <a:gdLst/>
              <a:ahLst/>
              <a:cxnLst>
                <a:cxn ang="0">
                  <a:pos x="165" y="319"/>
                </a:cxn>
                <a:cxn ang="0">
                  <a:pos x="98" y="284"/>
                </a:cxn>
                <a:cxn ang="0">
                  <a:pos x="49" y="245"/>
                </a:cxn>
                <a:cxn ang="0">
                  <a:pos x="19" y="194"/>
                </a:cxn>
                <a:cxn ang="0">
                  <a:pos x="3" y="155"/>
                </a:cxn>
                <a:cxn ang="0">
                  <a:pos x="0" y="118"/>
                </a:cxn>
                <a:cxn ang="0">
                  <a:pos x="8" y="80"/>
                </a:cxn>
                <a:cxn ang="0">
                  <a:pos x="31" y="44"/>
                </a:cxn>
                <a:cxn ang="0">
                  <a:pos x="36" y="44"/>
                </a:cxn>
                <a:cxn ang="0">
                  <a:pos x="68" y="15"/>
                </a:cxn>
                <a:cxn ang="0">
                  <a:pos x="99" y="3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21" y="25"/>
                </a:cxn>
                <a:cxn ang="0">
                  <a:pos x="251" y="52"/>
                </a:cxn>
                <a:cxn ang="0">
                  <a:pos x="268" y="93"/>
                </a:cxn>
                <a:cxn ang="0">
                  <a:pos x="279" y="129"/>
                </a:cxn>
                <a:cxn ang="0">
                  <a:pos x="277" y="166"/>
                </a:cxn>
                <a:cxn ang="0">
                  <a:pos x="276" y="170"/>
                </a:cxn>
                <a:cxn ang="0">
                  <a:pos x="263" y="219"/>
                </a:cxn>
                <a:cxn ang="0">
                  <a:pos x="244" y="255"/>
                </a:cxn>
                <a:cxn ang="0">
                  <a:pos x="227" y="284"/>
                </a:cxn>
                <a:cxn ang="0">
                  <a:pos x="223" y="289"/>
                </a:cxn>
                <a:cxn ang="0">
                  <a:pos x="194" y="306"/>
                </a:cxn>
                <a:cxn ang="0">
                  <a:pos x="165" y="319"/>
                </a:cxn>
              </a:cxnLst>
              <a:rect l="0" t="0" r="r" b="b"/>
              <a:pathLst>
                <a:path w="279" h="319">
                  <a:moveTo>
                    <a:pt x="165" y="319"/>
                  </a:moveTo>
                  <a:lnTo>
                    <a:pt x="98" y="284"/>
                  </a:lnTo>
                  <a:lnTo>
                    <a:pt x="49" y="245"/>
                  </a:lnTo>
                  <a:lnTo>
                    <a:pt x="19" y="194"/>
                  </a:lnTo>
                  <a:lnTo>
                    <a:pt x="3" y="155"/>
                  </a:lnTo>
                  <a:lnTo>
                    <a:pt x="0" y="118"/>
                  </a:lnTo>
                  <a:lnTo>
                    <a:pt x="8" y="80"/>
                  </a:lnTo>
                  <a:lnTo>
                    <a:pt x="31" y="44"/>
                  </a:lnTo>
                  <a:lnTo>
                    <a:pt x="36" y="44"/>
                  </a:lnTo>
                  <a:lnTo>
                    <a:pt x="68" y="15"/>
                  </a:lnTo>
                  <a:lnTo>
                    <a:pt x="99" y="3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21" y="25"/>
                  </a:lnTo>
                  <a:lnTo>
                    <a:pt x="251" y="52"/>
                  </a:lnTo>
                  <a:lnTo>
                    <a:pt x="268" y="93"/>
                  </a:lnTo>
                  <a:lnTo>
                    <a:pt x="279" y="129"/>
                  </a:lnTo>
                  <a:lnTo>
                    <a:pt x="277" y="166"/>
                  </a:lnTo>
                  <a:lnTo>
                    <a:pt x="276" y="170"/>
                  </a:lnTo>
                  <a:lnTo>
                    <a:pt x="263" y="219"/>
                  </a:lnTo>
                  <a:lnTo>
                    <a:pt x="244" y="255"/>
                  </a:lnTo>
                  <a:lnTo>
                    <a:pt x="227" y="284"/>
                  </a:lnTo>
                  <a:lnTo>
                    <a:pt x="223" y="289"/>
                  </a:lnTo>
                  <a:lnTo>
                    <a:pt x="194" y="306"/>
                  </a:lnTo>
                  <a:lnTo>
                    <a:pt x="165" y="319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115"/>
            <p:cNvSpPr>
              <a:spLocks/>
            </p:cNvSpPr>
            <p:nvPr/>
          </p:nvSpPr>
          <p:spPr bwMode="auto">
            <a:xfrm>
              <a:off x="8382630" y="373999"/>
              <a:ext cx="275590" cy="344488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9" y="240"/>
                </a:cxn>
                <a:cxn ang="0">
                  <a:pos x="100" y="261"/>
                </a:cxn>
                <a:cxn ang="0">
                  <a:pos x="128" y="259"/>
                </a:cxn>
                <a:cxn ang="0">
                  <a:pos x="150" y="250"/>
                </a:cxn>
                <a:cxn ang="0">
                  <a:pos x="178" y="221"/>
                </a:cxn>
                <a:cxn ang="0">
                  <a:pos x="178" y="217"/>
                </a:cxn>
                <a:cxn ang="0">
                  <a:pos x="191" y="192"/>
                </a:cxn>
                <a:cxn ang="0">
                  <a:pos x="200" y="152"/>
                </a:cxn>
                <a:cxn ang="0">
                  <a:pos x="198" y="119"/>
                </a:cxn>
                <a:cxn ang="0">
                  <a:pos x="199" y="114"/>
                </a:cxn>
                <a:cxn ang="0">
                  <a:pos x="190" y="82"/>
                </a:cxn>
                <a:cxn ang="0">
                  <a:pos x="187" y="77"/>
                </a:cxn>
                <a:cxn ang="0">
                  <a:pos x="174" y="54"/>
                </a:cxn>
                <a:cxn ang="0">
                  <a:pos x="149" y="28"/>
                </a:cxn>
                <a:cxn ang="0">
                  <a:pos x="115" y="8"/>
                </a:cxn>
                <a:cxn ang="0">
                  <a:pos x="100" y="0"/>
                </a:cxn>
                <a:cxn ang="0">
                  <a:pos x="108" y="2"/>
                </a:cxn>
                <a:cxn ang="0">
                  <a:pos x="125" y="1"/>
                </a:cxn>
                <a:cxn ang="0">
                  <a:pos x="169" y="12"/>
                </a:cxn>
                <a:cxn ang="0">
                  <a:pos x="202" y="33"/>
                </a:cxn>
                <a:cxn ang="0">
                  <a:pos x="225" y="65"/>
                </a:cxn>
                <a:cxn ang="0">
                  <a:pos x="238" y="106"/>
                </a:cxn>
                <a:cxn ang="0">
                  <a:pos x="248" y="144"/>
                </a:cxn>
                <a:cxn ang="0">
                  <a:pos x="242" y="191"/>
                </a:cxn>
                <a:cxn ang="0">
                  <a:pos x="220" y="240"/>
                </a:cxn>
                <a:cxn ang="0">
                  <a:pos x="203" y="271"/>
                </a:cxn>
                <a:cxn ang="0">
                  <a:pos x="178" y="293"/>
                </a:cxn>
                <a:cxn ang="0">
                  <a:pos x="150" y="306"/>
                </a:cxn>
                <a:cxn ang="0">
                  <a:pos x="145" y="307"/>
                </a:cxn>
                <a:cxn ang="0">
                  <a:pos x="120" y="310"/>
                </a:cxn>
                <a:cxn ang="0">
                  <a:pos x="75" y="289"/>
                </a:cxn>
                <a:cxn ang="0">
                  <a:pos x="34" y="263"/>
                </a:cxn>
                <a:cxn ang="0">
                  <a:pos x="4" y="229"/>
                </a:cxn>
                <a:cxn ang="0">
                  <a:pos x="0" y="212"/>
                </a:cxn>
              </a:cxnLst>
              <a:rect l="0" t="0" r="r" b="b"/>
              <a:pathLst>
                <a:path w="248" h="310">
                  <a:moveTo>
                    <a:pt x="0" y="212"/>
                  </a:moveTo>
                  <a:lnTo>
                    <a:pt x="49" y="240"/>
                  </a:lnTo>
                  <a:lnTo>
                    <a:pt x="100" y="261"/>
                  </a:lnTo>
                  <a:lnTo>
                    <a:pt x="128" y="259"/>
                  </a:lnTo>
                  <a:lnTo>
                    <a:pt x="150" y="250"/>
                  </a:lnTo>
                  <a:lnTo>
                    <a:pt x="178" y="221"/>
                  </a:lnTo>
                  <a:lnTo>
                    <a:pt x="178" y="217"/>
                  </a:lnTo>
                  <a:lnTo>
                    <a:pt x="191" y="192"/>
                  </a:lnTo>
                  <a:lnTo>
                    <a:pt x="200" y="152"/>
                  </a:lnTo>
                  <a:lnTo>
                    <a:pt x="198" y="119"/>
                  </a:lnTo>
                  <a:lnTo>
                    <a:pt x="199" y="114"/>
                  </a:lnTo>
                  <a:lnTo>
                    <a:pt x="190" y="82"/>
                  </a:lnTo>
                  <a:lnTo>
                    <a:pt x="187" y="77"/>
                  </a:lnTo>
                  <a:lnTo>
                    <a:pt x="174" y="54"/>
                  </a:lnTo>
                  <a:lnTo>
                    <a:pt x="149" y="28"/>
                  </a:lnTo>
                  <a:lnTo>
                    <a:pt x="115" y="8"/>
                  </a:lnTo>
                  <a:lnTo>
                    <a:pt x="100" y="0"/>
                  </a:lnTo>
                  <a:lnTo>
                    <a:pt x="108" y="2"/>
                  </a:lnTo>
                  <a:lnTo>
                    <a:pt x="125" y="1"/>
                  </a:lnTo>
                  <a:lnTo>
                    <a:pt x="169" y="12"/>
                  </a:lnTo>
                  <a:lnTo>
                    <a:pt x="202" y="33"/>
                  </a:lnTo>
                  <a:lnTo>
                    <a:pt x="225" y="65"/>
                  </a:lnTo>
                  <a:lnTo>
                    <a:pt x="238" y="106"/>
                  </a:lnTo>
                  <a:lnTo>
                    <a:pt x="248" y="144"/>
                  </a:lnTo>
                  <a:lnTo>
                    <a:pt x="242" y="191"/>
                  </a:lnTo>
                  <a:lnTo>
                    <a:pt x="220" y="240"/>
                  </a:lnTo>
                  <a:lnTo>
                    <a:pt x="203" y="271"/>
                  </a:lnTo>
                  <a:lnTo>
                    <a:pt x="178" y="293"/>
                  </a:lnTo>
                  <a:lnTo>
                    <a:pt x="150" y="306"/>
                  </a:lnTo>
                  <a:lnTo>
                    <a:pt x="145" y="307"/>
                  </a:lnTo>
                  <a:lnTo>
                    <a:pt x="120" y="310"/>
                  </a:lnTo>
                  <a:lnTo>
                    <a:pt x="75" y="289"/>
                  </a:lnTo>
                  <a:lnTo>
                    <a:pt x="34" y="263"/>
                  </a:lnTo>
                  <a:lnTo>
                    <a:pt x="4" y="229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117"/>
            <p:cNvSpPr>
              <a:spLocks/>
            </p:cNvSpPr>
            <p:nvPr/>
          </p:nvSpPr>
          <p:spPr bwMode="auto">
            <a:xfrm>
              <a:off x="8417079" y="363998"/>
              <a:ext cx="252253" cy="373380"/>
            </a:xfrm>
            <a:custGeom>
              <a:avLst/>
              <a:gdLst/>
              <a:ahLst/>
              <a:cxnLst>
                <a:cxn ang="0">
                  <a:pos x="107" y="308"/>
                </a:cxn>
                <a:cxn ang="0">
                  <a:pos x="148" y="291"/>
                </a:cxn>
                <a:cxn ang="0">
                  <a:pos x="172" y="259"/>
                </a:cxn>
                <a:cxn ang="0">
                  <a:pos x="190" y="219"/>
                </a:cxn>
                <a:cxn ang="0">
                  <a:pos x="200" y="189"/>
                </a:cxn>
                <a:cxn ang="0">
                  <a:pos x="204" y="151"/>
                </a:cxn>
                <a:cxn ang="0">
                  <a:pos x="197" y="112"/>
                </a:cxn>
                <a:cxn ang="0">
                  <a:pos x="181" y="74"/>
                </a:cxn>
                <a:cxn ang="0">
                  <a:pos x="164" y="51"/>
                </a:cxn>
                <a:cxn ang="0">
                  <a:pos x="135" y="30"/>
                </a:cxn>
                <a:cxn ang="0">
                  <a:pos x="102" y="17"/>
                </a:cxn>
                <a:cxn ang="0">
                  <a:pos x="58" y="13"/>
                </a:cxn>
                <a:cxn ang="0">
                  <a:pos x="6" y="21"/>
                </a:cxn>
                <a:cxn ang="0">
                  <a:pos x="0" y="21"/>
                </a:cxn>
                <a:cxn ang="0">
                  <a:pos x="29" y="6"/>
                </a:cxn>
                <a:cxn ang="0">
                  <a:pos x="64" y="1"/>
                </a:cxn>
                <a:cxn ang="0">
                  <a:pos x="103" y="0"/>
                </a:cxn>
                <a:cxn ang="0">
                  <a:pos x="148" y="13"/>
                </a:cxn>
                <a:cxn ang="0">
                  <a:pos x="181" y="39"/>
                </a:cxn>
                <a:cxn ang="0">
                  <a:pos x="204" y="66"/>
                </a:cxn>
                <a:cxn ang="0">
                  <a:pos x="221" y="99"/>
                </a:cxn>
                <a:cxn ang="0">
                  <a:pos x="226" y="136"/>
                </a:cxn>
                <a:cxn ang="0">
                  <a:pos x="227" y="170"/>
                </a:cxn>
                <a:cxn ang="0">
                  <a:pos x="221" y="202"/>
                </a:cxn>
                <a:cxn ang="0">
                  <a:pos x="210" y="233"/>
                </a:cxn>
                <a:cxn ang="0">
                  <a:pos x="196" y="268"/>
                </a:cxn>
                <a:cxn ang="0">
                  <a:pos x="171" y="302"/>
                </a:cxn>
                <a:cxn ang="0">
                  <a:pos x="144" y="321"/>
                </a:cxn>
                <a:cxn ang="0">
                  <a:pos x="114" y="336"/>
                </a:cxn>
                <a:cxn ang="0">
                  <a:pos x="99" y="323"/>
                </a:cxn>
                <a:cxn ang="0">
                  <a:pos x="107" y="308"/>
                </a:cxn>
              </a:cxnLst>
              <a:rect l="0" t="0" r="r" b="b"/>
              <a:pathLst>
                <a:path w="227" h="336">
                  <a:moveTo>
                    <a:pt x="107" y="308"/>
                  </a:moveTo>
                  <a:lnTo>
                    <a:pt x="148" y="291"/>
                  </a:lnTo>
                  <a:lnTo>
                    <a:pt x="172" y="259"/>
                  </a:lnTo>
                  <a:lnTo>
                    <a:pt x="190" y="219"/>
                  </a:lnTo>
                  <a:lnTo>
                    <a:pt x="200" y="189"/>
                  </a:lnTo>
                  <a:lnTo>
                    <a:pt x="204" y="151"/>
                  </a:lnTo>
                  <a:lnTo>
                    <a:pt x="197" y="112"/>
                  </a:lnTo>
                  <a:lnTo>
                    <a:pt x="181" y="74"/>
                  </a:lnTo>
                  <a:lnTo>
                    <a:pt x="164" y="51"/>
                  </a:lnTo>
                  <a:lnTo>
                    <a:pt x="135" y="30"/>
                  </a:lnTo>
                  <a:lnTo>
                    <a:pt x="102" y="17"/>
                  </a:lnTo>
                  <a:lnTo>
                    <a:pt x="58" y="13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29" y="6"/>
                  </a:lnTo>
                  <a:lnTo>
                    <a:pt x="64" y="1"/>
                  </a:lnTo>
                  <a:lnTo>
                    <a:pt x="103" y="0"/>
                  </a:lnTo>
                  <a:lnTo>
                    <a:pt x="148" y="13"/>
                  </a:lnTo>
                  <a:lnTo>
                    <a:pt x="181" y="39"/>
                  </a:lnTo>
                  <a:lnTo>
                    <a:pt x="204" y="66"/>
                  </a:lnTo>
                  <a:lnTo>
                    <a:pt x="221" y="99"/>
                  </a:lnTo>
                  <a:lnTo>
                    <a:pt x="226" y="136"/>
                  </a:lnTo>
                  <a:lnTo>
                    <a:pt x="227" y="170"/>
                  </a:lnTo>
                  <a:lnTo>
                    <a:pt x="221" y="202"/>
                  </a:lnTo>
                  <a:lnTo>
                    <a:pt x="210" y="233"/>
                  </a:lnTo>
                  <a:lnTo>
                    <a:pt x="196" y="268"/>
                  </a:lnTo>
                  <a:lnTo>
                    <a:pt x="171" y="302"/>
                  </a:lnTo>
                  <a:lnTo>
                    <a:pt x="144" y="321"/>
                  </a:lnTo>
                  <a:lnTo>
                    <a:pt x="114" y="336"/>
                  </a:lnTo>
                  <a:lnTo>
                    <a:pt x="99" y="323"/>
                  </a:lnTo>
                  <a:lnTo>
                    <a:pt x="107" y="30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118"/>
            <p:cNvSpPr>
              <a:spLocks/>
            </p:cNvSpPr>
            <p:nvPr/>
          </p:nvSpPr>
          <p:spPr bwMode="auto">
            <a:xfrm>
              <a:off x="8619327" y="355108"/>
              <a:ext cx="266700" cy="355600"/>
            </a:xfrm>
            <a:custGeom>
              <a:avLst/>
              <a:gdLst/>
              <a:ahLst/>
              <a:cxnLst>
                <a:cxn ang="0">
                  <a:pos x="85" y="320"/>
                </a:cxn>
                <a:cxn ang="0">
                  <a:pos x="39" y="263"/>
                </a:cxn>
                <a:cxn ang="0">
                  <a:pos x="11" y="209"/>
                </a:cxn>
                <a:cxn ang="0">
                  <a:pos x="2" y="149"/>
                </a:cxn>
                <a:cxn ang="0">
                  <a:pos x="0" y="107"/>
                </a:cxn>
                <a:cxn ang="0">
                  <a:pos x="11" y="71"/>
                </a:cxn>
                <a:cxn ang="0">
                  <a:pos x="28" y="38"/>
                </a:cxn>
                <a:cxn ang="0">
                  <a:pos x="58" y="13"/>
                </a:cxn>
                <a:cxn ang="0">
                  <a:pos x="62" y="15"/>
                </a:cxn>
                <a:cxn ang="0">
                  <a:pos x="98" y="0"/>
                </a:cxn>
                <a:cxn ang="0">
                  <a:pos x="128" y="0"/>
                </a:cxn>
                <a:cxn ang="0">
                  <a:pos x="157" y="9"/>
                </a:cxn>
                <a:cxn ang="0">
                  <a:pos x="197" y="30"/>
                </a:cxn>
                <a:cxn ang="0">
                  <a:pos x="223" y="65"/>
                </a:cxn>
                <a:cxn ang="0">
                  <a:pos x="239" y="102"/>
                </a:cxn>
                <a:cxn ang="0">
                  <a:pos x="240" y="145"/>
                </a:cxn>
                <a:cxn ang="0">
                  <a:pos x="238" y="182"/>
                </a:cxn>
                <a:cxn ang="0">
                  <a:pos x="226" y="217"/>
                </a:cxn>
                <a:cxn ang="0">
                  <a:pos x="223" y="221"/>
                </a:cxn>
                <a:cxn ang="0">
                  <a:pos x="197" y="263"/>
                </a:cxn>
                <a:cxn ang="0">
                  <a:pos x="171" y="288"/>
                </a:cxn>
                <a:cxn ang="0">
                  <a:pos x="147" y="310"/>
                </a:cxn>
                <a:cxn ang="0">
                  <a:pos x="142" y="314"/>
                </a:cxn>
                <a:cxn ang="0">
                  <a:pos x="113" y="319"/>
                </a:cxn>
                <a:cxn ang="0">
                  <a:pos x="85" y="320"/>
                </a:cxn>
              </a:cxnLst>
              <a:rect l="0" t="0" r="r" b="b"/>
              <a:pathLst>
                <a:path w="240" h="320">
                  <a:moveTo>
                    <a:pt x="85" y="320"/>
                  </a:moveTo>
                  <a:lnTo>
                    <a:pt x="39" y="263"/>
                  </a:lnTo>
                  <a:lnTo>
                    <a:pt x="11" y="209"/>
                  </a:lnTo>
                  <a:lnTo>
                    <a:pt x="2" y="149"/>
                  </a:lnTo>
                  <a:lnTo>
                    <a:pt x="0" y="107"/>
                  </a:lnTo>
                  <a:lnTo>
                    <a:pt x="11" y="71"/>
                  </a:lnTo>
                  <a:lnTo>
                    <a:pt x="28" y="38"/>
                  </a:lnTo>
                  <a:lnTo>
                    <a:pt x="58" y="13"/>
                  </a:lnTo>
                  <a:lnTo>
                    <a:pt x="62" y="15"/>
                  </a:lnTo>
                  <a:lnTo>
                    <a:pt x="98" y="0"/>
                  </a:lnTo>
                  <a:lnTo>
                    <a:pt x="128" y="0"/>
                  </a:lnTo>
                  <a:lnTo>
                    <a:pt x="157" y="9"/>
                  </a:lnTo>
                  <a:lnTo>
                    <a:pt x="197" y="30"/>
                  </a:lnTo>
                  <a:lnTo>
                    <a:pt x="223" y="65"/>
                  </a:lnTo>
                  <a:lnTo>
                    <a:pt x="239" y="102"/>
                  </a:lnTo>
                  <a:lnTo>
                    <a:pt x="240" y="145"/>
                  </a:lnTo>
                  <a:lnTo>
                    <a:pt x="238" y="182"/>
                  </a:lnTo>
                  <a:lnTo>
                    <a:pt x="226" y="217"/>
                  </a:lnTo>
                  <a:lnTo>
                    <a:pt x="223" y="221"/>
                  </a:lnTo>
                  <a:lnTo>
                    <a:pt x="197" y="263"/>
                  </a:lnTo>
                  <a:lnTo>
                    <a:pt x="171" y="288"/>
                  </a:lnTo>
                  <a:lnTo>
                    <a:pt x="147" y="310"/>
                  </a:lnTo>
                  <a:lnTo>
                    <a:pt x="142" y="314"/>
                  </a:lnTo>
                  <a:lnTo>
                    <a:pt x="113" y="319"/>
                  </a:lnTo>
                  <a:lnTo>
                    <a:pt x="85" y="320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119"/>
            <p:cNvSpPr>
              <a:spLocks/>
            </p:cNvSpPr>
            <p:nvPr/>
          </p:nvSpPr>
          <p:spPr bwMode="auto">
            <a:xfrm>
              <a:off x="8628217" y="369554"/>
              <a:ext cx="257810" cy="335598"/>
            </a:xfrm>
            <a:custGeom>
              <a:avLst/>
              <a:gdLst/>
              <a:ahLst/>
              <a:cxnLst>
                <a:cxn ang="0">
                  <a:pos x="3" y="160"/>
                </a:cxn>
                <a:cxn ang="0">
                  <a:pos x="33" y="205"/>
                </a:cxn>
                <a:cxn ang="0">
                  <a:pos x="69" y="242"/>
                </a:cxn>
                <a:cxn ang="0">
                  <a:pos x="91" y="252"/>
                </a:cxn>
                <a:cxn ang="0">
                  <a:pos x="112" y="250"/>
                </a:cxn>
                <a:cxn ang="0">
                  <a:pos x="145" y="233"/>
                </a:cxn>
                <a:cxn ang="0">
                  <a:pos x="147" y="230"/>
                </a:cxn>
                <a:cxn ang="0">
                  <a:pos x="165" y="210"/>
                </a:cxn>
                <a:cxn ang="0">
                  <a:pos x="185" y="177"/>
                </a:cxn>
                <a:cxn ang="0">
                  <a:pos x="193" y="146"/>
                </a:cxn>
                <a:cxn ang="0">
                  <a:pos x="196" y="140"/>
                </a:cxn>
                <a:cxn ang="0">
                  <a:pos x="198" y="108"/>
                </a:cxn>
                <a:cxn ang="0">
                  <a:pos x="197" y="103"/>
                </a:cxn>
                <a:cxn ang="0">
                  <a:pos x="193" y="77"/>
                </a:cxn>
                <a:cxn ang="0">
                  <a:pos x="181" y="42"/>
                </a:cxn>
                <a:cxn ang="0">
                  <a:pos x="159" y="12"/>
                </a:cxn>
                <a:cxn ang="0">
                  <a:pos x="151" y="0"/>
                </a:cxn>
                <a:cxn ang="0">
                  <a:pos x="156" y="5"/>
                </a:cxn>
                <a:cxn ang="0">
                  <a:pos x="170" y="10"/>
                </a:cxn>
                <a:cxn ang="0">
                  <a:pos x="202" y="36"/>
                </a:cxn>
                <a:cxn ang="0">
                  <a:pos x="223" y="66"/>
                </a:cxn>
                <a:cxn ang="0">
                  <a:pos x="232" y="106"/>
                </a:cxn>
                <a:cxn ang="0">
                  <a:pos x="230" y="148"/>
                </a:cxn>
                <a:cxn ang="0">
                  <a:pos x="226" y="187"/>
                </a:cxn>
                <a:cxn ang="0">
                  <a:pos x="207" y="228"/>
                </a:cxn>
                <a:cxn ang="0">
                  <a:pos x="173" y="266"/>
                </a:cxn>
                <a:cxn ang="0">
                  <a:pos x="149" y="289"/>
                </a:cxn>
                <a:cxn ang="0">
                  <a:pos x="123" y="301"/>
                </a:cxn>
                <a:cxn ang="0">
                  <a:pos x="95" y="302"/>
                </a:cxn>
                <a:cxn ang="0">
                  <a:pos x="91" y="302"/>
                </a:cxn>
                <a:cxn ang="0">
                  <a:pos x="69" y="295"/>
                </a:cxn>
                <a:cxn ang="0">
                  <a:pos x="41" y="259"/>
                </a:cxn>
                <a:cxn ang="0">
                  <a:pos x="15" y="222"/>
                </a:cxn>
                <a:cxn ang="0">
                  <a:pos x="0" y="179"/>
                </a:cxn>
                <a:cxn ang="0">
                  <a:pos x="3" y="160"/>
                </a:cxn>
              </a:cxnLst>
              <a:rect l="0" t="0" r="r" b="b"/>
              <a:pathLst>
                <a:path w="232" h="302">
                  <a:moveTo>
                    <a:pt x="3" y="160"/>
                  </a:moveTo>
                  <a:lnTo>
                    <a:pt x="33" y="205"/>
                  </a:lnTo>
                  <a:lnTo>
                    <a:pt x="69" y="242"/>
                  </a:lnTo>
                  <a:lnTo>
                    <a:pt x="91" y="252"/>
                  </a:lnTo>
                  <a:lnTo>
                    <a:pt x="112" y="250"/>
                  </a:lnTo>
                  <a:lnTo>
                    <a:pt x="145" y="233"/>
                  </a:lnTo>
                  <a:lnTo>
                    <a:pt x="147" y="230"/>
                  </a:lnTo>
                  <a:lnTo>
                    <a:pt x="165" y="210"/>
                  </a:lnTo>
                  <a:lnTo>
                    <a:pt x="185" y="177"/>
                  </a:lnTo>
                  <a:lnTo>
                    <a:pt x="193" y="146"/>
                  </a:lnTo>
                  <a:lnTo>
                    <a:pt x="196" y="140"/>
                  </a:lnTo>
                  <a:lnTo>
                    <a:pt x="198" y="108"/>
                  </a:lnTo>
                  <a:lnTo>
                    <a:pt x="197" y="103"/>
                  </a:lnTo>
                  <a:lnTo>
                    <a:pt x="193" y="77"/>
                  </a:lnTo>
                  <a:lnTo>
                    <a:pt x="181" y="42"/>
                  </a:lnTo>
                  <a:lnTo>
                    <a:pt x="159" y="12"/>
                  </a:lnTo>
                  <a:lnTo>
                    <a:pt x="151" y="0"/>
                  </a:lnTo>
                  <a:lnTo>
                    <a:pt x="156" y="5"/>
                  </a:lnTo>
                  <a:lnTo>
                    <a:pt x="170" y="10"/>
                  </a:lnTo>
                  <a:lnTo>
                    <a:pt x="202" y="36"/>
                  </a:lnTo>
                  <a:lnTo>
                    <a:pt x="223" y="66"/>
                  </a:lnTo>
                  <a:lnTo>
                    <a:pt x="232" y="106"/>
                  </a:lnTo>
                  <a:lnTo>
                    <a:pt x="230" y="148"/>
                  </a:lnTo>
                  <a:lnTo>
                    <a:pt x="226" y="187"/>
                  </a:lnTo>
                  <a:lnTo>
                    <a:pt x="207" y="228"/>
                  </a:lnTo>
                  <a:lnTo>
                    <a:pt x="173" y="266"/>
                  </a:lnTo>
                  <a:lnTo>
                    <a:pt x="149" y="289"/>
                  </a:lnTo>
                  <a:lnTo>
                    <a:pt x="123" y="301"/>
                  </a:lnTo>
                  <a:lnTo>
                    <a:pt x="95" y="302"/>
                  </a:lnTo>
                  <a:lnTo>
                    <a:pt x="91" y="302"/>
                  </a:lnTo>
                  <a:lnTo>
                    <a:pt x="69" y="295"/>
                  </a:lnTo>
                  <a:lnTo>
                    <a:pt x="41" y="259"/>
                  </a:lnTo>
                  <a:lnTo>
                    <a:pt x="15" y="222"/>
                  </a:lnTo>
                  <a:lnTo>
                    <a:pt x="0" y="179"/>
                  </a:lnTo>
                  <a:lnTo>
                    <a:pt x="3" y="16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120"/>
            <p:cNvSpPr>
              <a:spLocks/>
            </p:cNvSpPr>
            <p:nvPr/>
          </p:nvSpPr>
          <p:spPr bwMode="auto">
            <a:xfrm>
              <a:off x="8608214" y="341773"/>
              <a:ext cx="234473" cy="413385"/>
            </a:xfrm>
            <a:custGeom>
              <a:avLst/>
              <a:gdLst/>
              <a:ahLst/>
              <a:cxnLst>
                <a:cxn ang="0">
                  <a:pos x="87" y="307"/>
                </a:cxn>
                <a:cxn ang="0">
                  <a:pos x="58" y="273"/>
                </a:cxn>
                <a:cxn ang="0">
                  <a:pos x="34" y="229"/>
                </a:cxn>
                <a:cxn ang="0">
                  <a:pos x="26" y="186"/>
                </a:cxn>
                <a:cxn ang="0">
                  <a:pos x="21" y="149"/>
                </a:cxn>
                <a:cxn ang="0">
                  <a:pos x="25" y="112"/>
                </a:cxn>
                <a:cxn ang="0">
                  <a:pos x="37" y="82"/>
                </a:cxn>
                <a:cxn ang="0">
                  <a:pos x="49" y="61"/>
                </a:cxn>
                <a:cxn ang="0">
                  <a:pos x="67" y="43"/>
                </a:cxn>
                <a:cxn ang="0">
                  <a:pos x="88" y="33"/>
                </a:cxn>
                <a:cxn ang="0">
                  <a:pos x="113" y="25"/>
                </a:cxn>
                <a:cxn ang="0">
                  <a:pos x="134" y="22"/>
                </a:cxn>
                <a:cxn ang="0">
                  <a:pos x="161" y="26"/>
                </a:cxn>
                <a:cxn ang="0">
                  <a:pos x="183" y="38"/>
                </a:cxn>
                <a:cxn ang="0">
                  <a:pos x="211" y="58"/>
                </a:cxn>
                <a:cxn ang="0">
                  <a:pos x="188" y="29"/>
                </a:cxn>
                <a:cxn ang="0">
                  <a:pos x="161" y="10"/>
                </a:cxn>
                <a:cxn ang="0">
                  <a:pos x="130" y="0"/>
                </a:cxn>
                <a:cxn ang="0">
                  <a:pos x="101" y="0"/>
                </a:cxn>
                <a:cxn ang="0">
                  <a:pos x="71" y="12"/>
                </a:cxn>
                <a:cxn ang="0">
                  <a:pos x="45" y="34"/>
                </a:cxn>
                <a:cxn ang="0">
                  <a:pos x="24" y="58"/>
                </a:cxn>
                <a:cxn ang="0">
                  <a:pos x="9" y="94"/>
                </a:cxn>
                <a:cxn ang="0">
                  <a:pos x="0" y="128"/>
                </a:cxn>
                <a:cxn ang="0">
                  <a:pos x="1" y="164"/>
                </a:cxn>
                <a:cxn ang="0">
                  <a:pos x="9" y="200"/>
                </a:cxn>
                <a:cxn ang="0">
                  <a:pos x="9" y="204"/>
                </a:cxn>
                <a:cxn ang="0">
                  <a:pos x="22" y="235"/>
                </a:cxn>
                <a:cxn ang="0">
                  <a:pos x="35" y="271"/>
                </a:cxn>
                <a:cxn ang="0">
                  <a:pos x="61" y="306"/>
                </a:cxn>
                <a:cxn ang="0">
                  <a:pos x="83" y="335"/>
                </a:cxn>
                <a:cxn ang="0">
                  <a:pos x="90" y="347"/>
                </a:cxn>
                <a:cxn ang="0">
                  <a:pos x="83" y="361"/>
                </a:cxn>
                <a:cxn ang="0">
                  <a:pos x="94" y="372"/>
                </a:cxn>
                <a:cxn ang="0">
                  <a:pos x="117" y="369"/>
                </a:cxn>
                <a:cxn ang="0">
                  <a:pos x="125" y="360"/>
                </a:cxn>
                <a:cxn ang="0">
                  <a:pos x="120" y="344"/>
                </a:cxn>
                <a:cxn ang="0">
                  <a:pos x="127" y="330"/>
                </a:cxn>
                <a:cxn ang="0">
                  <a:pos x="115" y="316"/>
                </a:cxn>
                <a:cxn ang="0">
                  <a:pos x="92" y="308"/>
                </a:cxn>
                <a:cxn ang="0">
                  <a:pos x="87" y="307"/>
                </a:cxn>
              </a:cxnLst>
              <a:rect l="0" t="0" r="r" b="b"/>
              <a:pathLst>
                <a:path w="211" h="372">
                  <a:moveTo>
                    <a:pt x="87" y="307"/>
                  </a:moveTo>
                  <a:lnTo>
                    <a:pt x="58" y="273"/>
                  </a:lnTo>
                  <a:lnTo>
                    <a:pt x="34" y="229"/>
                  </a:lnTo>
                  <a:lnTo>
                    <a:pt x="26" y="186"/>
                  </a:lnTo>
                  <a:lnTo>
                    <a:pt x="21" y="149"/>
                  </a:lnTo>
                  <a:lnTo>
                    <a:pt x="25" y="112"/>
                  </a:lnTo>
                  <a:lnTo>
                    <a:pt x="37" y="82"/>
                  </a:lnTo>
                  <a:lnTo>
                    <a:pt x="49" y="61"/>
                  </a:lnTo>
                  <a:lnTo>
                    <a:pt x="67" y="43"/>
                  </a:lnTo>
                  <a:lnTo>
                    <a:pt x="88" y="33"/>
                  </a:lnTo>
                  <a:lnTo>
                    <a:pt x="113" y="25"/>
                  </a:lnTo>
                  <a:lnTo>
                    <a:pt x="134" y="22"/>
                  </a:lnTo>
                  <a:lnTo>
                    <a:pt x="161" y="26"/>
                  </a:lnTo>
                  <a:lnTo>
                    <a:pt x="183" y="38"/>
                  </a:lnTo>
                  <a:lnTo>
                    <a:pt x="211" y="58"/>
                  </a:lnTo>
                  <a:lnTo>
                    <a:pt x="188" y="29"/>
                  </a:lnTo>
                  <a:lnTo>
                    <a:pt x="161" y="10"/>
                  </a:lnTo>
                  <a:lnTo>
                    <a:pt x="130" y="0"/>
                  </a:lnTo>
                  <a:lnTo>
                    <a:pt x="101" y="0"/>
                  </a:lnTo>
                  <a:lnTo>
                    <a:pt x="71" y="12"/>
                  </a:lnTo>
                  <a:lnTo>
                    <a:pt x="45" y="34"/>
                  </a:lnTo>
                  <a:lnTo>
                    <a:pt x="24" y="58"/>
                  </a:lnTo>
                  <a:lnTo>
                    <a:pt x="9" y="94"/>
                  </a:lnTo>
                  <a:lnTo>
                    <a:pt x="0" y="128"/>
                  </a:lnTo>
                  <a:lnTo>
                    <a:pt x="1" y="164"/>
                  </a:lnTo>
                  <a:lnTo>
                    <a:pt x="9" y="200"/>
                  </a:lnTo>
                  <a:lnTo>
                    <a:pt x="9" y="204"/>
                  </a:lnTo>
                  <a:lnTo>
                    <a:pt x="22" y="235"/>
                  </a:lnTo>
                  <a:lnTo>
                    <a:pt x="35" y="271"/>
                  </a:lnTo>
                  <a:lnTo>
                    <a:pt x="61" y="306"/>
                  </a:lnTo>
                  <a:lnTo>
                    <a:pt x="83" y="335"/>
                  </a:lnTo>
                  <a:lnTo>
                    <a:pt x="90" y="347"/>
                  </a:lnTo>
                  <a:lnTo>
                    <a:pt x="83" y="361"/>
                  </a:lnTo>
                  <a:lnTo>
                    <a:pt x="94" y="372"/>
                  </a:lnTo>
                  <a:lnTo>
                    <a:pt x="117" y="369"/>
                  </a:lnTo>
                  <a:lnTo>
                    <a:pt x="125" y="360"/>
                  </a:lnTo>
                  <a:lnTo>
                    <a:pt x="120" y="344"/>
                  </a:lnTo>
                  <a:lnTo>
                    <a:pt x="127" y="330"/>
                  </a:lnTo>
                  <a:lnTo>
                    <a:pt x="115" y="316"/>
                  </a:lnTo>
                  <a:lnTo>
                    <a:pt x="92" y="308"/>
                  </a:lnTo>
                  <a:lnTo>
                    <a:pt x="87" y="307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121"/>
            <p:cNvSpPr>
              <a:spLocks/>
            </p:cNvSpPr>
            <p:nvPr/>
          </p:nvSpPr>
          <p:spPr bwMode="auto">
            <a:xfrm>
              <a:off x="8712672" y="350663"/>
              <a:ext cx="188913" cy="377825"/>
            </a:xfrm>
            <a:custGeom>
              <a:avLst/>
              <a:gdLst/>
              <a:ahLst/>
              <a:cxnLst>
                <a:cxn ang="0">
                  <a:pos x="11" y="310"/>
                </a:cxn>
                <a:cxn ang="0">
                  <a:pos x="51" y="308"/>
                </a:cxn>
                <a:cxn ang="0">
                  <a:pos x="80" y="287"/>
                </a:cxn>
                <a:cxn ang="0">
                  <a:pos x="108" y="257"/>
                </a:cxn>
                <a:cxn ang="0">
                  <a:pos x="125" y="231"/>
                </a:cxn>
                <a:cxn ang="0">
                  <a:pos x="139" y="196"/>
                </a:cxn>
                <a:cxn ang="0">
                  <a:pos x="147" y="159"/>
                </a:cxn>
                <a:cxn ang="0">
                  <a:pos x="146" y="116"/>
                </a:cxn>
                <a:cxn ang="0">
                  <a:pos x="139" y="90"/>
                </a:cxn>
                <a:cxn ang="0">
                  <a:pos x="121" y="59"/>
                </a:cxn>
                <a:cxn ang="0">
                  <a:pos x="100" y="35"/>
                </a:cxn>
                <a:cxn ang="0">
                  <a:pos x="64" y="16"/>
                </a:cxn>
                <a:cxn ang="0">
                  <a:pos x="19" y="4"/>
                </a:cxn>
                <a:cxn ang="0">
                  <a:pos x="14" y="2"/>
                </a:cxn>
                <a:cxn ang="0">
                  <a:pos x="42" y="0"/>
                </a:cxn>
                <a:cxn ang="0">
                  <a:pos x="72" y="6"/>
                </a:cxn>
                <a:cxn ang="0">
                  <a:pos x="105" y="19"/>
                </a:cxn>
                <a:cxn ang="0">
                  <a:pos x="138" y="47"/>
                </a:cxn>
                <a:cxn ang="0">
                  <a:pos x="156" y="84"/>
                </a:cxn>
                <a:cxn ang="0">
                  <a:pos x="167" y="118"/>
                </a:cxn>
                <a:cxn ang="0">
                  <a:pos x="170" y="155"/>
                </a:cxn>
                <a:cxn ang="0">
                  <a:pos x="163" y="192"/>
                </a:cxn>
                <a:cxn ang="0">
                  <a:pos x="153" y="223"/>
                </a:cxn>
                <a:cxn ang="0">
                  <a:pos x="138" y="251"/>
                </a:cxn>
                <a:cxn ang="0">
                  <a:pos x="120" y="276"/>
                </a:cxn>
                <a:cxn ang="0">
                  <a:pos x="96" y="304"/>
                </a:cxn>
                <a:cxn ang="0">
                  <a:pos x="65" y="327"/>
                </a:cxn>
                <a:cxn ang="0">
                  <a:pos x="38" y="335"/>
                </a:cxn>
                <a:cxn ang="0">
                  <a:pos x="7" y="340"/>
                </a:cxn>
                <a:cxn ang="0">
                  <a:pos x="0" y="322"/>
                </a:cxn>
                <a:cxn ang="0">
                  <a:pos x="11" y="310"/>
                </a:cxn>
              </a:cxnLst>
              <a:rect l="0" t="0" r="r" b="b"/>
              <a:pathLst>
                <a:path w="170" h="340">
                  <a:moveTo>
                    <a:pt x="11" y="310"/>
                  </a:moveTo>
                  <a:lnTo>
                    <a:pt x="51" y="308"/>
                  </a:lnTo>
                  <a:lnTo>
                    <a:pt x="80" y="287"/>
                  </a:lnTo>
                  <a:lnTo>
                    <a:pt x="108" y="257"/>
                  </a:lnTo>
                  <a:lnTo>
                    <a:pt x="125" y="231"/>
                  </a:lnTo>
                  <a:lnTo>
                    <a:pt x="139" y="196"/>
                  </a:lnTo>
                  <a:lnTo>
                    <a:pt x="147" y="159"/>
                  </a:lnTo>
                  <a:lnTo>
                    <a:pt x="146" y="116"/>
                  </a:lnTo>
                  <a:lnTo>
                    <a:pt x="139" y="90"/>
                  </a:lnTo>
                  <a:lnTo>
                    <a:pt x="121" y="59"/>
                  </a:lnTo>
                  <a:lnTo>
                    <a:pt x="100" y="35"/>
                  </a:lnTo>
                  <a:lnTo>
                    <a:pt x="64" y="1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42" y="0"/>
                  </a:lnTo>
                  <a:lnTo>
                    <a:pt x="72" y="6"/>
                  </a:lnTo>
                  <a:lnTo>
                    <a:pt x="105" y="19"/>
                  </a:lnTo>
                  <a:lnTo>
                    <a:pt x="138" y="47"/>
                  </a:lnTo>
                  <a:lnTo>
                    <a:pt x="156" y="84"/>
                  </a:lnTo>
                  <a:lnTo>
                    <a:pt x="167" y="118"/>
                  </a:lnTo>
                  <a:lnTo>
                    <a:pt x="170" y="155"/>
                  </a:lnTo>
                  <a:lnTo>
                    <a:pt x="163" y="192"/>
                  </a:lnTo>
                  <a:lnTo>
                    <a:pt x="153" y="223"/>
                  </a:lnTo>
                  <a:lnTo>
                    <a:pt x="138" y="251"/>
                  </a:lnTo>
                  <a:lnTo>
                    <a:pt x="120" y="276"/>
                  </a:lnTo>
                  <a:lnTo>
                    <a:pt x="96" y="304"/>
                  </a:lnTo>
                  <a:lnTo>
                    <a:pt x="65" y="327"/>
                  </a:lnTo>
                  <a:lnTo>
                    <a:pt x="38" y="335"/>
                  </a:lnTo>
                  <a:lnTo>
                    <a:pt x="7" y="340"/>
                  </a:lnTo>
                  <a:lnTo>
                    <a:pt x="0" y="322"/>
                  </a:lnTo>
                  <a:lnTo>
                    <a:pt x="11" y="3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122"/>
            <p:cNvSpPr>
              <a:spLocks/>
            </p:cNvSpPr>
            <p:nvPr/>
          </p:nvSpPr>
          <p:spPr bwMode="auto">
            <a:xfrm>
              <a:off x="8700448" y="724043"/>
              <a:ext cx="28893" cy="88011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17" y="790"/>
                </a:cxn>
                <a:cxn ang="0">
                  <a:pos x="0" y="792"/>
                </a:cxn>
                <a:cxn ang="0">
                  <a:pos x="12" y="0"/>
                </a:cxn>
                <a:cxn ang="0">
                  <a:pos x="26" y="3"/>
                </a:cxn>
              </a:cxnLst>
              <a:rect l="0" t="0" r="r" b="b"/>
              <a:pathLst>
                <a:path w="26" h="792">
                  <a:moveTo>
                    <a:pt x="26" y="3"/>
                  </a:moveTo>
                  <a:lnTo>
                    <a:pt x="17" y="790"/>
                  </a:lnTo>
                  <a:lnTo>
                    <a:pt x="0" y="792"/>
                  </a:lnTo>
                  <a:lnTo>
                    <a:pt x="12" y="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123"/>
            <p:cNvSpPr>
              <a:spLocks/>
            </p:cNvSpPr>
            <p:nvPr/>
          </p:nvSpPr>
          <p:spPr bwMode="auto">
            <a:xfrm>
              <a:off x="8529315" y="724043"/>
              <a:ext cx="171133" cy="88344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54" y="787"/>
                </a:cxn>
                <a:cxn ang="0">
                  <a:pos x="134" y="795"/>
                </a:cxn>
                <a:cxn ang="0">
                  <a:pos x="0" y="3"/>
                </a:cxn>
                <a:cxn ang="0">
                  <a:pos x="21" y="0"/>
                </a:cxn>
              </a:cxnLst>
              <a:rect l="0" t="0" r="r" b="b"/>
              <a:pathLst>
                <a:path w="154" h="795">
                  <a:moveTo>
                    <a:pt x="21" y="0"/>
                  </a:moveTo>
                  <a:lnTo>
                    <a:pt x="154" y="787"/>
                  </a:lnTo>
                  <a:lnTo>
                    <a:pt x="134" y="795"/>
                  </a:lnTo>
                  <a:lnTo>
                    <a:pt x="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128"/>
            <p:cNvSpPr>
              <a:spLocks/>
            </p:cNvSpPr>
            <p:nvPr/>
          </p:nvSpPr>
          <p:spPr bwMode="auto">
            <a:xfrm>
              <a:off x="8784903" y="631809"/>
              <a:ext cx="275590" cy="310039"/>
            </a:xfrm>
            <a:custGeom>
              <a:avLst/>
              <a:gdLst/>
              <a:ahLst/>
              <a:cxnLst>
                <a:cxn ang="0">
                  <a:pos x="53" y="276"/>
                </a:cxn>
                <a:cxn ang="0">
                  <a:pos x="18" y="217"/>
                </a:cxn>
                <a:cxn ang="0">
                  <a:pos x="0" y="167"/>
                </a:cxn>
                <a:cxn ang="0">
                  <a:pos x="2" y="112"/>
                </a:cxn>
                <a:cxn ang="0">
                  <a:pos x="10" y="75"/>
                </a:cxn>
                <a:cxn ang="0">
                  <a:pos x="26" y="47"/>
                </a:cxn>
                <a:cxn ang="0">
                  <a:pos x="49" y="22"/>
                </a:cxn>
                <a:cxn ang="0">
                  <a:pos x="85" y="4"/>
                </a:cxn>
                <a:cxn ang="0">
                  <a:pos x="89" y="8"/>
                </a:cxn>
                <a:cxn ang="0">
                  <a:pos x="127" y="0"/>
                </a:cxn>
                <a:cxn ang="0">
                  <a:pos x="156" y="6"/>
                </a:cxn>
                <a:cxn ang="0">
                  <a:pos x="184" y="20"/>
                </a:cxn>
                <a:cxn ang="0">
                  <a:pos x="219" y="43"/>
                </a:cxn>
                <a:cxn ang="0">
                  <a:pos x="239" y="79"/>
                </a:cxn>
                <a:cxn ang="0">
                  <a:pos x="248" y="114"/>
                </a:cxn>
                <a:cxn ang="0">
                  <a:pos x="243" y="152"/>
                </a:cxn>
                <a:cxn ang="0">
                  <a:pos x="233" y="185"/>
                </a:cxn>
                <a:cxn ang="0">
                  <a:pos x="213" y="213"/>
                </a:cxn>
                <a:cxn ang="0">
                  <a:pos x="210" y="214"/>
                </a:cxn>
                <a:cxn ang="0">
                  <a:pos x="176" y="246"/>
                </a:cxn>
                <a:cxn ang="0">
                  <a:pos x="146" y="263"/>
                </a:cxn>
                <a:cxn ang="0">
                  <a:pos x="117" y="278"/>
                </a:cxn>
                <a:cxn ang="0">
                  <a:pos x="113" y="279"/>
                </a:cxn>
                <a:cxn ang="0">
                  <a:pos x="81" y="279"/>
                </a:cxn>
                <a:cxn ang="0">
                  <a:pos x="53" y="276"/>
                </a:cxn>
              </a:cxnLst>
              <a:rect l="0" t="0" r="r" b="b"/>
              <a:pathLst>
                <a:path w="248" h="279">
                  <a:moveTo>
                    <a:pt x="53" y="276"/>
                  </a:moveTo>
                  <a:lnTo>
                    <a:pt x="18" y="217"/>
                  </a:lnTo>
                  <a:lnTo>
                    <a:pt x="0" y="167"/>
                  </a:lnTo>
                  <a:lnTo>
                    <a:pt x="2" y="112"/>
                  </a:lnTo>
                  <a:lnTo>
                    <a:pt x="10" y="75"/>
                  </a:lnTo>
                  <a:lnTo>
                    <a:pt x="26" y="47"/>
                  </a:lnTo>
                  <a:lnTo>
                    <a:pt x="49" y="22"/>
                  </a:lnTo>
                  <a:lnTo>
                    <a:pt x="85" y="4"/>
                  </a:lnTo>
                  <a:lnTo>
                    <a:pt x="89" y="8"/>
                  </a:lnTo>
                  <a:lnTo>
                    <a:pt x="127" y="0"/>
                  </a:lnTo>
                  <a:lnTo>
                    <a:pt x="156" y="6"/>
                  </a:lnTo>
                  <a:lnTo>
                    <a:pt x="184" y="20"/>
                  </a:lnTo>
                  <a:lnTo>
                    <a:pt x="219" y="43"/>
                  </a:lnTo>
                  <a:lnTo>
                    <a:pt x="239" y="79"/>
                  </a:lnTo>
                  <a:lnTo>
                    <a:pt x="248" y="114"/>
                  </a:lnTo>
                  <a:lnTo>
                    <a:pt x="243" y="152"/>
                  </a:lnTo>
                  <a:lnTo>
                    <a:pt x="233" y="185"/>
                  </a:lnTo>
                  <a:lnTo>
                    <a:pt x="213" y="213"/>
                  </a:lnTo>
                  <a:lnTo>
                    <a:pt x="210" y="214"/>
                  </a:lnTo>
                  <a:lnTo>
                    <a:pt x="176" y="246"/>
                  </a:lnTo>
                  <a:lnTo>
                    <a:pt x="146" y="263"/>
                  </a:lnTo>
                  <a:lnTo>
                    <a:pt x="117" y="278"/>
                  </a:lnTo>
                  <a:lnTo>
                    <a:pt x="113" y="279"/>
                  </a:lnTo>
                  <a:lnTo>
                    <a:pt x="81" y="279"/>
                  </a:lnTo>
                  <a:lnTo>
                    <a:pt x="53" y="276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129"/>
            <p:cNvSpPr>
              <a:spLocks/>
            </p:cNvSpPr>
            <p:nvPr/>
          </p:nvSpPr>
          <p:spPr bwMode="auto">
            <a:xfrm>
              <a:off x="8781569" y="655146"/>
              <a:ext cx="277813" cy="286703"/>
            </a:xfrm>
            <a:custGeom>
              <a:avLst/>
              <a:gdLst/>
              <a:ahLst/>
              <a:cxnLst>
                <a:cxn ang="0">
                  <a:pos x="6" y="114"/>
                </a:cxn>
                <a:cxn ang="0">
                  <a:pos x="29" y="157"/>
                </a:cxn>
                <a:cxn ang="0">
                  <a:pos x="59" y="199"/>
                </a:cxn>
                <a:cxn ang="0">
                  <a:pos x="80" y="210"/>
                </a:cxn>
                <a:cxn ang="0">
                  <a:pos x="101" y="213"/>
                </a:cxn>
                <a:cxn ang="0">
                  <a:pos x="138" y="204"/>
                </a:cxn>
                <a:cxn ang="0">
                  <a:pos x="139" y="200"/>
                </a:cxn>
                <a:cxn ang="0">
                  <a:pos x="162" y="187"/>
                </a:cxn>
                <a:cxn ang="0">
                  <a:pos x="188" y="161"/>
                </a:cxn>
                <a:cxn ang="0">
                  <a:pos x="201" y="135"/>
                </a:cxn>
                <a:cxn ang="0">
                  <a:pos x="205" y="131"/>
                </a:cxn>
                <a:cxn ang="0">
                  <a:pos x="215" y="103"/>
                </a:cxn>
                <a:cxn ang="0">
                  <a:pos x="215" y="98"/>
                </a:cxn>
                <a:cxn ang="0">
                  <a:pos x="216" y="75"/>
                </a:cxn>
                <a:cxn ang="0">
                  <a:pos x="209" y="42"/>
                </a:cxn>
                <a:cxn ang="0">
                  <a:pos x="193" y="12"/>
                </a:cxn>
                <a:cxn ang="0">
                  <a:pos x="187" y="0"/>
                </a:cxn>
                <a:cxn ang="0">
                  <a:pos x="192" y="4"/>
                </a:cxn>
                <a:cxn ang="0">
                  <a:pos x="205" y="12"/>
                </a:cxn>
                <a:cxn ang="0">
                  <a:pos x="233" y="40"/>
                </a:cxn>
                <a:cxn ang="0">
                  <a:pos x="247" y="71"/>
                </a:cxn>
                <a:cxn ang="0">
                  <a:pos x="250" y="107"/>
                </a:cxn>
                <a:cxn ang="0">
                  <a:pos x="241" y="143"/>
                </a:cxn>
                <a:cxn ang="0">
                  <a:pos x="228" y="176"/>
                </a:cxn>
                <a:cxn ang="0">
                  <a:pos x="201" y="210"/>
                </a:cxn>
                <a:cxn ang="0">
                  <a:pos x="159" y="237"/>
                </a:cxn>
                <a:cxn ang="0">
                  <a:pos x="131" y="253"/>
                </a:cxn>
                <a:cxn ang="0">
                  <a:pos x="102" y="258"/>
                </a:cxn>
                <a:cxn ang="0">
                  <a:pos x="73" y="254"/>
                </a:cxn>
                <a:cxn ang="0">
                  <a:pos x="68" y="254"/>
                </a:cxn>
                <a:cxn ang="0">
                  <a:pos x="48" y="244"/>
                </a:cxn>
                <a:cxn ang="0">
                  <a:pos x="26" y="208"/>
                </a:cxn>
                <a:cxn ang="0">
                  <a:pos x="7" y="169"/>
                </a:cxn>
                <a:cxn ang="0">
                  <a:pos x="0" y="130"/>
                </a:cxn>
                <a:cxn ang="0">
                  <a:pos x="6" y="114"/>
                </a:cxn>
              </a:cxnLst>
              <a:rect l="0" t="0" r="r" b="b"/>
              <a:pathLst>
                <a:path w="250" h="258">
                  <a:moveTo>
                    <a:pt x="6" y="114"/>
                  </a:moveTo>
                  <a:lnTo>
                    <a:pt x="29" y="157"/>
                  </a:lnTo>
                  <a:lnTo>
                    <a:pt x="59" y="199"/>
                  </a:lnTo>
                  <a:lnTo>
                    <a:pt x="80" y="210"/>
                  </a:lnTo>
                  <a:lnTo>
                    <a:pt x="101" y="213"/>
                  </a:lnTo>
                  <a:lnTo>
                    <a:pt x="138" y="204"/>
                  </a:lnTo>
                  <a:lnTo>
                    <a:pt x="139" y="200"/>
                  </a:lnTo>
                  <a:lnTo>
                    <a:pt x="162" y="187"/>
                  </a:lnTo>
                  <a:lnTo>
                    <a:pt x="188" y="161"/>
                  </a:lnTo>
                  <a:lnTo>
                    <a:pt x="201" y="135"/>
                  </a:lnTo>
                  <a:lnTo>
                    <a:pt x="205" y="131"/>
                  </a:lnTo>
                  <a:lnTo>
                    <a:pt x="215" y="103"/>
                  </a:lnTo>
                  <a:lnTo>
                    <a:pt x="215" y="98"/>
                  </a:lnTo>
                  <a:lnTo>
                    <a:pt x="216" y="75"/>
                  </a:lnTo>
                  <a:lnTo>
                    <a:pt x="209" y="42"/>
                  </a:lnTo>
                  <a:lnTo>
                    <a:pt x="193" y="12"/>
                  </a:lnTo>
                  <a:lnTo>
                    <a:pt x="187" y="0"/>
                  </a:lnTo>
                  <a:lnTo>
                    <a:pt x="192" y="4"/>
                  </a:lnTo>
                  <a:lnTo>
                    <a:pt x="205" y="12"/>
                  </a:lnTo>
                  <a:lnTo>
                    <a:pt x="233" y="40"/>
                  </a:lnTo>
                  <a:lnTo>
                    <a:pt x="247" y="71"/>
                  </a:lnTo>
                  <a:lnTo>
                    <a:pt x="250" y="107"/>
                  </a:lnTo>
                  <a:lnTo>
                    <a:pt x="241" y="143"/>
                  </a:lnTo>
                  <a:lnTo>
                    <a:pt x="228" y="176"/>
                  </a:lnTo>
                  <a:lnTo>
                    <a:pt x="201" y="210"/>
                  </a:lnTo>
                  <a:lnTo>
                    <a:pt x="159" y="237"/>
                  </a:lnTo>
                  <a:lnTo>
                    <a:pt x="131" y="253"/>
                  </a:lnTo>
                  <a:lnTo>
                    <a:pt x="102" y="258"/>
                  </a:lnTo>
                  <a:lnTo>
                    <a:pt x="73" y="254"/>
                  </a:lnTo>
                  <a:lnTo>
                    <a:pt x="68" y="254"/>
                  </a:lnTo>
                  <a:lnTo>
                    <a:pt x="48" y="244"/>
                  </a:lnTo>
                  <a:lnTo>
                    <a:pt x="26" y="208"/>
                  </a:lnTo>
                  <a:lnTo>
                    <a:pt x="7" y="169"/>
                  </a:lnTo>
                  <a:lnTo>
                    <a:pt x="0" y="130"/>
                  </a:lnTo>
                  <a:lnTo>
                    <a:pt x="6" y="114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130"/>
            <p:cNvSpPr>
              <a:spLocks/>
            </p:cNvSpPr>
            <p:nvPr/>
          </p:nvSpPr>
          <p:spPr bwMode="auto">
            <a:xfrm>
              <a:off x="8770457" y="620696"/>
              <a:ext cx="261143" cy="360045"/>
            </a:xfrm>
            <a:custGeom>
              <a:avLst/>
              <a:gdLst/>
              <a:ahLst/>
              <a:cxnLst>
                <a:cxn ang="0">
                  <a:pos x="61" y="264"/>
                </a:cxn>
                <a:cxn ang="0">
                  <a:pos x="37" y="228"/>
                </a:cxn>
                <a:cxn ang="0">
                  <a:pos x="23" y="187"/>
                </a:cxn>
                <a:cxn ang="0">
                  <a:pos x="23" y="147"/>
                </a:cxn>
                <a:cxn ang="0">
                  <a:pos x="24" y="116"/>
                </a:cxn>
                <a:cxn ang="0">
                  <a:pos x="35" y="82"/>
                </a:cxn>
                <a:cxn ang="0">
                  <a:pos x="53" y="60"/>
                </a:cxn>
                <a:cxn ang="0">
                  <a:pos x="69" y="43"/>
                </a:cxn>
                <a:cxn ang="0">
                  <a:pos x="91" y="32"/>
                </a:cxn>
                <a:cxn ang="0">
                  <a:pos x="114" y="26"/>
                </a:cxn>
                <a:cxn ang="0">
                  <a:pos x="141" y="24"/>
                </a:cxn>
                <a:cxn ang="0">
                  <a:pos x="163" y="26"/>
                </a:cxn>
                <a:cxn ang="0">
                  <a:pos x="189" y="33"/>
                </a:cxn>
                <a:cxn ang="0">
                  <a:pos x="210" y="48"/>
                </a:cxn>
                <a:cxn ang="0">
                  <a:pos x="235" y="69"/>
                </a:cxn>
                <a:cxn ang="0">
                  <a:pos x="218" y="40"/>
                </a:cxn>
                <a:cxn ang="0">
                  <a:pos x="193" y="20"/>
                </a:cxn>
                <a:cxn ang="0">
                  <a:pos x="164" y="6"/>
                </a:cxn>
                <a:cxn ang="0">
                  <a:pos x="132" y="0"/>
                </a:cxn>
                <a:cxn ang="0">
                  <a:pos x="101" y="4"/>
                </a:cxn>
                <a:cxn ang="0">
                  <a:pos x="69" y="20"/>
                </a:cxn>
                <a:cxn ang="0">
                  <a:pos x="42" y="36"/>
                </a:cxn>
                <a:cxn ang="0">
                  <a:pos x="23" y="65"/>
                </a:cxn>
                <a:cxn ang="0">
                  <a:pos x="7" y="93"/>
                </a:cxn>
                <a:cxn ang="0">
                  <a:pos x="0" y="124"/>
                </a:cxn>
                <a:cxn ang="0">
                  <a:pos x="3" y="157"/>
                </a:cxn>
                <a:cxn ang="0">
                  <a:pos x="2" y="159"/>
                </a:cxn>
                <a:cxn ang="0">
                  <a:pos x="10" y="191"/>
                </a:cxn>
                <a:cxn ang="0">
                  <a:pos x="15" y="223"/>
                </a:cxn>
                <a:cxn ang="0">
                  <a:pos x="35" y="257"/>
                </a:cxn>
                <a:cxn ang="0">
                  <a:pos x="53" y="288"/>
                </a:cxn>
                <a:cxn ang="0">
                  <a:pos x="57" y="298"/>
                </a:cxn>
                <a:cxn ang="0">
                  <a:pos x="46" y="310"/>
                </a:cxn>
                <a:cxn ang="0">
                  <a:pos x="56" y="322"/>
                </a:cxn>
                <a:cxn ang="0">
                  <a:pos x="81" y="324"/>
                </a:cxn>
                <a:cxn ang="0">
                  <a:pos x="91" y="316"/>
                </a:cxn>
                <a:cxn ang="0">
                  <a:pos x="89" y="302"/>
                </a:cxn>
                <a:cxn ang="0">
                  <a:pos x="98" y="290"/>
                </a:cxn>
                <a:cxn ang="0">
                  <a:pos x="89" y="277"/>
                </a:cxn>
                <a:cxn ang="0">
                  <a:pos x="68" y="267"/>
                </a:cxn>
                <a:cxn ang="0">
                  <a:pos x="61" y="264"/>
                </a:cxn>
              </a:cxnLst>
              <a:rect l="0" t="0" r="r" b="b"/>
              <a:pathLst>
                <a:path w="235" h="324">
                  <a:moveTo>
                    <a:pt x="61" y="264"/>
                  </a:moveTo>
                  <a:lnTo>
                    <a:pt x="37" y="228"/>
                  </a:lnTo>
                  <a:lnTo>
                    <a:pt x="23" y="187"/>
                  </a:lnTo>
                  <a:lnTo>
                    <a:pt x="23" y="147"/>
                  </a:lnTo>
                  <a:lnTo>
                    <a:pt x="24" y="116"/>
                  </a:lnTo>
                  <a:lnTo>
                    <a:pt x="35" y="82"/>
                  </a:lnTo>
                  <a:lnTo>
                    <a:pt x="53" y="60"/>
                  </a:lnTo>
                  <a:lnTo>
                    <a:pt x="69" y="43"/>
                  </a:lnTo>
                  <a:lnTo>
                    <a:pt x="91" y="32"/>
                  </a:lnTo>
                  <a:lnTo>
                    <a:pt x="114" y="26"/>
                  </a:lnTo>
                  <a:lnTo>
                    <a:pt x="141" y="24"/>
                  </a:lnTo>
                  <a:lnTo>
                    <a:pt x="163" y="26"/>
                  </a:lnTo>
                  <a:lnTo>
                    <a:pt x="189" y="33"/>
                  </a:lnTo>
                  <a:lnTo>
                    <a:pt x="210" y="48"/>
                  </a:lnTo>
                  <a:lnTo>
                    <a:pt x="235" y="69"/>
                  </a:lnTo>
                  <a:lnTo>
                    <a:pt x="218" y="40"/>
                  </a:lnTo>
                  <a:lnTo>
                    <a:pt x="193" y="20"/>
                  </a:lnTo>
                  <a:lnTo>
                    <a:pt x="164" y="6"/>
                  </a:lnTo>
                  <a:lnTo>
                    <a:pt x="132" y="0"/>
                  </a:lnTo>
                  <a:lnTo>
                    <a:pt x="101" y="4"/>
                  </a:lnTo>
                  <a:lnTo>
                    <a:pt x="69" y="20"/>
                  </a:lnTo>
                  <a:lnTo>
                    <a:pt x="42" y="36"/>
                  </a:lnTo>
                  <a:lnTo>
                    <a:pt x="23" y="65"/>
                  </a:lnTo>
                  <a:lnTo>
                    <a:pt x="7" y="93"/>
                  </a:lnTo>
                  <a:lnTo>
                    <a:pt x="0" y="124"/>
                  </a:lnTo>
                  <a:lnTo>
                    <a:pt x="3" y="157"/>
                  </a:lnTo>
                  <a:lnTo>
                    <a:pt x="2" y="159"/>
                  </a:lnTo>
                  <a:lnTo>
                    <a:pt x="10" y="191"/>
                  </a:lnTo>
                  <a:lnTo>
                    <a:pt x="15" y="223"/>
                  </a:lnTo>
                  <a:lnTo>
                    <a:pt x="35" y="257"/>
                  </a:lnTo>
                  <a:lnTo>
                    <a:pt x="53" y="288"/>
                  </a:lnTo>
                  <a:lnTo>
                    <a:pt x="57" y="298"/>
                  </a:lnTo>
                  <a:lnTo>
                    <a:pt x="46" y="310"/>
                  </a:lnTo>
                  <a:lnTo>
                    <a:pt x="56" y="322"/>
                  </a:lnTo>
                  <a:lnTo>
                    <a:pt x="81" y="324"/>
                  </a:lnTo>
                  <a:lnTo>
                    <a:pt x="91" y="316"/>
                  </a:lnTo>
                  <a:lnTo>
                    <a:pt x="89" y="302"/>
                  </a:lnTo>
                  <a:lnTo>
                    <a:pt x="98" y="290"/>
                  </a:lnTo>
                  <a:lnTo>
                    <a:pt x="89" y="277"/>
                  </a:lnTo>
                  <a:lnTo>
                    <a:pt x="68" y="267"/>
                  </a:lnTo>
                  <a:lnTo>
                    <a:pt x="61" y="264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31"/>
            <p:cNvSpPr>
              <a:spLocks/>
            </p:cNvSpPr>
            <p:nvPr/>
          </p:nvSpPr>
          <p:spPr bwMode="auto">
            <a:xfrm>
              <a:off x="8842688" y="628476"/>
              <a:ext cx="230028" cy="326708"/>
            </a:xfrm>
            <a:custGeom>
              <a:avLst/>
              <a:gdLst/>
              <a:ahLst/>
              <a:cxnLst>
                <a:cxn ang="0">
                  <a:pos x="13" y="266"/>
                </a:cxn>
                <a:cxn ang="0">
                  <a:pos x="53" y="273"/>
                </a:cxn>
                <a:cxn ang="0">
                  <a:pos x="87" y="261"/>
                </a:cxn>
                <a:cxn ang="0">
                  <a:pos x="120" y="238"/>
                </a:cxn>
                <a:cxn ang="0">
                  <a:pos x="142" y="220"/>
                </a:cxn>
                <a:cxn ang="0">
                  <a:pos x="165" y="192"/>
                </a:cxn>
                <a:cxn ang="0">
                  <a:pos x="179" y="160"/>
                </a:cxn>
                <a:cxn ang="0">
                  <a:pos x="186" y="123"/>
                </a:cxn>
                <a:cxn ang="0">
                  <a:pos x="183" y="98"/>
                </a:cxn>
                <a:cxn ang="0">
                  <a:pos x="171" y="69"/>
                </a:cxn>
                <a:cxn ang="0">
                  <a:pos x="153" y="44"/>
                </a:cxn>
                <a:cxn ang="0">
                  <a:pos x="123" y="21"/>
                </a:cxn>
                <a:cxn ang="0">
                  <a:pos x="78" y="3"/>
                </a:cxn>
                <a:cxn ang="0">
                  <a:pos x="74" y="0"/>
                </a:cxn>
                <a:cxn ang="0">
                  <a:pos x="103" y="3"/>
                </a:cxn>
                <a:cxn ang="0">
                  <a:pos x="132" y="13"/>
                </a:cxn>
                <a:cxn ang="0">
                  <a:pos x="162" y="32"/>
                </a:cxn>
                <a:cxn ang="0">
                  <a:pos x="191" y="61"/>
                </a:cxn>
                <a:cxn ang="0">
                  <a:pos x="203" y="98"/>
                </a:cxn>
                <a:cxn ang="0">
                  <a:pos x="207" y="128"/>
                </a:cxn>
                <a:cxn ang="0">
                  <a:pos x="203" y="160"/>
                </a:cxn>
                <a:cxn ang="0">
                  <a:pos x="189" y="192"/>
                </a:cxn>
                <a:cxn ang="0">
                  <a:pos x="173" y="219"/>
                </a:cxn>
                <a:cxn ang="0">
                  <a:pos x="153" y="240"/>
                </a:cxn>
                <a:cxn ang="0">
                  <a:pos x="128" y="258"/>
                </a:cxn>
                <a:cxn ang="0">
                  <a:pos x="100" y="278"/>
                </a:cxn>
                <a:cxn ang="0">
                  <a:pos x="65" y="293"/>
                </a:cxn>
                <a:cxn ang="0">
                  <a:pos x="34" y="294"/>
                </a:cxn>
                <a:cxn ang="0">
                  <a:pos x="4" y="293"/>
                </a:cxn>
                <a:cxn ang="0">
                  <a:pos x="0" y="276"/>
                </a:cxn>
                <a:cxn ang="0">
                  <a:pos x="13" y="266"/>
                </a:cxn>
              </a:cxnLst>
              <a:rect l="0" t="0" r="r" b="b"/>
              <a:pathLst>
                <a:path w="207" h="294">
                  <a:moveTo>
                    <a:pt x="13" y="266"/>
                  </a:moveTo>
                  <a:lnTo>
                    <a:pt x="53" y="273"/>
                  </a:lnTo>
                  <a:lnTo>
                    <a:pt x="87" y="261"/>
                  </a:lnTo>
                  <a:lnTo>
                    <a:pt x="120" y="238"/>
                  </a:lnTo>
                  <a:lnTo>
                    <a:pt x="142" y="220"/>
                  </a:lnTo>
                  <a:lnTo>
                    <a:pt x="165" y="192"/>
                  </a:lnTo>
                  <a:lnTo>
                    <a:pt x="179" y="160"/>
                  </a:lnTo>
                  <a:lnTo>
                    <a:pt x="186" y="123"/>
                  </a:lnTo>
                  <a:lnTo>
                    <a:pt x="183" y="98"/>
                  </a:lnTo>
                  <a:lnTo>
                    <a:pt x="171" y="69"/>
                  </a:lnTo>
                  <a:lnTo>
                    <a:pt x="153" y="44"/>
                  </a:lnTo>
                  <a:lnTo>
                    <a:pt x="123" y="21"/>
                  </a:lnTo>
                  <a:lnTo>
                    <a:pt x="78" y="3"/>
                  </a:lnTo>
                  <a:lnTo>
                    <a:pt x="74" y="0"/>
                  </a:lnTo>
                  <a:lnTo>
                    <a:pt x="103" y="3"/>
                  </a:lnTo>
                  <a:lnTo>
                    <a:pt x="132" y="13"/>
                  </a:lnTo>
                  <a:lnTo>
                    <a:pt x="162" y="32"/>
                  </a:lnTo>
                  <a:lnTo>
                    <a:pt x="191" y="61"/>
                  </a:lnTo>
                  <a:lnTo>
                    <a:pt x="203" y="98"/>
                  </a:lnTo>
                  <a:lnTo>
                    <a:pt x="207" y="128"/>
                  </a:lnTo>
                  <a:lnTo>
                    <a:pt x="203" y="160"/>
                  </a:lnTo>
                  <a:lnTo>
                    <a:pt x="189" y="192"/>
                  </a:lnTo>
                  <a:lnTo>
                    <a:pt x="173" y="219"/>
                  </a:lnTo>
                  <a:lnTo>
                    <a:pt x="153" y="240"/>
                  </a:lnTo>
                  <a:lnTo>
                    <a:pt x="128" y="258"/>
                  </a:lnTo>
                  <a:lnTo>
                    <a:pt x="100" y="278"/>
                  </a:lnTo>
                  <a:lnTo>
                    <a:pt x="65" y="293"/>
                  </a:lnTo>
                  <a:lnTo>
                    <a:pt x="34" y="294"/>
                  </a:lnTo>
                  <a:lnTo>
                    <a:pt x="4" y="293"/>
                  </a:lnTo>
                  <a:lnTo>
                    <a:pt x="0" y="276"/>
                  </a:lnTo>
                  <a:lnTo>
                    <a:pt x="13" y="26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132"/>
            <p:cNvSpPr>
              <a:spLocks/>
            </p:cNvSpPr>
            <p:nvPr/>
          </p:nvSpPr>
          <p:spPr bwMode="auto">
            <a:xfrm>
              <a:off x="8451528" y="950738"/>
              <a:ext cx="254476" cy="6623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29" y="587"/>
                </a:cxn>
                <a:cxn ang="0">
                  <a:pos x="208" y="596"/>
                </a:cxn>
                <a:cxn ang="0">
                  <a:pos x="0" y="5"/>
                </a:cxn>
                <a:cxn ang="0">
                  <a:pos x="23" y="0"/>
                </a:cxn>
              </a:cxnLst>
              <a:rect l="0" t="0" r="r" b="b"/>
              <a:pathLst>
                <a:path w="229" h="596">
                  <a:moveTo>
                    <a:pt x="23" y="0"/>
                  </a:moveTo>
                  <a:lnTo>
                    <a:pt x="229" y="587"/>
                  </a:lnTo>
                  <a:lnTo>
                    <a:pt x="208" y="596"/>
                  </a:lnTo>
                  <a:lnTo>
                    <a:pt x="0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33"/>
            <p:cNvSpPr>
              <a:spLocks/>
            </p:cNvSpPr>
            <p:nvPr/>
          </p:nvSpPr>
          <p:spPr bwMode="auto">
            <a:xfrm>
              <a:off x="8600435" y="1004078"/>
              <a:ext cx="104458" cy="5978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94" y="538"/>
                </a:cxn>
                <a:cxn ang="0">
                  <a:pos x="70" y="535"/>
                </a:cxn>
                <a:cxn ang="0">
                  <a:pos x="0" y="0"/>
                </a:cxn>
              </a:cxnLst>
              <a:rect l="0" t="0" r="r" b="b"/>
              <a:pathLst>
                <a:path w="94" h="538">
                  <a:moveTo>
                    <a:pt x="0" y="0"/>
                  </a:moveTo>
                  <a:lnTo>
                    <a:pt x="28" y="0"/>
                  </a:lnTo>
                  <a:lnTo>
                    <a:pt x="94" y="538"/>
                  </a:lnTo>
                  <a:lnTo>
                    <a:pt x="7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134"/>
            <p:cNvSpPr>
              <a:spLocks/>
            </p:cNvSpPr>
            <p:nvPr/>
          </p:nvSpPr>
          <p:spPr bwMode="auto">
            <a:xfrm>
              <a:off x="8709338" y="954071"/>
              <a:ext cx="148908" cy="656749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20" y="591"/>
                </a:cxn>
                <a:cxn ang="0">
                  <a:pos x="0" y="581"/>
                </a:cxn>
                <a:cxn ang="0">
                  <a:pos x="117" y="0"/>
                </a:cxn>
                <a:cxn ang="0">
                  <a:pos x="134" y="2"/>
                </a:cxn>
              </a:cxnLst>
              <a:rect l="0" t="0" r="r" b="b"/>
              <a:pathLst>
                <a:path w="134" h="591">
                  <a:moveTo>
                    <a:pt x="134" y="2"/>
                  </a:moveTo>
                  <a:lnTo>
                    <a:pt x="20" y="591"/>
                  </a:lnTo>
                  <a:lnTo>
                    <a:pt x="0" y="581"/>
                  </a:lnTo>
                  <a:lnTo>
                    <a:pt x="117" y="0"/>
                  </a:lnTo>
                  <a:lnTo>
                    <a:pt x="134" y="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135"/>
            <p:cNvSpPr>
              <a:spLocks/>
            </p:cNvSpPr>
            <p:nvPr/>
          </p:nvSpPr>
          <p:spPr bwMode="auto">
            <a:xfrm>
              <a:off x="8700448" y="899621"/>
              <a:ext cx="67786" cy="69564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4" y="626"/>
                </a:cxn>
                <a:cxn ang="0">
                  <a:pos x="0" y="624"/>
                </a:cxn>
                <a:cxn ang="0">
                  <a:pos x="46" y="2"/>
                </a:cxn>
                <a:cxn ang="0">
                  <a:pos x="61" y="0"/>
                </a:cxn>
              </a:cxnLst>
              <a:rect l="0" t="0" r="r" b="b"/>
              <a:pathLst>
                <a:path w="61" h="626">
                  <a:moveTo>
                    <a:pt x="61" y="0"/>
                  </a:moveTo>
                  <a:lnTo>
                    <a:pt x="24" y="626"/>
                  </a:lnTo>
                  <a:lnTo>
                    <a:pt x="0" y="624"/>
                  </a:lnTo>
                  <a:lnTo>
                    <a:pt x="46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136"/>
            <p:cNvSpPr>
              <a:spLocks/>
            </p:cNvSpPr>
            <p:nvPr/>
          </p:nvSpPr>
          <p:spPr bwMode="auto">
            <a:xfrm>
              <a:off x="8662665" y="1643046"/>
              <a:ext cx="107791" cy="300038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103"/>
                </a:cxn>
                <a:cxn ang="0">
                  <a:pos x="70" y="145"/>
                </a:cxn>
                <a:cxn ang="0">
                  <a:pos x="83" y="175"/>
                </a:cxn>
                <a:cxn ang="0">
                  <a:pos x="88" y="182"/>
                </a:cxn>
                <a:cxn ang="0">
                  <a:pos x="97" y="213"/>
                </a:cxn>
                <a:cxn ang="0">
                  <a:pos x="97" y="220"/>
                </a:cxn>
                <a:cxn ang="0">
                  <a:pos x="95" y="255"/>
                </a:cxn>
                <a:cxn ang="0">
                  <a:pos x="79" y="255"/>
                </a:cxn>
                <a:cxn ang="0">
                  <a:pos x="76" y="231"/>
                </a:cxn>
                <a:cxn ang="0">
                  <a:pos x="72" y="184"/>
                </a:cxn>
                <a:cxn ang="0">
                  <a:pos x="55" y="148"/>
                </a:cxn>
                <a:cxn ang="0">
                  <a:pos x="46" y="100"/>
                </a:cxn>
                <a:cxn ang="0">
                  <a:pos x="54" y="186"/>
                </a:cxn>
                <a:cxn ang="0">
                  <a:pos x="54" y="231"/>
                </a:cxn>
                <a:cxn ang="0">
                  <a:pos x="43" y="263"/>
                </a:cxn>
                <a:cxn ang="0">
                  <a:pos x="30" y="270"/>
                </a:cxn>
                <a:cxn ang="0">
                  <a:pos x="23" y="249"/>
                </a:cxn>
                <a:cxn ang="0">
                  <a:pos x="34" y="222"/>
                </a:cxn>
                <a:cxn ang="0">
                  <a:pos x="33" y="172"/>
                </a:cxn>
                <a:cxn ang="0">
                  <a:pos x="34" y="127"/>
                </a:cxn>
                <a:cxn ang="0">
                  <a:pos x="25" y="120"/>
                </a:cxn>
                <a:cxn ang="0">
                  <a:pos x="16" y="172"/>
                </a:cxn>
                <a:cxn ang="0">
                  <a:pos x="16" y="210"/>
                </a:cxn>
                <a:cxn ang="0">
                  <a:pos x="0" y="208"/>
                </a:cxn>
                <a:cxn ang="0">
                  <a:pos x="0" y="169"/>
                </a:cxn>
                <a:cxn ang="0">
                  <a:pos x="9" y="124"/>
                </a:cxn>
                <a:cxn ang="0">
                  <a:pos x="16" y="83"/>
                </a:cxn>
                <a:cxn ang="0">
                  <a:pos x="27" y="50"/>
                </a:cxn>
                <a:cxn ang="0">
                  <a:pos x="33" y="31"/>
                </a:cxn>
                <a:cxn ang="0">
                  <a:pos x="27" y="0"/>
                </a:cxn>
                <a:cxn ang="0">
                  <a:pos x="58" y="24"/>
                </a:cxn>
                <a:cxn ang="0">
                  <a:pos x="63" y="38"/>
                </a:cxn>
              </a:cxnLst>
              <a:rect l="0" t="0" r="r" b="b"/>
              <a:pathLst>
                <a:path w="97" h="270">
                  <a:moveTo>
                    <a:pt x="63" y="38"/>
                  </a:moveTo>
                  <a:lnTo>
                    <a:pt x="63" y="103"/>
                  </a:lnTo>
                  <a:lnTo>
                    <a:pt x="70" y="145"/>
                  </a:lnTo>
                  <a:lnTo>
                    <a:pt x="83" y="175"/>
                  </a:lnTo>
                  <a:lnTo>
                    <a:pt x="88" y="182"/>
                  </a:lnTo>
                  <a:lnTo>
                    <a:pt x="97" y="213"/>
                  </a:lnTo>
                  <a:lnTo>
                    <a:pt x="97" y="220"/>
                  </a:lnTo>
                  <a:lnTo>
                    <a:pt x="95" y="255"/>
                  </a:lnTo>
                  <a:lnTo>
                    <a:pt x="79" y="255"/>
                  </a:lnTo>
                  <a:lnTo>
                    <a:pt x="76" y="231"/>
                  </a:lnTo>
                  <a:lnTo>
                    <a:pt x="72" y="184"/>
                  </a:lnTo>
                  <a:lnTo>
                    <a:pt x="55" y="148"/>
                  </a:lnTo>
                  <a:lnTo>
                    <a:pt x="46" y="100"/>
                  </a:lnTo>
                  <a:lnTo>
                    <a:pt x="54" y="186"/>
                  </a:lnTo>
                  <a:lnTo>
                    <a:pt x="54" y="231"/>
                  </a:lnTo>
                  <a:lnTo>
                    <a:pt x="43" y="263"/>
                  </a:lnTo>
                  <a:lnTo>
                    <a:pt x="30" y="270"/>
                  </a:lnTo>
                  <a:lnTo>
                    <a:pt x="23" y="249"/>
                  </a:lnTo>
                  <a:lnTo>
                    <a:pt x="34" y="222"/>
                  </a:lnTo>
                  <a:lnTo>
                    <a:pt x="33" y="172"/>
                  </a:lnTo>
                  <a:lnTo>
                    <a:pt x="34" y="127"/>
                  </a:lnTo>
                  <a:lnTo>
                    <a:pt x="25" y="120"/>
                  </a:lnTo>
                  <a:lnTo>
                    <a:pt x="16" y="172"/>
                  </a:lnTo>
                  <a:lnTo>
                    <a:pt x="16" y="210"/>
                  </a:lnTo>
                  <a:lnTo>
                    <a:pt x="0" y="208"/>
                  </a:lnTo>
                  <a:lnTo>
                    <a:pt x="0" y="169"/>
                  </a:lnTo>
                  <a:lnTo>
                    <a:pt x="9" y="124"/>
                  </a:lnTo>
                  <a:lnTo>
                    <a:pt x="16" y="83"/>
                  </a:lnTo>
                  <a:lnTo>
                    <a:pt x="27" y="50"/>
                  </a:lnTo>
                  <a:lnTo>
                    <a:pt x="33" y="31"/>
                  </a:lnTo>
                  <a:lnTo>
                    <a:pt x="27" y="0"/>
                  </a:lnTo>
                  <a:lnTo>
                    <a:pt x="58" y="24"/>
                  </a:lnTo>
                  <a:lnTo>
                    <a:pt x="63" y="3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Kombinationstegning 107"/>
            <p:cNvSpPr/>
            <p:nvPr/>
          </p:nvSpPr>
          <p:spPr bwMode="auto">
            <a:xfrm>
              <a:off x="8391244" y="649591"/>
              <a:ext cx="45205" cy="33338"/>
            </a:xfrm>
            <a:custGeom>
              <a:avLst/>
              <a:gdLst>
                <a:gd name="connsiteX0" fmla="*/ 4366 w 64579"/>
                <a:gd name="connsiteY0" fmla="*/ 2381 h 47625"/>
                <a:gd name="connsiteX1" fmla="*/ 11510 w 64579"/>
                <a:gd name="connsiteY1" fmla="*/ 7144 h 47625"/>
                <a:gd name="connsiteX2" fmla="*/ 28179 w 64579"/>
                <a:gd name="connsiteY2" fmla="*/ 14287 h 47625"/>
                <a:gd name="connsiteX3" fmla="*/ 40085 w 64579"/>
                <a:gd name="connsiteY3" fmla="*/ 35719 h 47625"/>
                <a:gd name="connsiteX4" fmla="*/ 54372 w 64579"/>
                <a:gd name="connsiteY4" fmla="*/ 47625 h 47625"/>
                <a:gd name="connsiteX5" fmla="*/ 63897 w 64579"/>
                <a:gd name="connsiteY5" fmla="*/ 42862 h 47625"/>
                <a:gd name="connsiteX6" fmla="*/ 56754 w 64579"/>
                <a:gd name="connsiteY6" fmla="*/ 21431 h 47625"/>
                <a:gd name="connsiteX7" fmla="*/ 51991 w 64579"/>
                <a:gd name="connsiteY7" fmla="*/ 7144 h 47625"/>
                <a:gd name="connsiteX8" fmla="*/ 44847 w 64579"/>
                <a:gd name="connsiteY8" fmla="*/ 2381 h 47625"/>
                <a:gd name="connsiteX9" fmla="*/ 37704 w 64579"/>
                <a:gd name="connsiteY9" fmla="*/ 0 h 47625"/>
                <a:gd name="connsiteX10" fmla="*/ 4366 w 64579"/>
                <a:gd name="connsiteY10" fmla="*/ 23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" h="47625">
                  <a:moveTo>
                    <a:pt x="4366" y="2381"/>
                  </a:moveTo>
                  <a:cubicBezTo>
                    <a:pt x="0" y="3572"/>
                    <a:pt x="8879" y="6017"/>
                    <a:pt x="11510" y="7144"/>
                  </a:cubicBezTo>
                  <a:cubicBezTo>
                    <a:pt x="33043" y="16373"/>
                    <a:pt x="10239" y="2329"/>
                    <a:pt x="28179" y="14287"/>
                  </a:cubicBezTo>
                  <a:cubicBezTo>
                    <a:pt x="30660" y="21731"/>
                    <a:pt x="33067" y="31041"/>
                    <a:pt x="40085" y="35719"/>
                  </a:cubicBezTo>
                  <a:cubicBezTo>
                    <a:pt x="50031" y="42349"/>
                    <a:pt x="45205" y="38457"/>
                    <a:pt x="54372" y="47625"/>
                  </a:cubicBezTo>
                  <a:cubicBezTo>
                    <a:pt x="57547" y="46037"/>
                    <a:pt x="63576" y="46397"/>
                    <a:pt x="63897" y="42862"/>
                  </a:cubicBezTo>
                  <a:cubicBezTo>
                    <a:pt x="64579" y="35363"/>
                    <a:pt x="59135" y="28575"/>
                    <a:pt x="56754" y="21431"/>
                  </a:cubicBezTo>
                  <a:lnTo>
                    <a:pt x="51991" y="7144"/>
                  </a:lnTo>
                  <a:cubicBezTo>
                    <a:pt x="51086" y="4429"/>
                    <a:pt x="47407" y="3661"/>
                    <a:pt x="44847" y="2381"/>
                  </a:cubicBezTo>
                  <a:cubicBezTo>
                    <a:pt x="42602" y="1259"/>
                    <a:pt x="40085" y="794"/>
                    <a:pt x="37704" y="0"/>
                  </a:cubicBezTo>
                  <a:cubicBezTo>
                    <a:pt x="7378" y="5054"/>
                    <a:pt x="8732" y="1190"/>
                    <a:pt x="4366" y="2381"/>
                  </a:cubicBezTo>
                  <a:close/>
                </a:path>
              </a:pathLst>
            </a:cu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Tekstboks 108"/>
            <p:cNvSpPr txBox="1"/>
            <p:nvPr/>
          </p:nvSpPr>
          <p:spPr>
            <a:xfrm>
              <a:off x="8013130" y="2223296"/>
              <a:ext cx="1890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I: Influence</a:t>
              </a:r>
              <a:endParaRPr lang="en-GB" dirty="0"/>
            </a:p>
          </p:txBody>
        </p:sp>
        <p:sp>
          <p:nvSpPr>
            <p:cNvPr id="110" name="Tekstboks 109"/>
            <p:cNvSpPr txBox="1"/>
            <p:nvPr/>
          </p:nvSpPr>
          <p:spPr>
            <a:xfrm>
              <a:off x="9288915" y="420915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  <p:sp>
          <p:nvSpPr>
            <p:cNvPr id="111" name="Tekstboks 110"/>
            <p:cNvSpPr txBox="1"/>
            <p:nvPr/>
          </p:nvSpPr>
          <p:spPr>
            <a:xfrm>
              <a:off x="8591210" y="299474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  <p:sp>
          <p:nvSpPr>
            <p:cNvPr id="112" name="Tekstboks 111"/>
            <p:cNvSpPr txBox="1"/>
            <p:nvPr/>
          </p:nvSpPr>
          <p:spPr>
            <a:xfrm>
              <a:off x="8319751" y="301859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  <p:sp>
          <p:nvSpPr>
            <p:cNvPr id="113" name="Tekstboks 112"/>
            <p:cNvSpPr txBox="1"/>
            <p:nvPr/>
          </p:nvSpPr>
          <p:spPr>
            <a:xfrm>
              <a:off x="8231637" y="55665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  <p:sp>
          <p:nvSpPr>
            <p:cNvPr id="115" name="Tekstboks 114"/>
            <p:cNvSpPr txBox="1"/>
            <p:nvPr/>
          </p:nvSpPr>
          <p:spPr>
            <a:xfrm>
              <a:off x="8748374" y="563799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  <p:sp>
          <p:nvSpPr>
            <p:cNvPr id="87" name="Freeform 116"/>
            <p:cNvSpPr>
              <a:spLocks/>
            </p:cNvSpPr>
            <p:nvPr/>
          </p:nvSpPr>
          <p:spPr bwMode="auto">
            <a:xfrm>
              <a:off x="8331513" y="365109"/>
              <a:ext cx="244475" cy="403384"/>
            </a:xfrm>
            <a:custGeom>
              <a:avLst/>
              <a:gdLst/>
              <a:ahLst/>
              <a:cxnLst>
                <a:cxn ang="0">
                  <a:pos x="161" y="306"/>
                </a:cxn>
                <a:cxn ang="0">
                  <a:pos x="116" y="286"/>
                </a:cxn>
                <a:cxn ang="0">
                  <a:pos x="76" y="254"/>
                </a:cxn>
                <a:cxn ang="0">
                  <a:pos x="52" y="218"/>
                </a:cxn>
                <a:cxn ang="0">
                  <a:pos x="34" y="187"/>
                </a:cxn>
                <a:cxn ang="0">
                  <a:pos x="23" y="148"/>
                </a:cxn>
                <a:cxn ang="0">
                  <a:pos x="26" y="116"/>
                </a:cxn>
                <a:cxn ang="0">
                  <a:pos x="31" y="93"/>
                </a:cxn>
                <a:cxn ang="0">
                  <a:pos x="44" y="69"/>
                </a:cxn>
                <a:cxn ang="0">
                  <a:pos x="63" y="49"/>
                </a:cxn>
                <a:cxn ang="0">
                  <a:pos x="87" y="33"/>
                </a:cxn>
                <a:cxn ang="0">
                  <a:pos x="109" y="21"/>
                </a:cxn>
                <a:cxn ang="0">
                  <a:pos x="139" y="14"/>
                </a:cxn>
                <a:cxn ang="0">
                  <a:pos x="168" y="16"/>
                </a:cxn>
                <a:cxn ang="0">
                  <a:pos x="205" y="22"/>
                </a:cxn>
                <a:cxn ang="0">
                  <a:pos x="170" y="4"/>
                </a:cxn>
                <a:cxn ang="0">
                  <a:pos x="134" y="0"/>
                </a:cxn>
                <a:cxn ang="0">
                  <a:pos x="97" y="3"/>
                </a:cxn>
                <a:cxn ang="0">
                  <a:pos x="66" y="14"/>
                </a:cxn>
                <a:cxn ang="0">
                  <a:pos x="38" y="37"/>
                </a:cxn>
                <a:cxn ang="0">
                  <a:pos x="17" y="70"/>
                </a:cxn>
                <a:cxn ang="0">
                  <a:pos x="4" y="101"/>
                </a:cxn>
                <a:cxn ang="0">
                  <a:pos x="0" y="139"/>
                </a:cxn>
                <a:cxn ang="0">
                  <a:pos x="4" y="175"/>
                </a:cxn>
                <a:cxn ang="0">
                  <a:pos x="17" y="208"/>
                </a:cxn>
                <a:cxn ang="0">
                  <a:pos x="38" y="237"/>
                </a:cxn>
                <a:cxn ang="0">
                  <a:pos x="39" y="241"/>
                </a:cxn>
                <a:cxn ang="0">
                  <a:pos x="64" y="265"/>
                </a:cxn>
                <a:cxn ang="0">
                  <a:pos x="92" y="293"/>
                </a:cxn>
                <a:cxn ang="0">
                  <a:pos x="131" y="315"/>
                </a:cxn>
                <a:cxn ang="0">
                  <a:pos x="167" y="332"/>
                </a:cxn>
                <a:cxn ang="0">
                  <a:pos x="178" y="340"/>
                </a:cxn>
                <a:cxn ang="0">
                  <a:pos x="176" y="358"/>
                </a:cxn>
                <a:cxn ang="0">
                  <a:pos x="191" y="363"/>
                </a:cxn>
                <a:cxn ang="0">
                  <a:pos x="216" y="351"/>
                </a:cxn>
                <a:cxn ang="0">
                  <a:pos x="220" y="339"/>
                </a:cxn>
                <a:cxn ang="0">
                  <a:pos x="209" y="326"/>
                </a:cxn>
                <a:cxn ang="0">
                  <a:pos x="211" y="310"/>
                </a:cxn>
                <a:cxn ang="0">
                  <a:pos x="193" y="302"/>
                </a:cxn>
                <a:cxn ang="0">
                  <a:pos x="167" y="305"/>
                </a:cxn>
                <a:cxn ang="0">
                  <a:pos x="161" y="306"/>
                </a:cxn>
              </a:cxnLst>
              <a:rect l="0" t="0" r="r" b="b"/>
              <a:pathLst>
                <a:path w="220" h="363">
                  <a:moveTo>
                    <a:pt x="161" y="306"/>
                  </a:moveTo>
                  <a:lnTo>
                    <a:pt x="116" y="286"/>
                  </a:lnTo>
                  <a:lnTo>
                    <a:pt x="76" y="254"/>
                  </a:lnTo>
                  <a:lnTo>
                    <a:pt x="52" y="218"/>
                  </a:lnTo>
                  <a:lnTo>
                    <a:pt x="34" y="187"/>
                  </a:lnTo>
                  <a:lnTo>
                    <a:pt x="23" y="148"/>
                  </a:lnTo>
                  <a:lnTo>
                    <a:pt x="26" y="116"/>
                  </a:lnTo>
                  <a:lnTo>
                    <a:pt x="31" y="93"/>
                  </a:lnTo>
                  <a:lnTo>
                    <a:pt x="44" y="69"/>
                  </a:lnTo>
                  <a:lnTo>
                    <a:pt x="63" y="49"/>
                  </a:lnTo>
                  <a:lnTo>
                    <a:pt x="87" y="33"/>
                  </a:lnTo>
                  <a:lnTo>
                    <a:pt x="109" y="21"/>
                  </a:lnTo>
                  <a:lnTo>
                    <a:pt x="139" y="14"/>
                  </a:lnTo>
                  <a:lnTo>
                    <a:pt x="168" y="16"/>
                  </a:lnTo>
                  <a:lnTo>
                    <a:pt x="205" y="22"/>
                  </a:lnTo>
                  <a:lnTo>
                    <a:pt x="170" y="4"/>
                  </a:lnTo>
                  <a:lnTo>
                    <a:pt x="134" y="0"/>
                  </a:lnTo>
                  <a:lnTo>
                    <a:pt x="97" y="3"/>
                  </a:lnTo>
                  <a:lnTo>
                    <a:pt x="66" y="14"/>
                  </a:lnTo>
                  <a:lnTo>
                    <a:pt x="38" y="37"/>
                  </a:lnTo>
                  <a:lnTo>
                    <a:pt x="17" y="70"/>
                  </a:lnTo>
                  <a:lnTo>
                    <a:pt x="4" y="101"/>
                  </a:lnTo>
                  <a:lnTo>
                    <a:pt x="0" y="139"/>
                  </a:lnTo>
                  <a:lnTo>
                    <a:pt x="4" y="175"/>
                  </a:lnTo>
                  <a:lnTo>
                    <a:pt x="17" y="208"/>
                  </a:lnTo>
                  <a:lnTo>
                    <a:pt x="38" y="237"/>
                  </a:lnTo>
                  <a:lnTo>
                    <a:pt x="39" y="241"/>
                  </a:lnTo>
                  <a:lnTo>
                    <a:pt x="64" y="265"/>
                  </a:lnTo>
                  <a:lnTo>
                    <a:pt x="92" y="293"/>
                  </a:lnTo>
                  <a:lnTo>
                    <a:pt x="131" y="315"/>
                  </a:lnTo>
                  <a:lnTo>
                    <a:pt x="167" y="332"/>
                  </a:lnTo>
                  <a:lnTo>
                    <a:pt x="178" y="340"/>
                  </a:lnTo>
                  <a:lnTo>
                    <a:pt x="176" y="358"/>
                  </a:lnTo>
                  <a:lnTo>
                    <a:pt x="191" y="363"/>
                  </a:lnTo>
                  <a:lnTo>
                    <a:pt x="216" y="351"/>
                  </a:lnTo>
                  <a:lnTo>
                    <a:pt x="220" y="339"/>
                  </a:lnTo>
                  <a:lnTo>
                    <a:pt x="209" y="326"/>
                  </a:lnTo>
                  <a:lnTo>
                    <a:pt x="211" y="310"/>
                  </a:lnTo>
                  <a:lnTo>
                    <a:pt x="193" y="302"/>
                  </a:lnTo>
                  <a:lnTo>
                    <a:pt x="167" y="305"/>
                  </a:lnTo>
                  <a:lnTo>
                    <a:pt x="161" y="30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124"/>
            <p:cNvSpPr>
              <a:spLocks/>
            </p:cNvSpPr>
            <p:nvPr/>
          </p:nvSpPr>
          <p:spPr bwMode="auto">
            <a:xfrm>
              <a:off x="8458195" y="602916"/>
              <a:ext cx="274478" cy="383382"/>
            </a:xfrm>
            <a:custGeom>
              <a:avLst/>
              <a:gdLst/>
              <a:ahLst/>
              <a:cxnLst>
                <a:cxn ang="0">
                  <a:pos x="127" y="345"/>
                </a:cxn>
                <a:cxn ang="0">
                  <a:pos x="70" y="300"/>
                </a:cxn>
                <a:cxn ang="0">
                  <a:pos x="32" y="256"/>
                </a:cxn>
                <a:cxn ang="0">
                  <a:pos x="11" y="197"/>
                </a:cxn>
                <a:cxn ang="0">
                  <a:pos x="0" y="154"/>
                </a:cxn>
                <a:cxn ang="0">
                  <a:pos x="3" y="113"/>
                </a:cxn>
                <a:cxn ang="0">
                  <a:pos x="14" y="73"/>
                </a:cxn>
                <a:cxn ang="0">
                  <a:pos x="37" y="38"/>
                </a:cxn>
                <a:cxn ang="0">
                  <a:pos x="41" y="39"/>
                </a:cxn>
                <a:cxn ang="0">
                  <a:pos x="73" y="10"/>
                </a:cxn>
                <a:cxn ang="0">
                  <a:pos x="103" y="0"/>
                </a:cxn>
                <a:cxn ang="0">
                  <a:pos x="134" y="0"/>
                </a:cxn>
                <a:cxn ang="0">
                  <a:pos x="176" y="8"/>
                </a:cxn>
                <a:cxn ang="0">
                  <a:pos x="209" y="35"/>
                </a:cxn>
                <a:cxn ang="0">
                  <a:pos x="232" y="68"/>
                </a:cxn>
                <a:cxn ang="0">
                  <a:pos x="243" y="112"/>
                </a:cxn>
                <a:cxn ang="0">
                  <a:pos x="247" y="151"/>
                </a:cxn>
                <a:cxn ang="0">
                  <a:pos x="243" y="191"/>
                </a:cxn>
                <a:cxn ang="0">
                  <a:pos x="242" y="197"/>
                </a:cxn>
                <a:cxn ang="0">
                  <a:pos x="225" y="248"/>
                </a:cxn>
                <a:cxn ang="0">
                  <a:pos x="203" y="283"/>
                </a:cxn>
                <a:cxn ang="0">
                  <a:pos x="185" y="313"/>
                </a:cxn>
                <a:cxn ang="0">
                  <a:pos x="181" y="318"/>
                </a:cxn>
                <a:cxn ang="0">
                  <a:pos x="153" y="334"/>
                </a:cxn>
                <a:cxn ang="0">
                  <a:pos x="127" y="345"/>
                </a:cxn>
              </a:cxnLst>
              <a:rect l="0" t="0" r="r" b="b"/>
              <a:pathLst>
                <a:path w="247" h="345">
                  <a:moveTo>
                    <a:pt x="127" y="345"/>
                  </a:moveTo>
                  <a:lnTo>
                    <a:pt x="70" y="300"/>
                  </a:lnTo>
                  <a:lnTo>
                    <a:pt x="32" y="256"/>
                  </a:lnTo>
                  <a:lnTo>
                    <a:pt x="11" y="197"/>
                  </a:lnTo>
                  <a:lnTo>
                    <a:pt x="0" y="154"/>
                  </a:lnTo>
                  <a:lnTo>
                    <a:pt x="3" y="113"/>
                  </a:lnTo>
                  <a:lnTo>
                    <a:pt x="14" y="73"/>
                  </a:lnTo>
                  <a:lnTo>
                    <a:pt x="37" y="38"/>
                  </a:lnTo>
                  <a:lnTo>
                    <a:pt x="41" y="39"/>
                  </a:lnTo>
                  <a:lnTo>
                    <a:pt x="73" y="10"/>
                  </a:lnTo>
                  <a:lnTo>
                    <a:pt x="103" y="0"/>
                  </a:lnTo>
                  <a:lnTo>
                    <a:pt x="134" y="0"/>
                  </a:lnTo>
                  <a:lnTo>
                    <a:pt x="176" y="8"/>
                  </a:lnTo>
                  <a:lnTo>
                    <a:pt x="209" y="35"/>
                  </a:lnTo>
                  <a:lnTo>
                    <a:pt x="232" y="68"/>
                  </a:lnTo>
                  <a:lnTo>
                    <a:pt x="243" y="112"/>
                  </a:lnTo>
                  <a:lnTo>
                    <a:pt x="247" y="151"/>
                  </a:lnTo>
                  <a:lnTo>
                    <a:pt x="243" y="191"/>
                  </a:lnTo>
                  <a:lnTo>
                    <a:pt x="242" y="197"/>
                  </a:lnTo>
                  <a:lnTo>
                    <a:pt x="225" y="248"/>
                  </a:lnTo>
                  <a:lnTo>
                    <a:pt x="203" y="283"/>
                  </a:lnTo>
                  <a:lnTo>
                    <a:pt x="185" y="313"/>
                  </a:lnTo>
                  <a:lnTo>
                    <a:pt x="181" y="318"/>
                  </a:lnTo>
                  <a:lnTo>
                    <a:pt x="153" y="334"/>
                  </a:lnTo>
                  <a:lnTo>
                    <a:pt x="127" y="345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125"/>
            <p:cNvSpPr>
              <a:spLocks/>
            </p:cNvSpPr>
            <p:nvPr/>
          </p:nvSpPr>
          <p:spPr bwMode="auto">
            <a:xfrm>
              <a:off x="8481532" y="607361"/>
              <a:ext cx="252253" cy="37115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0" y="253"/>
                </a:cxn>
                <a:cxn ang="0">
                  <a:pos x="85" y="280"/>
                </a:cxn>
                <a:cxn ang="0">
                  <a:pos x="109" y="281"/>
                </a:cxn>
                <a:cxn ang="0">
                  <a:pos x="128" y="273"/>
                </a:cxn>
                <a:cxn ang="0">
                  <a:pos x="157" y="244"/>
                </a:cxn>
                <a:cxn ang="0">
                  <a:pos x="157" y="240"/>
                </a:cxn>
                <a:cxn ang="0">
                  <a:pos x="172" y="215"/>
                </a:cxn>
                <a:cxn ang="0">
                  <a:pos x="184" y="173"/>
                </a:cxn>
                <a:cxn ang="0">
                  <a:pos x="185" y="138"/>
                </a:cxn>
                <a:cxn ang="0">
                  <a:pos x="188" y="132"/>
                </a:cxn>
                <a:cxn ang="0">
                  <a:pos x="182" y="96"/>
                </a:cxn>
                <a:cxn ang="0">
                  <a:pos x="181" y="92"/>
                </a:cxn>
                <a:cxn ang="0">
                  <a:pos x="172" y="65"/>
                </a:cxn>
                <a:cxn ang="0">
                  <a:pos x="152" y="34"/>
                </a:cxn>
                <a:cxn ang="0">
                  <a:pos x="124" y="10"/>
                </a:cxn>
                <a:cxn ang="0">
                  <a:pos x="113" y="0"/>
                </a:cxn>
                <a:cxn ang="0">
                  <a:pos x="119" y="3"/>
                </a:cxn>
                <a:cxn ang="0">
                  <a:pos x="135" y="3"/>
                </a:cxn>
                <a:cxn ang="0">
                  <a:pos x="172" y="19"/>
                </a:cxn>
                <a:cxn ang="0">
                  <a:pos x="198" y="45"/>
                </a:cxn>
                <a:cxn ang="0">
                  <a:pos x="215" y="81"/>
                </a:cxn>
                <a:cxn ang="0">
                  <a:pos x="223" y="126"/>
                </a:cxn>
                <a:cxn ang="0">
                  <a:pos x="227" y="169"/>
                </a:cxn>
                <a:cxn ang="0">
                  <a:pos x="217" y="218"/>
                </a:cxn>
                <a:cxn ang="0">
                  <a:pos x="192" y="269"/>
                </a:cxn>
                <a:cxn ang="0">
                  <a:pos x="173" y="301"/>
                </a:cxn>
                <a:cxn ang="0">
                  <a:pos x="149" y="321"/>
                </a:cxn>
                <a:cxn ang="0">
                  <a:pos x="123" y="333"/>
                </a:cxn>
                <a:cxn ang="0">
                  <a:pos x="118" y="334"/>
                </a:cxn>
                <a:cxn ang="0">
                  <a:pos x="95" y="334"/>
                </a:cxn>
                <a:cxn ang="0">
                  <a:pos x="60" y="308"/>
                </a:cxn>
                <a:cxn ang="0">
                  <a:pos x="27" y="277"/>
                </a:cxn>
                <a:cxn ang="0">
                  <a:pos x="3" y="236"/>
                </a:cxn>
                <a:cxn ang="0">
                  <a:pos x="0" y="218"/>
                </a:cxn>
              </a:cxnLst>
              <a:rect l="0" t="0" r="r" b="b"/>
              <a:pathLst>
                <a:path w="227" h="334">
                  <a:moveTo>
                    <a:pt x="0" y="218"/>
                  </a:moveTo>
                  <a:lnTo>
                    <a:pt x="40" y="253"/>
                  </a:lnTo>
                  <a:lnTo>
                    <a:pt x="85" y="280"/>
                  </a:lnTo>
                  <a:lnTo>
                    <a:pt x="109" y="281"/>
                  </a:lnTo>
                  <a:lnTo>
                    <a:pt x="128" y="273"/>
                  </a:lnTo>
                  <a:lnTo>
                    <a:pt x="157" y="244"/>
                  </a:lnTo>
                  <a:lnTo>
                    <a:pt x="157" y="240"/>
                  </a:lnTo>
                  <a:lnTo>
                    <a:pt x="172" y="215"/>
                  </a:lnTo>
                  <a:lnTo>
                    <a:pt x="184" y="173"/>
                  </a:lnTo>
                  <a:lnTo>
                    <a:pt x="185" y="138"/>
                  </a:lnTo>
                  <a:lnTo>
                    <a:pt x="188" y="132"/>
                  </a:lnTo>
                  <a:lnTo>
                    <a:pt x="182" y="96"/>
                  </a:lnTo>
                  <a:lnTo>
                    <a:pt x="181" y="92"/>
                  </a:lnTo>
                  <a:lnTo>
                    <a:pt x="172" y="65"/>
                  </a:lnTo>
                  <a:lnTo>
                    <a:pt x="152" y="34"/>
                  </a:lnTo>
                  <a:lnTo>
                    <a:pt x="124" y="10"/>
                  </a:lnTo>
                  <a:lnTo>
                    <a:pt x="113" y="0"/>
                  </a:lnTo>
                  <a:lnTo>
                    <a:pt x="119" y="3"/>
                  </a:lnTo>
                  <a:lnTo>
                    <a:pt x="135" y="3"/>
                  </a:lnTo>
                  <a:lnTo>
                    <a:pt x="172" y="19"/>
                  </a:lnTo>
                  <a:lnTo>
                    <a:pt x="198" y="45"/>
                  </a:lnTo>
                  <a:lnTo>
                    <a:pt x="215" y="81"/>
                  </a:lnTo>
                  <a:lnTo>
                    <a:pt x="223" y="126"/>
                  </a:lnTo>
                  <a:lnTo>
                    <a:pt x="227" y="169"/>
                  </a:lnTo>
                  <a:lnTo>
                    <a:pt x="217" y="218"/>
                  </a:lnTo>
                  <a:lnTo>
                    <a:pt x="192" y="269"/>
                  </a:lnTo>
                  <a:lnTo>
                    <a:pt x="173" y="301"/>
                  </a:lnTo>
                  <a:lnTo>
                    <a:pt x="149" y="321"/>
                  </a:lnTo>
                  <a:lnTo>
                    <a:pt x="123" y="333"/>
                  </a:lnTo>
                  <a:lnTo>
                    <a:pt x="118" y="334"/>
                  </a:lnTo>
                  <a:lnTo>
                    <a:pt x="95" y="334"/>
                  </a:lnTo>
                  <a:lnTo>
                    <a:pt x="60" y="308"/>
                  </a:lnTo>
                  <a:lnTo>
                    <a:pt x="27" y="277"/>
                  </a:lnTo>
                  <a:lnTo>
                    <a:pt x="3" y="236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126"/>
            <p:cNvSpPr>
              <a:spLocks/>
            </p:cNvSpPr>
            <p:nvPr/>
          </p:nvSpPr>
          <p:spPr bwMode="auto">
            <a:xfrm>
              <a:off x="8448194" y="592916"/>
              <a:ext cx="216693" cy="440055"/>
            </a:xfrm>
            <a:custGeom>
              <a:avLst/>
              <a:gdLst/>
              <a:ahLst/>
              <a:cxnLst>
                <a:cxn ang="0">
                  <a:pos x="124" y="331"/>
                </a:cxn>
                <a:cxn ang="0">
                  <a:pos x="87" y="306"/>
                </a:cxn>
                <a:cxn ang="0">
                  <a:pos x="56" y="269"/>
                </a:cxn>
                <a:cxn ang="0">
                  <a:pos x="38" y="228"/>
                </a:cxn>
                <a:cxn ang="0">
                  <a:pos x="25" y="194"/>
                </a:cxn>
                <a:cxn ang="0">
                  <a:pos x="21" y="153"/>
                </a:cxn>
                <a:cxn ang="0">
                  <a:pos x="26" y="117"/>
                </a:cxn>
                <a:cxn ang="0">
                  <a:pos x="33" y="92"/>
                </a:cxn>
                <a:cxn ang="0">
                  <a:pos x="49" y="68"/>
                </a:cxn>
                <a:cxn ang="0">
                  <a:pos x="67" y="49"/>
                </a:cxn>
                <a:cxn ang="0">
                  <a:pos x="91" y="33"/>
                </a:cxn>
                <a:cxn ang="0">
                  <a:pos x="111" y="23"/>
                </a:cxn>
                <a:cxn ang="0">
                  <a:pos x="139" y="19"/>
                </a:cxn>
                <a:cxn ang="0">
                  <a:pos x="164" y="23"/>
                </a:cxn>
                <a:cxn ang="0">
                  <a:pos x="195" y="33"/>
                </a:cxn>
                <a:cxn ang="0">
                  <a:pos x="166" y="11"/>
                </a:cxn>
                <a:cxn ang="0">
                  <a:pos x="135" y="3"/>
                </a:cxn>
                <a:cxn ang="0">
                  <a:pos x="103" y="0"/>
                </a:cxn>
                <a:cxn ang="0">
                  <a:pos x="73" y="12"/>
                </a:cxn>
                <a:cxn ang="0">
                  <a:pos x="46" y="33"/>
                </a:cxn>
                <a:cxn ang="0">
                  <a:pos x="24" y="66"/>
                </a:cxn>
                <a:cxn ang="0">
                  <a:pos x="8" y="98"/>
                </a:cxn>
                <a:cxn ang="0">
                  <a:pos x="1" y="139"/>
                </a:cxn>
                <a:cxn ang="0">
                  <a:pos x="0" y="178"/>
                </a:cxn>
                <a:cxn ang="0">
                  <a:pos x="8" y="213"/>
                </a:cxn>
                <a:cxn ang="0">
                  <a:pos x="24" y="248"/>
                </a:cxn>
                <a:cxn ang="0">
                  <a:pos x="24" y="252"/>
                </a:cxn>
                <a:cxn ang="0">
                  <a:pos x="45" y="281"/>
                </a:cxn>
                <a:cxn ang="0">
                  <a:pos x="65" y="313"/>
                </a:cxn>
                <a:cxn ang="0">
                  <a:pos x="96" y="339"/>
                </a:cxn>
                <a:cxn ang="0">
                  <a:pos x="127" y="362"/>
                </a:cxn>
                <a:cxn ang="0">
                  <a:pos x="135" y="371"/>
                </a:cxn>
                <a:cxn ang="0">
                  <a:pos x="132" y="388"/>
                </a:cxn>
                <a:cxn ang="0">
                  <a:pos x="144" y="396"/>
                </a:cxn>
                <a:cxn ang="0">
                  <a:pos x="169" y="386"/>
                </a:cxn>
                <a:cxn ang="0">
                  <a:pos x="173" y="372"/>
                </a:cxn>
                <a:cxn ang="0">
                  <a:pos x="165" y="359"/>
                </a:cxn>
                <a:cxn ang="0">
                  <a:pos x="169" y="341"/>
                </a:cxn>
                <a:cxn ang="0">
                  <a:pos x="154" y="331"/>
                </a:cxn>
                <a:cxn ang="0">
                  <a:pos x="131" y="331"/>
                </a:cxn>
                <a:cxn ang="0">
                  <a:pos x="124" y="331"/>
                </a:cxn>
              </a:cxnLst>
              <a:rect l="0" t="0" r="r" b="b"/>
              <a:pathLst>
                <a:path w="195" h="396">
                  <a:moveTo>
                    <a:pt x="124" y="331"/>
                  </a:moveTo>
                  <a:lnTo>
                    <a:pt x="87" y="306"/>
                  </a:lnTo>
                  <a:lnTo>
                    <a:pt x="56" y="269"/>
                  </a:lnTo>
                  <a:lnTo>
                    <a:pt x="38" y="228"/>
                  </a:lnTo>
                  <a:lnTo>
                    <a:pt x="25" y="194"/>
                  </a:lnTo>
                  <a:lnTo>
                    <a:pt x="21" y="153"/>
                  </a:lnTo>
                  <a:lnTo>
                    <a:pt x="26" y="117"/>
                  </a:lnTo>
                  <a:lnTo>
                    <a:pt x="33" y="92"/>
                  </a:lnTo>
                  <a:lnTo>
                    <a:pt x="49" y="68"/>
                  </a:lnTo>
                  <a:lnTo>
                    <a:pt x="67" y="49"/>
                  </a:lnTo>
                  <a:lnTo>
                    <a:pt x="91" y="33"/>
                  </a:lnTo>
                  <a:lnTo>
                    <a:pt x="111" y="23"/>
                  </a:lnTo>
                  <a:lnTo>
                    <a:pt x="139" y="19"/>
                  </a:lnTo>
                  <a:lnTo>
                    <a:pt x="164" y="23"/>
                  </a:lnTo>
                  <a:lnTo>
                    <a:pt x="195" y="33"/>
                  </a:lnTo>
                  <a:lnTo>
                    <a:pt x="166" y="11"/>
                  </a:lnTo>
                  <a:lnTo>
                    <a:pt x="135" y="3"/>
                  </a:lnTo>
                  <a:lnTo>
                    <a:pt x="103" y="0"/>
                  </a:lnTo>
                  <a:lnTo>
                    <a:pt x="73" y="12"/>
                  </a:lnTo>
                  <a:lnTo>
                    <a:pt x="46" y="33"/>
                  </a:lnTo>
                  <a:lnTo>
                    <a:pt x="24" y="66"/>
                  </a:lnTo>
                  <a:lnTo>
                    <a:pt x="8" y="98"/>
                  </a:lnTo>
                  <a:lnTo>
                    <a:pt x="1" y="139"/>
                  </a:lnTo>
                  <a:lnTo>
                    <a:pt x="0" y="178"/>
                  </a:lnTo>
                  <a:lnTo>
                    <a:pt x="8" y="213"/>
                  </a:lnTo>
                  <a:lnTo>
                    <a:pt x="24" y="248"/>
                  </a:lnTo>
                  <a:lnTo>
                    <a:pt x="24" y="252"/>
                  </a:lnTo>
                  <a:lnTo>
                    <a:pt x="45" y="281"/>
                  </a:lnTo>
                  <a:lnTo>
                    <a:pt x="65" y="313"/>
                  </a:lnTo>
                  <a:lnTo>
                    <a:pt x="96" y="339"/>
                  </a:lnTo>
                  <a:lnTo>
                    <a:pt x="127" y="362"/>
                  </a:lnTo>
                  <a:lnTo>
                    <a:pt x="135" y="371"/>
                  </a:lnTo>
                  <a:lnTo>
                    <a:pt x="132" y="388"/>
                  </a:lnTo>
                  <a:lnTo>
                    <a:pt x="144" y="396"/>
                  </a:lnTo>
                  <a:lnTo>
                    <a:pt x="169" y="386"/>
                  </a:lnTo>
                  <a:lnTo>
                    <a:pt x="173" y="372"/>
                  </a:lnTo>
                  <a:lnTo>
                    <a:pt x="165" y="359"/>
                  </a:lnTo>
                  <a:lnTo>
                    <a:pt x="169" y="341"/>
                  </a:lnTo>
                  <a:lnTo>
                    <a:pt x="154" y="331"/>
                  </a:lnTo>
                  <a:lnTo>
                    <a:pt x="131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127"/>
            <p:cNvSpPr>
              <a:spLocks/>
            </p:cNvSpPr>
            <p:nvPr/>
          </p:nvSpPr>
          <p:spPr bwMode="auto">
            <a:xfrm>
              <a:off x="8540428" y="595138"/>
              <a:ext cx="205581" cy="404495"/>
            </a:xfrm>
            <a:custGeom>
              <a:avLst/>
              <a:gdLst/>
              <a:ahLst/>
              <a:cxnLst>
                <a:cxn ang="0">
                  <a:pos x="61" y="332"/>
                </a:cxn>
                <a:cxn ang="0">
                  <a:pos x="99" y="319"/>
                </a:cxn>
                <a:cxn ang="0">
                  <a:pos x="124" y="287"/>
                </a:cxn>
                <a:cxn ang="0">
                  <a:pos x="144" y="247"/>
                </a:cxn>
                <a:cxn ang="0">
                  <a:pos x="155" y="215"/>
                </a:cxn>
                <a:cxn ang="0">
                  <a:pos x="162" y="173"/>
                </a:cxn>
                <a:cxn ang="0">
                  <a:pos x="161" y="132"/>
                </a:cxn>
                <a:cxn ang="0">
                  <a:pos x="152" y="90"/>
                </a:cxn>
                <a:cxn ang="0">
                  <a:pos x="140" y="64"/>
                </a:cxn>
                <a:cxn ang="0">
                  <a:pos x="116" y="38"/>
                </a:cxn>
                <a:cxn ang="0">
                  <a:pos x="90" y="21"/>
                </a:cxn>
                <a:cxn ang="0">
                  <a:pos x="52" y="13"/>
                </a:cxn>
                <a:cxn ang="0">
                  <a:pos x="5" y="17"/>
                </a:cxn>
                <a:cxn ang="0">
                  <a:pos x="0" y="17"/>
                </a:cxn>
                <a:cxn ang="0">
                  <a:pos x="27" y="3"/>
                </a:cxn>
                <a:cxn ang="0">
                  <a:pos x="58" y="0"/>
                </a:cxn>
                <a:cxn ang="0">
                  <a:pos x="93" y="3"/>
                </a:cxn>
                <a:cxn ang="0">
                  <a:pos x="129" y="21"/>
                </a:cxn>
                <a:cxn ang="0">
                  <a:pos x="157" y="53"/>
                </a:cxn>
                <a:cxn ang="0">
                  <a:pos x="173" y="83"/>
                </a:cxn>
                <a:cxn ang="0">
                  <a:pos x="184" y="120"/>
                </a:cxn>
                <a:cxn ang="0">
                  <a:pos x="185" y="161"/>
                </a:cxn>
                <a:cxn ang="0">
                  <a:pos x="182" y="197"/>
                </a:cxn>
                <a:cxn ang="0">
                  <a:pos x="173" y="231"/>
                </a:cxn>
                <a:cxn ang="0">
                  <a:pos x="160" y="263"/>
                </a:cxn>
                <a:cxn ang="0">
                  <a:pos x="143" y="299"/>
                </a:cxn>
                <a:cxn ang="0">
                  <a:pos x="118" y="332"/>
                </a:cxn>
                <a:cxn ang="0">
                  <a:pos x="93" y="351"/>
                </a:cxn>
                <a:cxn ang="0">
                  <a:pos x="65" y="364"/>
                </a:cxn>
                <a:cxn ang="0">
                  <a:pos x="53" y="348"/>
                </a:cxn>
                <a:cxn ang="0">
                  <a:pos x="61" y="332"/>
                </a:cxn>
              </a:cxnLst>
              <a:rect l="0" t="0" r="r" b="b"/>
              <a:pathLst>
                <a:path w="185" h="364">
                  <a:moveTo>
                    <a:pt x="61" y="332"/>
                  </a:moveTo>
                  <a:lnTo>
                    <a:pt x="99" y="319"/>
                  </a:lnTo>
                  <a:lnTo>
                    <a:pt x="124" y="287"/>
                  </a:lnTo>
                  <a:lnTo>
                    <a:pt x="144" y="247"/>
                  </a:lnTo>
                  <a:lnTo>
                    <a:pt x="155" y="215"/>
                  </a:lnTo>
                  <a:lnTo>
                    <a:pt x="162" y="173"/>
                  </a:lnTo>
                  <a:lnTo>
                    <a:pt x="161" y="132"/>
                  </a:lnTo>
                  <a:lnTo>
                    <a:pt x="152" y="90"/>
                  </a:lnTo>
                  <a:lnTo>
                    <a:pt x="140" y="64"/>
                  </a:lnTo>
                  <a:lnTo>
                    <a:pt x="116" y="38"/>
                  </a:lnTo>
                  <a:lnTo>
                    <a:pt x="90" y="21"/>
                  </a:lnTo>
                  <a:lnTo>
                    <a:pt x="52" y="13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27" y="3"/>
                  </a:lnTo>
                  <a:lnTo>
                    <a:pt x="58" y="0"/>
                  </a:lnTo>
                  <a:lnTo>
                    <a:pt x="93" y="3"/>
                  </a:lnTo>
                  <a:lnTo>
                    <a:pt x="129" y="21"/>
                  </a:lnTo>
                  <a:lnTo>
                    <a:pt x="157" y="53"/>
                  </a:lnTo>
                  <a:lnTo>
                    <a:pt x="173" y="83"/>
                  </a:lnTo>
                  <a:lnTo>
                    <a:pt x="184" y="120"/>
                  </a:lnTo>
                  <a:lnTo>
                    <a:pt x="185" y="161"/>
                  </a:lnTo>
                  <a:lnTo>
                    <a:pt x="182" y="197"/>
                  </a:lnTo>
                  <a:lnTo>
                    <a:pt x="173" y="231"/>
                  </a:lnTo>
                  <a:lnTo>
                    <a:pt x="160" y="263"/>
                  </a:lnTo>
                  <a:lnTo>
                    <a:pt x="143" y="299"/>
                  </a:lnTo>
                  <a:lnTo>
                    <a:pt x="118" y="332"/>
                  </a:lnTo>
                  <a:lnTo>
                    <a:pt x="93" y="351"/>
                  </a:lnTo>
                  <a:lnTo>
                    <a:pt x="65" y="364"/>
                  </a:lnTo>
                  <a:lnTo>
                    <a:pt x="53" y="348"/>
                  </a:lnTo>
                  <a:lnTo>
                    <a:pt x="61" y="332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Tekstboks 113"/>
            <p:cNvSpPr txBox="1"/>
            <p:nvPr/>
          </p:nvSpPr>
          <p:spPr>
            <a:xfrm>
              <a:off x="8426904" y="563797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</p:grp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005" y="2986256"/>
            <a:ext cx="1619605" cy="11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Pladsholder til diasnumm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grpSp>
        <p:nvGrpSpPr>
          <p:cNvPr id="119" name="Gruppe 118"/>
          <p:cNvGrpSpPr/>
          <p:nvPr/>
        </p:nvGrpSpPr>
        <p:grpSpPr>
          <a:xfrm>
            <a:off x="127471" y="3789468"/>
            <a:ext cx="9581469" cy="2973861"/>
            <a:chOff x="127471" y="3789468"/>
            <a:chExt cx="9581469" cy="2973861"/>
          </a:xfrm>
        </p:grpSpPr>
        <p:sp>
          <p:nvSpPr>
            <p:cNvPr id="120" name="Tekstboks 119"/>
            <p:cNvSpPr txBox="1"/>
            <p:nvPr/>
          </p:nvSpPr>
          <p:spPr>
            <a:xfrm>
              <a:off x="5837222" y="3789468"/>
              <a:ext cx="442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baseline="30000" dirty="0" smtClean="0"/>
                <a:t>*)</a:t>
              </a:r>
              <a:endParaRPr lang="da-DK" sz="2400" baseline="30000" dirty="0"/>
            </a:p>
          </p:txBody>
        </p:sp>
        <p:sp>
          <p:nvSpPr>
            <p:cNvPr id="121" name="Tekstboks 120"/>
            <p:cNvSpPr txBox="1"/>
            <p:nvPr/>
          </p:nvSpPr>
          <p:spPr>
            <a:xfrm>
              <a:off x="127471" y="5747666"/>
              <a:ext cx="95814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aseline="30000" dirty="0" smtClean="0"/>
                <a:t>*)</a:t>
              </a:r>
              <a:r>
                <a:rPr lang="en-GB" dirty="0" smtClean="0"/>
                <a:t> For example, refer to the newspaper </a:t>
              </a:r>
              <a:r>
                <a:rPr lang="en-GB" i="1" dirty="0" smtClean="0"/>
                <a:t>The Economist</a:t>
              </a:r>
              <a:r>
                <a:rPr lang="en-GB" dirty="0" smtClean="0"/>
                <a:t>’s</a:t>
              </a:r>
            </a:p>
            <a:p>
              <a:r>
                <a:rPr lang="en-GB" dirty="0" smtClean="0"/>
                <a:t>comments 14 April 2012 to the book</a:t>
              </a:r>
            </a:p>
            <a:p>
              <a:r>
                <a:rPr lang="en-GB" i="1" dirty="0" smtClean="0"/>
                <a:t>Why Nations Fail: The Origins of Power, Prosperity, and Poverty</a:t>
              </a:r>
              <a:r>
                <a:rPr lang="en-GB" dirty="0" smtClean="0"/>
                <a:t>.</a:t>
              </a:r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514"/>
            <a:ext cx="8420100" cy="638629"/>
          </a:xfrm>
        </p:spPr>
        <p:txBody>
          <a:bodyPr/>
          <a:lstStyle/>
          <a:p>
            <a:r>
              <a:rPr lang="en-GB" sz="2600" dirty="0" smtClean="0"/>
              <a:t>Ignorance is expensive!</a:t>
            </a:r>
            <a:br>
              <a:rPr lang="en-GB" sz="2600" dirty="0" smtClean="0"/>
            </a:br>
            <a:r>
              <a:rPr lang="en-GB" sz="2200" dirty="0" smtClean="0"/>
              <a:t>Also in market coupling</a:t>
            </a:r>
            <a:endParaRPr lang="en-GB" sz="2200" dirty="0"/>
          </a:p>
        </p:txBody>
      </p:sp>
      <p:sp>
        <p:nvSpPr>
          <p:cNvPr id="6" name="Tekstboks 5"/>
          <p:cNvSpPr txBox="1"/>
          <p:nvPr/>
        </p:nvSpPr>
        <p:spPr>
          <a:xfrm>
            <a:off x="29032" y="609611"/>
            <a:ext cx="63642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In the market coupling calculations, we need</a:t>
            </a:r>
          </a:p>
          <a:p>
            <a:r>
              <a:rPr lang="en-GB" sz="1900" dirty="0" smtClean="0"/>
              <a:t>to apply the so-called ”welfare criterion”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725709" y="1203082"/>
            <a:ext cx="60340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900" dirty="0" smtClean="0"/>
              <a:t>Thereby, the calculations will produce</a:t>
            </a:r>
          </a:p>
          <a:p>
            <a:pPr marL="0" lvl="1"/>
            <a:r>
              <a:rPr lang="en-GB" sz="1900" dirty="0" smtClean="0"/>
              <a:t>economic optimal prices and energy flows.</a:t>
            </a:r>
            <a:endParaRPr lang="en-GB" sz="1900" baseline="300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29034" y="1796553"/>
            <a:ext cx="81724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However, at the spot exchanges, we have seen employees</a:t>
            </a:r>
          </a:p>
          <a:p>
            <a:r>
              <a:rPr lang="en-GB" sz="1900" dirty="0" smtClean="0"/>
              <a:t>fighting desperately </a:t>
            </a:r>
            <a:r>
              <a:rPr lang="en-GB" sz="1900" u="sng" dirty="0" smtClean="0"/>
              <a:t>against the welfare criterion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26171" y="2390024"/>
            <a:ext cx="5726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900" dirty="0" smtClean="0"/>
              <a:t>Hence verifying they understand neither</a:t>
            </a:r>
          </a:p>
          <a:p>
            <a:pPr marL="0" lvl="1"/>
            <a:r>
              <a:rPr lang="en-GB" sz="1900" dirty="0" smtClean="0"/>
              <a:t>linear optimization nor economics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425565" y="2983495"/>
            <a:ext cx="54729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sz="1900" dirty="0" smtClean="0"/>
              <a:t>Perhaps not people, we should entrust</a:t>
            </a:r>
          </a:p>
          <a:p>
            <a:pPr marL="0" lvl="2"/>
            <a:r>
              <a:rPr lang="en-GB" sz="1900" dirty="0" smtClean="0"/>
              <a:t>our linear optimization…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726170" y="3576966"/>
            <a:ext cx="813075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900" dirty="0" smtClean="0"/>
              <a:t>This lack of understanding is daily inflicting an economic</a:t>
            </a:r>
          </a:p>
          <a:p>
            <a:pPr marL="0" lvl="1"/>
            <a:r>
              <a:rPr lang="en-GB" sz="1900" dirty="0" smtClean="0"/>
              <a:t>loss on market players and societies – via the current</a:t>
            </a:r>
          </a:p>
          <a:p>
            <a:pPr marL="0" lvl="1"/>
            <a:r>
              <a:rPr lang="en-GB" sz="1900" dirty="0" smtClean="0"/>
              <a:t>wrong handling of block bids and interconnector capacity.</a:t>
            </a:r>
            <a:endParaRPr lang="en-GB" sz="1900" baseline="30000" dirty="0" smtClean="0"/>
          </a:p>
        </p:txBody>
      </p:sp>
      <p:sp>
        <p:nvSpPr>
          <p:cNvPr id="12" name="Tekstboks 11"/>
          <p:cNvSpPr txBox="1"/>
          <p:nvPr/>
        </p:nvSpPr>
        <p:spPr>
          <a:xfrm>
            <a:off x="1423999" y="4462825"/>
            <a:ext cx="71641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sz="1900" dirty="0" smtClean="0"/>
              <a:t>The wrong handling of block bids and capacity was</a:t>
            </a:r>
          </a:p>
          <a:p>
            <a:pPr marL="0" lvl="2"/>
            <a:r>
              <a:rPr lang="en-GB" sz="1900" u="sng" dirty="0" smtClean="0"/>
              <a:t>not requested by </a:t>
            </a:r>
            <a:r>
              <a:rPr lang="en-GB" sz="1900" u="sng" dirty="0" smtClean="0"/>
              <a:t>consumers</a:t>
            </a:r>
            <a:endParaRPr lang="en-GB" sz="1900" baseline="30000" dirty="0" smtClean="0"/>
          </a:p>
        </p:txBody>
      </p:sp>
      <p:sp>
        <p:nvSpPr>
          <p:cNvPr id="13" name="Tekstboks 12"/>
          <p:cNvSpPr txBox="1"/>
          <p:nvPr/>
        </p:nvSpPr>
        <p:spPr>
          <a:xfrm>
            <a:off x="29032" y="5950853"/>
            <a:ext cx="85202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As always, by having good governance, the stakeholders can</a:t>
            </a:r>
          </a:p>
          <a:p>
            <a:r>
              <a:rPr lang="en-GB" sz="1900" u="sng" dirty="0" smtClean="0"/>
              <a:t>themselves make decisions concerning their own money</a:t>
            </a:r>
            <a:r>
              <a:rPr lang="en-GB" sz="1900" dirty="0" smtClean="0"/>
              <a:t>.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2117463" y="5056296"/>
            <a:ext cx="75568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However, the purpose of The Single Electricity Market</a:t>
            </a:r>
          </a:p>
          <a:p>
            <a:r>
              <a:rPr lang="en-GB" sz="1900" dirty="0" smtClean="0"/>
              <a:t>is to make Europe’s trade &amp; industry competitive!</a:t>
            </a:r>
            <a:endParaRPr lang="en-GB" sz="1900" dirty="0"/>
          </a:p>
        </p:txBody>
      </p:sp>
      <p:sp>
        <p:nvSpPr>
          <p:cNvPr id="15" name="Tekstboks 14"/>
          <p:cNvSpPr txBox="1"/>
          <p:nvPr/>
        </p:nvSpPr>
        <p:spPr>
          <a:xfrm>
            <a:off x="2119123" y="5649767"/>
            <a:ext cx="77219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Thereby helping to get Europe out of the current crisis.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3" y="5109033"/>
            <a:ext cx="1616203" cy="8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366" y="2764872"/>
            <a:ext cx="1166116" cy="142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6211" y="5958547"/>
            <a:ext cx="956520" cy="7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Pladsholder til dias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grpSp>
        <p:nvGrpSpPr>
          <p:cNvPr id="27" name="Gruppe 26"/>
          <p:cNvGrpSpPr/>
          <p:nvPr/>
        </p:nvGrpSpPr>
        <p:grpSpPr>
          <a:xfrm>
            <a:off x="6360259" y="986960"/>
            <a:ext cx="3522439" cy="871690"/>
            <a:chOff x="6360259" y="986960"/>
            <a:chExt cx="3522439" cy="871690"/>
          </a:xfrm>
        </p:grpSpPr>
        <p:sp>
          <p:nvSpPr>
            <p:cNvPr id="19" name="Tekstboks 18"/>
            <p:cNvSpPr txBox="1"/>
            <p:nvPr/>
          </p:nvSpPr>
          <p:spPr>
            <a:xfrm>
              <a:off x="6360259" y="986960"/>
              <a:ext cx="35224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74625" algn="l"/>
                </a:tabLst>
              </a:pPr>
              <a:r>
                <a:rPr lang="en-GB" sz="1300" baseline="30000" dirty="0" smtClean="0"/>
                <a:t>*)	</a:t>
              </a:r>
              <a:r>
                <a:rPr lang="en-GB" sz="1300" dirty="0" smtClean="0"/>
                <a:t>You may refer to the PowerPoint</a:t>
              </a:r>
            </a:p>
            <a:p>
              <a:pPr>
                <a:tabLst>
                  <a:tab pos="174625" algn="l"/>
                </a:tabLst>
              </a:pPr>
              <a:r>
                <a:rPr lang="en-GB" sz="1300" dirty="0" smtClean="0"/>
                <a:t>	presentation </a:t>
              </a:r>
              <a:r>
                <a:rPr lang="en-GB" sz="1300" i="1" dirty="0" smtClean="0"/>
                <a:t>Welfare criterion</a:t>
              </a:r>
              <a:endParaRPr lang="en-GB" sz="1300" dirty="0"/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6472131" y="1571392"/>
              <a:ext cx="388248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900" baseline="30000" dirty="0" smtClean="0"/>
                <a:t>*)</a:t>
              </a:r>
              <a:endParaRPr lang="da-DK" sz="1900" baseline="30000" dirty="0"/>
            </a:p>
          </p:txBody>
        </p:sp>
      </p:grpSp>
      <p:grpSp>
        <p:nvGrpSpPr>
          <p:cNvPr id="28" name="Gruppe 27"/>
          <p:cNvGrpSpPr/>
          <p:nvPr/>
        </p:nvGrpSpPr>
        <p:grpSpPr>
          <a:xfrm>
            <a:off x="10" y="4235105"/>
            <a:ext cx="9039424" cy="2620117"/>
            <a:chOff x="10" y="4235105"/>
            <a:chExt cx="9039424" cy="2620117"/>
          </a:xfrm>
        </p:grpSpPr>
        <p:sp>
          <p:nvSpPr>
            <p:cNvPr id="29" name="Tekstboks 28"/>
            <p:cNvSpPr txBox="1"/>
            <p:nvPr/>
          </p:nvSpPr>
          <p:spPr>
            <a:xfrm>
              <a:off x="8535770" y="4235105"/>
              <a:ext cx="503664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900" baseline="30000" dirty="0" smtClean="0"/>
                <a:t>**)</a:t>
              </a:r>
              <a:endParaRPr lang="da-DK" sz="1900" baseline="30000" dirty="0"/>
            </a:p>
          </p:txBody>
        </p:sp>
        <p:sp>
          <p:nvSpPr>
            <p:cNvPr id="30" name="Tekstboks 29"/>
            <p:cNvSpPr txBox="1"/>
            <p:nvPr/>
          </p:nvSpPr>
          <p:spPr>
            <a:xfrm>
              <a:off x="10" y="6562834"/>
              <a:ext cx="798808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aseline="30000" dirty="0" smtClean="0"/>
                <a:t>**)</a:t>
              </a:r>
              <a:r>
                <a:rPr lang="en-GB" sz="1300" dirty="0" smtClean="0"/>
                <a:t> Please refer to the PowerPoint presentation </a:t>
              </a:r>
              <a:r>
                <a:rPr lang="en-GB" sz="1300" i="1" dirty="0" smtClean="0"/>
                <a:t>Market coupling – technical issues</a:t>
              </a:r>
              <a:endParaRPr lang="en-GB" sz="1300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uppe 167"/>
          <p:cNvGrpSpPr/>
          <p:nvPr/>
        </p:nvGrpSpPr>
        <p:grpSpPr>
          <a:xfrm>
            <a:off x="689" y="3162691"/>
            <a:ext cx="5559236" cy="1120462"/>
            <a:chOff x="689" y="3162691"/>
            <a:chExt cx="5559236" cy="1120462"/>
          </a:xfrm>
        </p:grpSpPr>
        <p:grpSp>
          <p:nvGrpSpPr>
            <p:cNvPr id="120" name="Gruppe 28"/>
            <p:cNvGrpSpPr/>
            <p:nvPr/>
          </p:nvGrpSpPr>
          <p:grpSpPr>
            <a:xfrm>
              <a:off x="4279765" y="3162691"/>
              <a:ext cx="1280160" cy="1120462"/>
              <a:chOff x="4047541" y="3162691"/>
              <a:chExt cx="1280160" cy="1120462"/>
            </a:xfrm>
          </p:grpSpPr>
          <p:grpSp>
            <p:nvGrpSpPr>
              <p:cNvPr id="121" name="Gruppe 21"/>
              <p:cNvGrpSpPr>
                <a:grpSpLocks noChangeAspect="1"/>
              </p:cNvGrpSpPr>
              <p:nvPr/>
            </p:nvGrpSpPr>
            <p:grpSpPr>
              <a:xfrm>
                <a:off x="4047541" y="3162691"/>
                <a:ext cx="1280160" cy="1120462"/>
                <a:chOff x="4294284" y="2959492"/>
                <a:chExt cx="1600200" cy="1400578"/>
              </a:xfrm>
            </p:grpSpPr>
            <p:pic>
              <p:nvPicPr>
                <p:cNvPr id="123" name="Picture 2" descr="http://t0.gstatic.com/images?q=tbn:ANd9GcSLbdz57UBuD33K89qF2pfIZWxgFv8N5g22bVuOLWOiqXt9M4qEzg&amp;t=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4294284" y="2959492"/>
                  <a:ext cx="1600200" cy="1400175"/>
                </a:xfrm>
                <a:prstGeom prst="rect">
                  <a:avLst/>
                </a:prstGeom>
                <a:noFill/>
              </p:spPr>
            </p:pic>
            <p:sp>
              <p:nvSpPr>
                <p:cNvPr id="125" name="Kombinationstegning 124"/>
                <p:cNvSpPr/>
                <p:nvPr/>
              </p:nvSpPr>
              <p:spPr>
                <a:xfrm flipH="1">
                  <a:off x="4334465" y="4310064"/>
                  <a:ext cx="1494283" cy="50006"/>
                </a:xfrm>
                <a:custGeom>
                  <a:avLst/>
                  <a:gdLst>
                    <a:gd name="connsiteX0" fmla="*/ 92868 w 1364456"/>
                    <a:gd name="connsiteY0" fmla="*/ 0 h 38100"/>
                    <a:gd name="connsiteX1" fmla="*/ 1283493 w 1364456"/>
                    <a:gd name="connsiteY1" fmla="*/ 2382 h 38100"/>
                    <a:gd name="connsiteX2" fmla="*/ 1364456 w 1364456"/>
                    <a:gd name="connsiteY2" fmla="*/ 30957 h 38100"/>
                    <a:gd name="connsiteX3" fmla="*/ 0 w 1364456"/>
                    <a:gd name="connsiteY3" fmla="*/ 38100 h 38100"/>
                    <a:gd name="connsiteX4" fmla="*/ 92868 w 1364456"/>
                    <a:gd name="connsiteY4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4456" h="38100">
                      <a:moveTo>
                        <a:pt x="92868" y="0"/>
                      </a:moveTo>
                      <a:lnTo>
                        <a:pt x="1283493" y="2382"/>
                      </a:lnTo>
                      <a:lnTo>
                        <a:pt x="1364456" y="30957"/>
                      </a:lnTo>
                      <a:lnTo>
                        <a:pt x="0" y="38100"/>
                      </a:lnTo>
                      <a:lnTo>
                        <a:pt x="92868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22" name="Kombinationstegning 121"/>
              <p:cNvSpPr/>
              <p:nvPr/>
            </p:nvSpPr>
            <p:spPr bwMode="auto">
              <a:xfrm>
                <a:off x="4624388" y="3519488"/>
                <a:ext cx="92868" cy="80962"/>
              </a:xfrm>
              <a:custGeom>
                <a:avLst/>
                <a:gdLst>
                  <a:gd name="connsiteX0" fmla="*/ 92868 w 92868"/>
                  <a:gd name="connsiteY0" fmla="*/ 80962 h 80962"/>
                  <a:gd name="connsiteX1" fmla="*/ 0 w 92868"/>
                  <a:gd name="connsiteY1" fmla="*/ 7144 h 80962"/>
                  <a:gd name="connsiteX2" fmla="*/ 69056 w 92868"/>
                  <a:gd name="connsiteY2" fmla="*/ 0 h 80962"/>
                  <a:gd name="connsiteX3" fmla="*/ 92868 w 92868"/>
                  <a:gd name="connsiteY3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868" h="80962">
                    <a:moveTo>
                      <a:pt x="92868" y="80962"/>
                    </a:moveTo>
                    <a:lnTo>
                      <a:pt x="0" y="7144"/>
                    </a:lnTo>
                    <a:lnTo>
                      <a:pt x="69056" y="0"/>
                    </a:lnTo>
                    <a:lnTo>
                      <a:pt x="92868" y="80962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19" name="Tekstboks 118"/>
            <p:cNvSpPr txBox="1"/>
            <p:nvPr/>
          </p:nvSpPr>
          <p:spPr>
            <a:xfrm>
              <a:off x="689" y="3352800"/>
              <a:ext cx="32576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What force is acting</a:t>
              </a:r>
            </a:p>
            <a:p>
              <a:r>
                <a:rPr lang="en-GB" dirty="0" smtClean="0"/>
                <a:t>on the turning biker?</a:t>
              </a:r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14400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Use economic efficient market coupling</a:t>
            </a:r>
            <a:br>
              <a:rPr lang="en-GB" sz="2800" dirty="0" smtClean="0"/>
            </a:br>
            <a:r>
              <a:rPr lang="en-GB" sz="2400" u="sng" dirty="0" smtClean="0">
                <a:solidFill>
                  <a:srgbClr val="FF0000"/>
                </a:solidFill>
              </a:rPr>
              <a:t>Not</a:t>
            </a:r>
            <a:r>
              <a:rPr lang="en-GB" sz="2400" dirty="0" smtClean="0">
                <a:solidFill>
                  <a:srgbClr val="FF0000"/>
                </a:solidFill>
              </a:rPr>
              <a:t> intuitive ”solutions”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8" name="Tekstboks 57"/>
          <p:cNvSpPr txBox="1"/>
          <p:nvPr/>
        </p:nvSpPr>
        <p:spPr>
          <a:xfrm>
            <a:off x="-2377" y="870862"/>
            <a:ext cx="789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technical issues, our intuition is normally wrong.</a:t>
            </a:r>
            <a:endParaRPr lang="en-GB" dirty="0"/>
          </a:p>
        </p:txBody>
      </p:sp>
      <p:grpSp>
        <p:nvGrpSpPr>
          <p:cNvPr id="103" name="Gruppe 102"/>
          <p:cNvGrpSpPr/>
          <p:nvPr/>
        </p:nvGrpSpPr>
        <p:grpSpPr>
          <a:xfrm>
            <a:off x="1164" y="1192895"/>
            <a:ext cx="4497995" cy="1543050"/>
            <a:chOff x="1164" y="1192895"/>
            <a:chExt cx="4497995" cy="1543050"/>
          </a:xfrm>
        </p:grpSpPr>
        <p:grpSp>
          <p:nvGrpSpPr>
            <p:cNvPr id="63" name="Gruppe 62"/>
            <p:cNvGrpSpPr>
              <a:grpSpLocks noChangeAspect="1"/>
            </p:cNvGrpSpPr>
            <p:nvPr/>
          </p:nvGrpSpPr>
          <p:grpSpPr>
            <a:xfrm>
              <a:off x="3173993" y="1192895"/>
              <a:ext cx="1325166" cy="1543050"/>
              <a:chOff x="1664494" y="3761921"/>
              <a:chExt cx="1472406" cy="1714500"/>
            </a:xfrm>
          </p:grpSpPr>
          <p:pic>
            <p:nvPicPr>
              <p:cNvPr id="11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89100" y="3761921"/>
                <a:ext cx="1447800" cy="171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Kombinationstegning 61"/>
              <p:cNvSpPr/>
              <p:nvPr/>
            </p:nvSpPr>
            <p:spPr bwMode="auto">
              <a:xfrm>
                <a:off x="1664494" y="4548188"/>
                <a:ext cx="223837" cy="223837"/>
              </a:xfrm>
              <a:custGeom>
                <a:avLst/>
                <a:gdLst>
                  <a:gd name="connsiteX0" fmla="*/ 19050 w 214312"/>
                  <a:gd name="connsiteY0" fmla="*/ 0 h 223837"/>
                  <a:gd name="connsiteX1" fmla="*/ 214312 w 214312"/>
                  <a:gd name="connsiteY1" fmla="*/ 69056 h 223837"/>
                  <a:gd name="connsiteX2" fmla="*/ 202406 w 214312"/>
                  <a:gd name="connsiteY2" fmla="*/ 211931 h 223837"/>
                  <a:gd name="connsiteX3" fmla="*/ 0 w 214312"/>
                  <a:gd name="connsiteY3" fmla="*/ 223837 h 223837"/>
                  <a:gd name="connsiteX4" fmla="*/ 19050 w 214312"/>
                  <a:gd name="connsiteY4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12" h="223837">
                    <a:moveTo>
                      <a:pt x="19050" y="0"/>
                    </a:moveTo>
                    <a:lnTo>
                      <a:pt x="214312" y="69056"/>
                    </a:lnTo>
                    <a:lnTo>
                      <a:pt x="202406" y="211931"/>
                    </a:lnTo>
                    <a:lnTo>
                      <a:pt x="0" y="223837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60" name="Tekstboks 59"/>
            <p:cNvSpPr txBox="1"/>
            <p:nvPr/>
          </p:nvSpPr>
          <p:spPr>
            <a:xfrm>
              <a:off x="1164" y="1712693"/>
              <a:ext cx="31293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earth is not flat.</a:t>
              </a:r>
              <a:endParaRPr lang="en-GB" dirty="0"/>
            </a:p>
          </p:txBody>
        </p:sp>
      </p:grpSp>
      <p:grpSp>
        <p:nvGrpSpPr>
          <p:cNvPr id="127" name="Gruppe 24"/>
          <p:cNvGrpSpPr/>
          <p:nvPr/>
        </p:nvGrpSpPr>
        <p:grpSpPr>
          <a:xfrm>
            <a:off x="7077294" y="4249729"/>
            <a:ext cx="2787820" cy="2373994"/>
            <a:chOff x="5640388" y="1361394"/>
            <a:chExt cx="2787820" cy="2373994"/>
          </a:xfrm>
        </p:grpSpPr>
        <p:grpSp>
          <p:nvGrpSpPr>
            <p:cNvPr id="128" name="Gruppe 52"/>
            <p:cNvGrpSpPr/>
            <p:nvPr/>
          </p:nvGrpSpPr>
          <p:grpSpPr>
            <a:xfrm>
              <a:off x="5640388" y="1776586"/>
              <a:ext cx="2787820" cy="1958802"/>
              <a:chOff x="5640388" y="1776586"/>
              <a:chExt cx="2787820" cy="1958802"/>
            </a:xfrm>
          </p:grpSpPr>
          <p:grpSp>
            <p:nvGrpSpPr>
              <p:cNvPr id="132" name="Gruppe 13"/>
              <p:cNvGrpSpPr>
                <a:grpSpLocks noChangeAspect="1"/>
              </p:cNvGrpSpPr>
              <p:nvPr/>
            </p:nvGrpSpPr>
            <p:grpSpPr>
              <a:xfrm>
                <a:off x="7309984" y="1776586"/>
                <a:ext cx="1118224" cy="1441685"/>
                <a:chOff x="7339013" y="1239554"/>
                <a:chExt cx="2033133" cy="2621245"/>
              </a:xfrm>
            </p:grpSpPr>
            <p:pic>
              <p:nvPicPr>
                <p:cNvPr id="16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43322" y="1239554"/>
                  <a:ext cx="2028824" cy="2621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7" name="Rektangel 166"/>
                <p:cNvSpPr/>
                <p:nvPr/>
              </p:nvSpPr>
              <p:spPr bwMode="auto">
                <a:xfrm>
                  <a:off x="7339013" y="2738438"/>
                  <a:ext cx="383381" cy="106203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133" name="Group 11"/>
              <p:cNvGrpSpPr>
                <a:grpSpLocks noChangeAspect="1"/>
              </p:cNvGrpSpPr>
              <p:nvPr/>
            </p:nvGrpSpPr>
            <p:grpSpPr bwMode="auto">
              <a:xfrm>
                <a:off x="5640388" y="1778000"/>
                <a:ext cx="1985962" cy="1957388"/>
                <a:chOff x="3553" y="1120"/>
                <a:chExt cx="1251" cy="1233"/>
              </a:xfrm>
            </p:grpSpPr>
            <p:sp>
              <p:nvSpPr>
                <p:cNvPr id="137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553" y="1120"/>
                  <a:ext cx="1251" cy="1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8" name="Freeform 12"/>
                <p:cNvSpPr>
                  <a:spLocks/>
                </p:cNvSpPr>
                <p:nvPr/>
              </p:nvSpPr>
              <p:spPr bwMode="auto">
                <a:xfrm>
                  <a:off x="3566" y="1127"/>
                  <a:ext cx="1226" cy="769"/>
                </a:xfrm>
                <a:custGeom>
                  <a:avLst/>
                  <a:gdLst/>
                  <a:ahLst/>
                  <a:cxnLst>
                    <a:cxn ang="0">
                      <a:pos x="0" y="211"/>
                    </a:cxn>
                    <a:cxn ang="0">
                      <a:pos x="93" y="177"/>
                    </a:cxn>
                    <a:cxn ang="0">
                      <a:pos x="209" y="143"/>
                    </a:cxn>
                    <a:cxn ang="0">
                      <a:pos x="351" y="101"/>
                    </a:cxn>
                    <a:cxn ang="0">
                      <a:pos x="420" y="84"/>
                    </a:cxn>
                    <a:cxn ang="0">
                      <a:pos x="461" y="87"/>
                    </a:cxn>
                    <a:cxn ang="0">
                      <a:pos x="568" y="36"/>
                    </a:cxn>
                    <a:cxn ang="0">
                      <a:pos x="631" y="22"/>
                    </a:cxn>
                    <a:cxn ang="0">
                      <a:pos x="695" y="0"/>
                    </a:cxn>
                    <a:cxn ang="0">
                      <a:pos x="771" y="39"/>
                    </a:cxn>
                    <a:cxn ang="0">
                      <a:pos x="796" y="74"/>
                    </a:cxn>
                    <a:cxn ang="0">
                      <a:pos x="848" y="108"/>
                    </a:cxn>
                    <a:cxn ang="0">
                      <a:pos x="896" y="157"/>
                    </a:cxn>
                    <a:cxn ang="0">
                      <a:pos x="988" y="229"/>
                    </a:cxn>
                    <a:cxn ang="0">
                      <a:pos x="1040" y="281"/>
                    </a:cxn>
                    <a:cxn ang="0">
                      <a:pos x="1124" y="348"/>
                    </a:cxn>
                    <a:cxn ang="0">
                      <a:pos x="1175" y="395"/>
                    </a:cxn>
                    <a:cxn ang="0">
                      <a:pos x="1216" y="453"/>
                    </a:cxn>
                    <a:cxn ang="0">
                      <a:pos x="1226" y="492"/>
                    </a:cxn>
                    <a:cxn ang="0">
                      <a:pos x="1175" y="518"/>
                    </a:cxn>
                    <a:cxn ang="0">
                      <a:pos x="1121" y="531"/>
                    </a:cxn>
                    <a:cxn ang="0">
                      <a:pos x="1065" y="557"/>
                    </a:cxn>
                    <a:cxn ang="0">
                      <a:pos x="931" y="604"/>
                    </a:cxn>
                    <a:cxn ang="0">
                      <a:pos x="848" y="631"/>
                    </a:cxn>
                    <a:cxn ang="0">
                      <a:pos x="765" y="675"/>
                    </a:cxn>
                    <a:cxn ang="0">
                      <a:pos x="698" y="707"/>
                    </a:cxn>
                    <a:cxn ang="0">
                      <a:pos x="612" y="745"/>
                    </a:cxn>
                    <a:cxn ang="0">
                      <a:pos x="527" y="769"/>
                    </a:cxn>
                    <a:cxn ang="0">
                      <a:pos x="451" y="697"/>
                    </a:cxn>
                    <a:cxn ang="0">
                      <a:pos x="396" y="627"/>
                    </a:cxn>
                    <a:cxn ang="0">
                      <a:pos x="331" y="552"/>
                    </a:cxn>
                    <a:cxn ang="0">
                      <a:pos x="259" y="476"/>
                    </a:cxn>
                    <a:cxn ang="0">
                      <a:pos x="178" y="400"/>
                    </a:cxn>
                    <a:cxn ang="0">
                      <a:pos x="60" y="276"/>
                    </a:cxn>
                    <a:cxn ang="0">
                      <a:pos x="0" y="211"/>
                    </a:cxn>
                  </a:cxnLst>
                  <a:rect l="0" t="0" r="r" b="b"/>
                  <a:pathLst>
                    <a:path w="1226" h="769">
                      <a:moveTo>
                        <a:pt x="0" y="211"/>
                      </a:moveTo>
                      <a:lnTo>
                        <a:pt x="93" y="177"/>
                      </a:lnTo>
                      <a:lnTo>
                        <a:pt x="209" y="143"/>
                      </a:lnTo>
                      <a:lnTo>
                        <a:pt x="351" y="101"/>
                      </a:lnTo>
                      <a:lnTo>
                        <a:pt x="420" y="84"/>
                      </a:lnTo>
                      <a:lnTo>
                        <a:pt x="461" y="87"/>
                      </a:lnTo>
                      <a:lnTo>
                        <a:pt x="568" y="36"/>
                      </a:lnTo>
                      <a:lnTo>
                        <a:pt x="631" y="22"/>
                      </a:lnTo>
                      <a:lnTo>
                        <a:pt x="695" y="0"/>
                      </a:lnTo>
                      <a:lnTo>
                        <a:pt x="771" y="39"/>
                      </a:lnTo>
                      <a:lnTo>
                        <a:pt x="796" y="74"/>
                      </a:lnTo>
                      <a:lnTo>
                        <a:pt x="848" y="108"/>
                      </a:lnTo>
                      <a:lnTo>
                        <a:pt x="896" y="157"/>
                      </a:lnTo>
                      <a:lnTo>
                        <a:pt x="988" y="229"/>
                      </a:lnTo>
                      <a:lnTo>
                        <a:pt x="1040" y="281"/>
                      </a:lnTo>
                      <a:lnTo>
                        <a:pt x="1124" y="348"/>
                      </a:lnTo>
                      <a:lnTo>
                        <a:pt x="1175" y="395"/>
                      </a:lnTo>
                      <a:lnTo>
                        <a:pt x="1216" y="453"/>
                      </a:lnTo>
                      <a:lnTo>
                        <a:pt x="1226" y="492"/>
                      </a:lnTo>
                      <a:lnTo>
                        <a:pt x="1175" y="518"/>
                      </a:lnTo>
                      <a:lnTo>
                        <a:pt x="1121" y="531"/>
                      </a:lnTo>
                      <a:lnTo>
                        <a:pt x="1065" y="557"/>
                      </a:lnTo>
                      <a:lnTo>
                        <a:pt x="931" y="604"/>
                      </a:lnTo>
                      <a:lnTo>
                        <a:pt x="848" y="631"/>
                      </a:lnTo>
                      <a:lnTo>
                        <a:pt x="765" y="675"/>
                      </a:lnTo>
                      <a:lnTo>
                        <a:pt x="698" y="707"/>
                      </a:lnTo>
                      <a:lnTo>
                        <a:pt x="612" y="745"/>
                      </a:lnTo>
                      <a:lnTo>
                        <a:pt x="527" y="769"/>
                      </a:lnTo>
                      <a:lnTo>
                        <a:pt x="451" y="697"/>
                      </a:lnTo>
                      <a:lnTo>
                        <a:pt x="396" y="627"/>
                      </a:lnTo>
                      <a:lnTo>
                        <a:pt x="331" y="552"/>
                      </a:lnTo>
                      <a:lnTo>
                        <a:pt x="259" y="476"/>
                      </a:lnTo>
                      <a:lnTo>
                        <a:pt x="178" y="400"/>
                      </a:lnTo>
                      <a:lnTo>
                        <a:pt x="60" y="276"/>
                      </a:lnTo>
                      <a:lnTo>
                        <a:pt x="0" y="211"/>
                      </a:lnTo>
                      <a:close/>
                    </a:path>
                  </a:pathLst>
                </a:custGeom>
                <a:solidFill>
                  <a:srgbClr val="FE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9" name="Freeform 13"/>
                <p:cNvSpPr>
                  <a:spLocks/>
                </p:cNvSpPr>
                <p:nvPr/>
              </p:nvSpPr>
              <p:spPr bwMode="auto">
                <a:xfrm>
                  <a:off x="3780" y="1237"/>
                  <a:ext cx="888" cy="529"/>
                </a:xfrm>
                <a:custGeom>
                  <a:avLst/>
                  <a:gdLst/>
                  <a:ahLst/>
                  <a:cxnLst>
                    <a:cxn ang="0">
                      <a:pos x="888" y="357"/>
                    </a:cxn>
                    <a:cxn ang="0">
                      <a:pos x="844" y="388"/>
                    </a:cxn>
                    <a:cxn ang="0">
                      <a:pos x="726" y="422"/>
                    </a:cxn>
                    <a:cxn ang="0">
                      <a:pos x="480" y="514"/>
                    </a:cxn>
                    <a:cxn ang="0">
                      <a:pos x="425" y="529"/>
                    </a:cxn>
                    <a:cxn ang="0">
                      <a:pos x="393" y="525"/>
                    </a:cxn>
                    <a:cxn ang="0">
                      <a:pos x="376" y="518"/>
                    </a:cxn>
                    <a:cxn ang="0">
                      <a:pos x="298" y="442"/>
                    </a:cxn>
                    <a:cxn ang="0">
                      <a:pos x="235" y="394"/>
                    </a:cxn>
                    <a:cxn ang="0">
                      <a:pos x="170" y="325"/>
                    </a:cxn>
                    <a:cxn ang="0">
                      <a:pos x="105" y="273"/>
                    </a:cxn>
                    <a:cxn ang="0">
                      <a:pos x="4" y="188"/>
                    </a:cxn>
                    <a:cxn ang="0">
                      <a:pos x="0" y="165"/>
                    </a:cxn>
                    <a:cxn ang="0">
                      <a:pos x="36" y="135"/>
                    </a:cxn>
                    <a:cxn ang="0">
                      <a:pos x="137" y="111"/>
                    </a:cxn>
                    <a:cxn ang="0">
                      <a:pos x="218" y="93"/>
                    </a:cxn>
                    <a:cxn ang="0">
                      <a:pos x="301" y="62"/>
                    </a:cxn>
                    <a:cxn ang="0">
                      <a:pos x="376" y="34"/>
                    </a:cxn>
                    <a:cxn ang="0">
                      <a:pos x="421" y="18"/>
                    </a:cxn>
                    <a:cxn ang="0">
                      <a:pos x="483" y="0"/>
                    </a:cxn>
                    <a:cxn ang="0">
                      <a:pos x="523" y="56"/>
                    </a:cxn>
                    <a:cxn ang="0">
                      <a:pos x="543" y="69"/>
                    </a:cxn>
                    <a:cxn ang="0">
                      <a:pos x="581" y="97"/>
                    </a:cxn>
                    <a:cxn ang="0">
                      <a:pos x="632" y="148"/>
                    </a:cxn>
                    <a:cxn ang="0">
                      <a:pos x="691" y="184"/>
                    </a:cxn>
                    <a:cxn ang="0">
                      <a:pos x="730" y="203"/>
                    </a:cxn>
                    <a:cxn ang="0">
                      <a:pos x="767" y="239"/>
                    </a:cxn>
                    <a:cxn ang="0">
                      <a:pos x="799" y="276"/>
                    </a:cxn>
                    <a:cxn ang="0">
                      <a:pos x="847" y="312"/>
                    </a:cxn>
                    <a:cxn ang="0">
                      <a:pos x="881" y="343"/>
                    </a:cxn>
                    <a:cxn ang="0">
                      <a:pos x="888" y="357"/>
                    </a:cxn>
                  </a:cxnLst>
                  <a:rect l="0" t="0" r="r" b="b"/>
                  <a:pathLst>
                    <a:path w="888" h="529">
                      <a:moveTo>
                        <a:pt x="888" y="357"/>
                      </a:moveTo>
                      <a:lnTo>
                        <a:pt x="844" y="388"/>
                      </a:lnTo>
                      <a:lnTo>
                        <a:pt x="726" y="422"/>
                      </a:lnTo>
                      <a:lnTo>
                        <a:pt x="480" y="514"/>
                      </a:lnTo>
                      <a:lnTo>
                        <a:pt x="425" y="529"/>
                      </a:lnTo>
                      <a:lnTo>
                        <a:pt x="393" y="525"/>
                      </a:lnTo>
                      <a:lnTo>
                        <a:pt x="376" y="518"/>
                      </a:lnTo>
                      <a:lnTo>
                        <a:pt x="298" y="442"/>
                      </a:lnTo>
                      <a:lnTo>
                        <a:pt x="235" y="394"/>
                      </a:lnTo>
                      <a:lnTo>
                        <a:pt x="170" y="325"/>
                      </a:lnTo>
                      <a:lnTo>
                        <a:pt x="105" y="273"/>
                      </a:lnTo>
                      <a:lnTo>
                        <a:pt x="4" y="188"/>
                      </a:lnTo>
                      <a:lnTo>
                        <a:pt x="0" y="165"/>
                      </a:lnTo>
                      <a:lnTo>
                        <a:pt x="36" y="135"/>
                      </a:lnTo>
                      <a:lnTo>
                        <a:pt x="137" y="111"/>
                      </a:lnTo>
                      <a:lnTo>
                        <a:pt x="218" y="93"/>
                      </a:lnTo>
                      <a:lnTo>
                        <a:pt x="301" y="62"/>
                      </a:lnTo>
                      <a:lnTo>
                        <a:pt x="376" y="34"/>
                      </a:lnTo>
                      <a:lnTo>
                        <a:pt x="421" y="18"/>
                      </a:lnTo>
                      <a:lnTo>
                        <a:pt x="483" y="0"/>
                      </a:lnTo>
                      <a:lnTo>
                        <a:pt x="523" y="56"/>
                      </a:lnTo>
                      <a:lnTo>
                        <a:pt x="543" y="69"/>
                      </a:lnTo>
                      <a:lnTo>
                        <a:pt x="581" y="97"/>
                      </a:lnTo>
                      <a:lnTo>
                        <a:pt x="632" y="148"/>
                      </a:lnTo>
                      <a:lnTo>
                        <a:pt x="691" y="184"/>
                      </a:lnTo>
                      <a:lnTo>
                        <a:pt x="730" y="203"/>
                      </a:lnTo>
                      <a:lnTo>
                        <a:pt x="767" y="239"/>
                      </a:lnTo>
                      <a:lnTo>
                        <a:pt x="799" y="276"/>
                      </a:lnTo>
                      <a:lnTo>
                        <a:pt x="847" y="312"/>
                      </a:lnTo>
                      <a:lnTo>
                        <a:pt x="881" y="343"/>
                      </a:lnTo>
                      <a:lnTo>
                        <a:pt x="888" y="3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0" name="Freeform 14"/>
                <p:cNvSpPr>
                  <a:spLocks/>
                </p:cNvSpPr>
                <p:nvPr/>
              </p:nvSpPr>
              <p:spPr bwMode="auto">
                <a:xfrm>
                  <a:off x="3551" y="1121"/>
                  <a:ext cx="1252" cy="782"/>
                </a:xfrm>
                <a:custGeom>
                  <a:avLst/>
                  <a:gdLst/>
                  <a:ahLst/>
                  <a:cxnLst>
                    <a:cxn ang="0">
                      <a:pos x="41" y="194"/>
                    </a:cxn>
                    <a:cxn ang="0">
                      <a:pos x="176" y="152"/>
                    </a:cxn>
                    <a:cxn ang="0">
                      <a:pos x="279" y="127"/>
                    </a:cxn>
                    <a:cxn ang="0">
                      <a:pos x="366" y="97"/>
                    </a:cxn>
                    <a:cxn ang="0">
                      <a:pos x="394" y="106"/>
                    </a:cxn>
                    <a:cxn ang="0">
                      <a:pos x="256" y="148"/>
                    </a:cxn>
                    <a:cxn ang="0">
                      <a:pos x="142" y="182"/>
                    </a:cxn>
                    <a:cxn ang="0">
                      <a:pos x="42" y="213"/>
                    </a:cxn>
                    <a:cxn ang="0">
                      <a:pos x="58" y="249"/>
                    </a:cxn>
                    <a:cxn ang="0">
                      <a:pos x="128" y="325"/>
                    </a:cxn>
                    <a:cxn ang="0">
                      <a:pos x="224" y="417"/>
                    </a:cxn>
                    <a:cxn ang="0">
                      <a:pos x="307" y="506"/>
                    </a:cxn>
                    <a:cxn ang="0">
                      <a:pos x="410" y="619"/>
                    </a:cxn>
                    <a:cxn ang="0">
                      <a:pos x="500" y="722"/>
                    </a:cxn>
                    <a:cxn ang="0">
                      <a:pos x="549" y="758"/>
                    </a:cxn>
                    <a:cxn ang="0">
                      <a:pos x="667" y="723"/>
                    </a:cxn>
                    <a:cxn ang="0">
                      <a:pos x="799" y="657"/>
                    </a:cxn>
                    <a:cxn ang="0">
                      <a:pos x="943" y="601"/>
                    </a:cxn>
                    <a:cxn ang="0">
                      <a:pos x="1068" y="552"/>
                    </a:cxn>
                    <a:cxn ang="0">
                      <a:pos x="1185" y="513"/>
                    </a:cxn>
                    <a:cxn ang="0">
                      <a:pos x="1233" y="486"/>
                    </a:cxn>
                    <a:cxn ang="0">
                      <a:pos x="1216" y="452"/>
                    </a:cxn>
                    <a:cxn ang="0">
                      <a:pos x="1113" y="346"/>
                    </a:cxn>
                    <a:cxn ang="0">
                      <a:pos x="990" y="235"/>
                    </a:cxn>
                    <a:cxn ang="0">
                      <a:pos x="862" y="130"/>
                    </a:cxn>
                    <a:cxn ang="0">
                      <a:pos x="765" y="48"/>
                    </a:cxn>
                    <a:cxn ang="0">
                      <a:pos x="703" y="14"/>
                    </a:cxn>
                    <a:cxn ang="0">
                      <a:pos x="652" y="31"/>
                    </a:cxn>
                    <a:cxn ang="0">
                      <a:pos x="566" y="59"/>
                    </a:cxn>
                    <a:cxn ang="0">
                      <a:pos x="472" y="99"/>
                    </a:cxn>
                    <a:cxn ang="0">
                      <a:pos x="408" y="89"/>
                    </a:cxn>
                    <a:cxn ang="0">
                      <a:pos x="476" y="82"/>
                    </a:cxn>
                    <a:cxn ang="0">
                      <a:pos x="566" y="42"/>
                    </a:cxn>
                    <a:cxn ang="0">
                      <a:pos x="630" y="24"/>
                    </a:cxn>
                    <a:cxn ang="0">
                      <a:pos x="699" y="0"/>
                    </a:cxn>
                    <a:cxn ang="0">
                      <a:pos x="744" y="16"/>
                    </a:cxn>
                    <a:cxn ang="0">
                      <a:pos x="796" y="54"/>
                    </a:cxn>
                    <a:cxn ang="0">
                      <a:pos x="840" y="93"/>
                    </a:cxn>
                    <a:cxn ang="0">
                      <a:pos x="907" y="152"/>
                    </a:cxn>
                    <a:cxn ang="0">
                      <a:pos x="976" y="206"/>
                    </a:cxn>
                    <a:cxn ang="0">
                      <a:pos x="1048" y="273"/>
                    </a:cxn>
                    <a:cxn ang="0">
                      <a:pos x="1123" y="334"/>
                    </a:cxn>
                    <a:cxn ang="0">
                      <a:pos x="1203" y="407"/>
                    </a:cxn>
                    <a:cxn ang="0">
                      <a:pos x="1245" y="468"/>
                    </a:cxn>
                    <a:cxn ang="0">
                      <a:pos x="1248" y="503"/>
                    </a:cxn>
                    <a:cxn ang="0">
                      <a:pos x="1209" y="524"/>
                    </a:cxn>
                    <a:cxn ang="0">
                      <a:pos x="1117" y="548"/>
                    </a:cxn>
                    <a:cxn ang="0">
                      <a:pos x="1016" y="589"/>
                    </a:cxn>
                    <a:cxn ang="0">
                      <a:pos x="896" y="630"/>
                    </a:cxn>
                    <a:cxn ang="0">
                      <a:pos x="789" y="685"/>
                    </a:cxn>
                    <a:cxn ang="0">
                      <a:pos x="672" y="739"/>
                    </a:cxn>
                    <a:cxn ang="0">
                      <a:pos x="556" y="778"/>
                    </a:cxn>
                    <a:cxn ang="0">
                      <a:pos x="521" y="777"/>
                    </a:cxn>
                    <a:cxn ang="0">
                      <a:pos x="449" y="696"/>
                    </a:cxn>
                    <a:cxn ang="0">
                      <a:pos x="358" y="582"/>
                    </a:cxn>
                    <a:cxn ang="0">
                      <a:pos x="245" y="469"/>
                    </a:cxn>
                    <a:cxn ang="0">
                      <a:pos x="151" y="372"/>
                    </a:cxn>
                    <a:cxn ang="0">
                      <a:pos x="56" y="269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1252" h="782">
                      <a:moveTo>
                        <a:pt x="4" y="211"/>
                      </a:moveTo>
                      <a:lnTo>
                        <a:pt x="41" y="194"/>
                      </a:lnTo>
                      <a:lnTo>
                        <a:pt x="108" y="173"/>
                      </a:lnTo>
                      <a:lnTo>
                        <a:pt x="176" y="152"/>
                      </a:lnTo>
                      <a:lnTo>
                        <a:pt x="235" y="140"/>
                      </a:lnTo>
                      <a:lnTo>
                        <a:pt x="279" y="127"/>
                      </a:lnTo>
                      <a:lnTo>
                        <a:pt x="325" y="113"/>
                      </a:lnTo>
                      <a:lnTo>
                        <a:pt x="366" y="97"/>
                      </a:lnTo>
                      <a:lnTo>
                        <a:pt x="396" y="96"/>
                      </a:lnTo>
                      <a:lnTo>
                        <a:pt x="394" y="106"/>
                      </a:lnTo>
                      <a:lnTo>
                        <a:pt x="348" y="121"/>
                      </a:lnTo>
                      <a:lnTo>
                        <a:pt x="256" y="148"/>
                      </a:lnTo>
                      <a:lnTo>
                        <a:pt x="191" y="170"/>
                      </a:lnTo>
                      <a:lnTo>
                        <a:pt x="142" y="182"/>
                      </a:lnTo>
                      <a:lnTo>
                        <a:pt x="90" y="197"/>
                      </a:lnTo>
                      <a:lnTo>
                        <a:pt x="42" y="213"/>
                      </a:lnTo>
                      <a:lnTo>
                        <a:pt x="41" y="224"/>
                      </a:lnTo>
                      <a:lnTo>
                        <a:pt x="58" y="249"/>
                      </a:lnTo>
                      <a:lnTo>
                        <a:pt x="93" y="289"/>
                      </a:lnTo>
                      <a:lnTo>
                        <a:pt x="128" y="325"/>
                      </a:lnTo>
                      <a:lnTo>
                        <a:pt x="173" y="372"/>
                      </a:lnTo>
                      <a:lnTo>
                        <a:pt x="224" y="417"/>
                      </a:lnTo>
                      <a:lnTo>
                        <a:pt x="265" y="462"/>
                      </a:lnTo>
                      <a:lnTo>
                        <a:pt x="307" y="506"/>
                      </a:lnTo>
                      <a:lnTo>
                        <a:pt x="356" y="558"/>
                      </a:lnTo>
                      <a:lnTo>
                        <a:pt x="410" y="619"/>
                      </a:lnTo>
                      <a:lnTo>
                        <a:pt x="449" y="670"/>
                      </a:lnTo>
                      <a:lnTo>
                        <a:pt x="500" y="722"/>
                      </a:lnTo>
                      <a:lnTo>
                        <a:pt x="536" y="751"/>
                      </a:lnTo>
                      <a:lnTo>
                        <a:pt x="549" y="758"/>
                      </a:lnTo>
                      <a:lnTo>
                        <a:pt x="573" y="754"/>
                      </a:lnTo>
                      <a:lnTo>
                        <a:pt x="667" y="723"/>
                      </a:lnTo>
                      <a:lnTo>
                        <a:pt x="733" y="691"/>
                      </a:lnTo>
                      <a:lnTo>
                        <a:pt x="799" y="657"/>
                      </a:lnTo>
                      <a:lnTo>
                        <a:pt x="869" y="623"/>
                      </a:lnTo>
                      <a:lnTo>
                        <a:pt x="943" y="601"/>
                      </a:lnTo>
                      <a:lnTo>
                        <a:pt x="1006" y="576"/>
                      </a:lnTo>
                      <a:lnTo>
                        <a:pt x="1068" y="552"/>
                      </a:lnTo>
                      <a:lnTo>
                        <a:pt x="1131" y="528"/>
                      </a:lnTo>
                      <a:lnTo>
                        <a:pt x="1185" y="513"/>
                      </a:lnTo>
                      <a:lnTo>
                        <a:pt x="1224" y="499"/>
                      </a:lnTo>
                      <a:lnTo>
                        <a:pt x="1233" y="486"/>
                      </a:lnTo>
                      <a:lnTo>
                        <a:pt x="1228" y="475"/>
                      </a:lnTo>
                      <a:lnTo>
                        <a:pt x="1216" y="452"/>
                      </a:lnTo>
                      <a:lnTo>
                        <a:pt x="1168" y="399"/>
                      </a:lnTo>
                      <a:lnTo>
                        <a:pt x="1113" y="346"/>
                      </a:lnTo>
                      <a:lnTo>
                        <a:pt x="1054" y="297"/>
                      </a:lnTo>
                      <a:lnTo>
                        <a:pt x="990" y="235"/>
                      </a:lnTo>
                      <a:lnTo>
                        <a:pt x="924" y="185"/>
                      </a:lnTo>
                      <a:lnTo>
                        <a:pt x="862" y="130"/>
                      </a:lnTo>
                      <a:lnTo>
                        <a:pt x="807" y="89"/>
                      </a:lnTo>
                      <a:lnTo>
                        <a:pt x="765" y="48"/>
                      </a:lnTo>
                      <a:lnTo>
                        <a:pt x="723" y="20"/>
                      </a:lnTo>
                      <a:lnTo>
                        <a:pt x="703" y="14"/>
                      </a:lnTo>
                      <a:lnTo>
                        <a:pt x="682" y="20"/>
                      </a:lnTo>
                      <a:lnTo>
                        <a:pt x="652" y="31"/>
                      </a:lnTo>
                      <a:lnTo>
                        <a:pt x="603" y="44"/>
                      </a:lnTo>
                      <a:lnTo>
                        <a:pt x="566" y="59"/>
                      </a:lnTo>
                      <a:lnTo>
                        <a:pt x="518" y="82"/>
                      </a:lnTo>
                      <a:lnTo>
                        <a:pt x="472" y="99"/>
                      </a:lnTo>
                      <a:lnTo>
                        <a:pt x="414" y="104"/>
                      </a:lnTo>
                      <a:lnTo>
                        <a:pt x="408" y="89"/>
                      </a:lnTo>
                      <a:lnTo>
                        <a:pt x="434" y="87"/>
                      </a:lnTo>
                      <a:lnTo>
                        <a:pt x="476" y="82"/>
                      </a:lnTo>
                      <a:lnTo>
                        <a:pt x="525" y="65"/>
                      </a:lnTo>
                      <a:lnTo>
                        <a:pt x="566" y="42"/>
                      </a:lnTo>
                      <a:lnTo>
                        <a:pt x="592" y="34"/>
                      </a:lnTo>
                      <a:lnTo>
                        <a:pt x="630" y="24"/>
                      </a:lnTo>
                      <a:lnTo>
                        <a:pt x="665" y="13"/>
                      </a:lnTo>
                      <a:lnTo>
                        <a:pt x="699" y="0"/>
                      </a:lnTo>
                      <a:lnTo>
                        <a:pt x="717" y="0"/>
                      </a:lnTo>
                      <a:lnTo>
                        <a:pt x="744" y="16"/>
                      </a:lnTo>
                      <a:lnTo>
                        <a:pt x="776" y="34"/>
                      </a:lnTo>
                      <a:lnTo>
                        <a:pt x="796" y="54"/>
                      </a:lnTo>
                      <a:lnTo>
                        <a:pt x="817" y="78"/>
                      </a:lnTo>
                      <a:lnTo>
                        <a:pt x="840" y="93"/>
                      </a:lnTo>
                      <a:lnTo>
                        <a:pt x="868" y="113"/>
                      </a:lnTo>
                      <a:lnTo>
                        <a:pt x="907" y="152"/>
                      </a:lnTo>
                      <a:lnTo>
                        <a:pt x="940" y="176"/>
                      </a:lnTo>
                      <a:lnTo>
                        <a:pt x="976" y="206"/>
                      </a:lnTo>
                      <a:lnTo>
                        <a:pt x="1014" y="237"/>
                      </a:lnTo>
                      <a:lnTo>
                        <a:pt x="1048" y="273"/>
                      </a:lnTo>
                      <a:lnTo>
                        <a:pt x="1079" y="297"/>
                      </a:lnTo>
                      <a:lnTo>
                        <a:pt x="1123" y="334"/>
                      </a:lnTo>
                      <a:lnTo>
                        <a:pt x="1168" y="372"/>
                      </a:lnTo>
                      <a:lnTo>
                        <a:pt x="1203" y="407"/>
                      </a:lnTo>
                      <a:lnTo>
                        <a:pt x="1233" y="444"/>
                      </a:lnTo>
                      <a:lnTo>
                        <a:pt x="1245" y="468"/>
                      </a:lnTo>
                      <a:lnTo>
                        <a:pt x="1252" y="486"/>
                      </a:lnTo>
                      <a:lnTo>
                        <a:pt x="1248" y="503"/>
                      </a:lnTo>
                      <a:lnTo>
                        <a:pt x="1235" y="513"/>
                      </a:lnTo>
                      <a:lnTo>
                        <a:pt x="1209" y="524"/>
                      </a:lnTo>
                      <a:lnTo>
                        <a:pt x="1168" y="535"/>
                      </a:lnTo>
                      <a:lnTo>
                        <a:pt x="1117" y="548"/>
                      </a:lnTo>
                      <a:lnTo>
                        <a:pt x="1069" y="569"/>
                      </a:lnTo>
                      <a:lnTo>
                        <a:pt x="1016" y="589"/>
                      </a:lnTo>
                      <a:lnTo>
                        <a:pt x="962" y="610"/>
                      </a:lnTo>
                      <a:lnTo>
                        <a:pt x="896" y="630"/>
                      </a:lnTo>
                      <a:lnTo>
                        <a:pt x="845" y="649"/>
                      </a:lnTo>
                      <a:lnTo>
                        <a:pt x="789" y="685"/>
                      </a:lnTo>
                      <a:lnTo>
                        <a:pt x="729" y="711"/>
                      </a:lnTo>
                      <a:lnTo>
                        <a:pt x="672" y="739"/>
                      </a:lnTo>
                      <a:lnTo>
                        <a:pt x="607" y="760"/>
                      </a:lnTo>
                      <a:lnTo>
                        <a:pt x="556" y="778"/>
                      </a:lnTo>
                      <a:lnTo>
                        <a:pt x="532" y="782"/>
                      </a:lnTo>
                      <a:lnTo>
                        <a:pt x="521" y="777"/>
                      </a:lnTo>
                      <a:lnTo>
                        <a:pt x="496" y="747"/>
                      </a:lnTo>
                      <a:lnTo>
                        <a:pt x="449" y="696"/>
                      </a:lnTo>
                      <a:lnTo>
                        <a:pt x="411" y="646"/>
                      </a:lnTo>
                      <a:lnTo>
                        <a:pt x="358" y="582"/>
                      </a:lnTo>
                      <a:lnTo>
                        <a:pt x="296" y="513"/>
                      </a:lnTo>
                      <a:lnTo>
                        <a:pt x="245" y="469"/>
                      </a:lnTo>
                      <a:lnTo>
                        <a:pt x="200" y="420"/>
                      </a:lnTo>
                      <a:lnTo>
                        <a:pt x="151" y="372"/>
                      </a:lnTo>
                      <a:lnTo>
                        <a:pt x="110" y="328"/>
                      </a:lnTo>
                      <a:lnTo>
                        <a:pt x="56" y="269"/>
                      </a:lnTo>
                      <a:lnTo>
                        <a:pt x="18" y="238"/>
                      </a:lnTo>
                      <a:lnTo>
                        <a:pt x="0" y="227"/>
                      </a:lnTo>
                      <a:lnTo>
                        <a:pt x="4" y="2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1" name="Freeform 15"/>
                <p:cNvSpPr>
                  <a:spLocks/>
                </p:cNvSpPr>
                <p:nvPr/>
              </p:nvSpPr>
              <p:spPr bwMode="auto">
                <a:xfrm>
                  <a:off x="3770" y="1230"/>
                  <a:ext cx="915" cy="552"/>
                </a:xfrm>
                <a:custGeom>
                  <a:avLst/>
                  <a:gdLst/>
                  <a:ahLst/>
                  <a:cxnLst>
                    <a:cxn ang="0">
                      <a:pos x="403" y="515"/>
                    </a:cxn>
                    <a:cxn ang="0">
                      <a:pos x="448" y="524"/>
                    </a:cxn>
                    <a:cxn ang="0">
                      <a:pos x="504" y="507"/>
                    </a:cxn>
                    <a:cxn ang="0">
                      <a:pos x="459" y="541"/>
                    </a:cxn>
                    <a:cxn ang="0">
                      <a:pos x="386" y="541"/>
                    </a:cxn>
                    <a:cxn ang="0">
                      <a:pos x="250" y="412"/>
                    </a:cxn>
                    <a:cxn ang="0">
                      <a:pos x="105" y="281"/>
                    </a:cxn>
                    <a:cxn ang="0">
                      <a:pos x="8" y="197"/>
                    </a:cxn>
                    <a:cxn ang="0">
                      <a:pos x="8" y="166"/>
                    </a:cxn>
                    <a:cxn ang="0">
                      <a:pos x="43" y="138"/>
                    </a:cxn>
                    <a:cxn ang="0">
                      <a:pos x="146" y="115"/>
                    </a:cxn>
                    <a:cxn ang="0">
                      <a:pos x="269" y="81"/>
                    </a:cxn>
                    <a:cxn ang="0">
                      <a:pos x="396" y="32"/>
                    </a:cxn>
                    <a:cxn ang="0">
                      <a:pos x="483" y="0"/>
                    </a:cxn>
                    <a:cxn ang="0">
                      <a:pos x="515" y="22"/>
                    </a:cxn>
                    <a:cxn ang="0">
                      <a:pos x="577" y="88"/>
                    </a:cxn>
                    <a:cxn ang="0">
                      <a:pos x="641" y="146"/>
                    </a:cxn>
                    <a:cxn ang="0">
                      <a:pos x="729" y="201"/>
                    </a:cxn>
                    <a:cxn ang="0">
                      <a:pos x="819" y="284"/>
                    </a:cxn>
                    <a:cxn ang="0">
                      <a:pos x="912" y="353"/>
                    </a:cxn>
                    <a:cxn ang="0">
                      <a:pos x="894" y="385"/>
                    </a:cxn>
                    <a:cxn ang="0">
                      <a:pos x="838" y="404"/>
                    </a:cxn>
                    <a:cxn ang="0">
                      <a:pos x="853" y="380"/>
                    </a:cxn>
                    <a:cxn ang="0">
                      <a:pos x="870" y="342"/>
                    </a:cxn>
                    <a:cxn ang="0">
                      <a:pos x="795" y="284"/>
                    </a:cxn>
                    <a:cxn ang="0">
                      <a:pos x="733" y="218"/>
                    </a:cxn>
                    <a:cxn ang="0">
                      <a:pos x="632" y="152"/>
                    </a:cxn>
                    <a:cxn ang="0">
                      <a:pos x="566" y="94"/>
                    </a:cxn>
                    <a:cxn ang="0">
                      <a:pos x="511" y="39"/>
                    </a:cxn>
                    <a:cxn ang="0">
                      <a:pos x="466" y="19"/>
                    </a:cxn>
                    <a:cxn ang="0">
                      <a:pos x="336" y="64"/>
                    </a:cxn>
                    <a:cxn ang="0">
                      <a:pos x="228" y="101"/>
                    </a:cxn>
                    <a:cxn ang="0">
                      <a:pos x="98" y="136"/>
                    </a:cxn>
                    <a:cxn ang="0">
                      <a:pos x="22" y="173"/>
                    </a:cxn>
                    <a:cxn ang="0">
                      <a:pos x="43" y="214"/>
                    </a:cxn>
                    <a:cxn ang="0">
                      <a:pos x="131" y="284"/>
                    </a:cxn>
                    <a:cxn ang="0">
                      <a:pos x="237" y="383"/>
                    </a:cxn>
                    <a:cxn ang="0">
                      <a:pos x="335" y="464"/>
                    </a:cxn>
                  </a:cxnLst>
                  <a:rect l="0" t="0" r="r" b="b"/>
                  <a:pathLst>
                    <a:path w="915" h="552">
                      <a:moveTo>
                        <a:pt x="373" y="498"/>
                      </a:moveTo>
                      <a:lnTo>
                        <a:pt x="403" y="515"/>
                      </a:lnTo>
                      <a:lnTo>
                        <a:pt x="424" y="524"/>
                      </a:lnTo>
                      <a:lnTo>
                        <a:pt x="448" y="524"/>
                      </a:lnTo>
                      <a:lnTo>
                        <a:pt x="474" y="510"/>
                      </a:lnTo>
                      <a:lnTo>
                        <a:pt x="504" y="507"/>
                      </a:lnTo>
                      <a:lnTo>
                        <a:pt x="508" y="518"/>
                      </a:lnTo>
                      <a:lnTo>
                        <a:pt x="459" y="541"/>
                      </a:lnTo>
                      <a:lnTo>
                        <a:pt x="415" y="552"/>
                      </a:lnTo>
                      <a:lnTo>
                        <a:pt x="386" y="541"/>
                      </a:lnTo>
                      <a:lnTo>
                        <a:pt x="336" y="486"/>
                      </a:lnTo>
                      <a:lnTo>
                        <a:pt x="250" y="412"/>
                      </a:lnTo>
                      <a:lnTo>
                        <a:pt x="171" y="336"/>
                      </a:lnTo>
                      <a:lnTo>
                        <a:pt x="105" y="281"/>
                      </a:lnTo>
                      <a:lnTo>
                        <a:pt x="58" y="242"/>
                      </a:lnTo>
                      <a:lnTo>
                        <a:pt x="8" y="197"/>
                      </a:lnTo>
                      <a:lnTo>
                        <a:pt x="0" y="177"/>
                      </a:lnTo>
                      <a:lnTo>
                        <a:pt x="8" y="166"/>
                      </a:lnTo>
                      <a:lnTo>
                        <a:pt x="22" y="152"/>
                      </a:lnTo>
                      <a:lnTo>
                        <a:pt x="43" y="138"/>
                      </a:lnTo>
                      <a:lnTo>
                        <a:pt x="94" y="128"/>
                      </a:lnTo>
                      <a:lnTo>
                        <a:pt x="146" y="115"/>
                      </a:lnTo>
                      <a:lnTo>
                        <a:pt x="212" y="98"/>
                      </a:lnTo>
                      <a:lnTo>
                        <a:pt x="269" y="81"/>
                      </a:lnTo>
                      <a:lnTo>
                        <a:pt x="323" y="58"/>
                      </a:lnTo>
                      <a:lnTo>
                        <a:pt x="396" y="32"/>
                      </a:lnTo>
                      <a:lnTo>
                        <a:pt x="466" y="11"/>
                      </a:lnTo>
                      <a:lnTo>
                        <a:pt x="483" y="0"/>
                      </a:lnTo>
                      <a:lnTo>
                        <a:pt x="500" y="5"/>
                      </a:lnTo>
                      <a:lnTo>
                        <a:pt x="515" y="22"/>
                      </a:lnTo>
                      <a:lnTo>
                        <a:pt x="538" y="60"/>
                      </a:lnTo>
                      <a:lnTo>
                        <a:pt x="577" y="88"/>
                      </a:lnTo>
                      <a:lnTo>
                        <a:pt x="607" y="112"/>
                      </a:lnTo>
                      <a:lnTo>
                        <a:pt x="641" y="146"/>
                      </a:lnTo>
                      <a:lnTo>
                        <a:pt x="694" y="180"/>
                      </a:lnTo>
                      <a:lnTo>
                        <a:pt x="729" y="201"/>
                      </a:lnTo>
                      <a:lnTo>
                        <a:pt x="769" y="235"/>
                      </a:lnTo>
                      <a:lnTo>
                        <a:pt x="819" y="284"/>
                      </a:lnTo>
                      <a:lnTo>
                        <a:pt x="873" y="326"/>
                      </a:lnTo>
                      <a:lnTo>
                        <a:pt x="912" y="353"/>
                      </a:lnTo>
                      <a:lnTo>
                        <a:pt x="915" y="370"/>
                      </a:lnTo>
                      <a:lnTo>
                        <a:pt x="894" y="385"/>
                      </a:lnTo>
                      <a:lnTo>
                        <a:pt x="871" y="395"/>
                      </a:lnTo>
                      <a:lnTo>
                        <a:pt x="838" y="404"/>
                      </a:lnTo>
                      <a:lnTo>
                        <a:pt x="835" y="391"/>
                      </a:lnTo>
                      <a:lnTo>
                        <a:pt x="853" y="380"/>
                      </a:lnTo>
                      <a:lnTo>
                        <a:pt x="873" y="363"/>
                      </a:lnTo>
                      <a:lnTo>
                        <a:pt x="870" y="342"/>
                      </a:lnTo>
                      <a:lnTo>
                        <a:pt x="831" y="311"/>
                      </a:lnTo>
                      <a:lnTo>
                        <a:pt x="795" y="284"/>
                      </a:lnTo>
                      <a:lnTo>
                        <a:pt x="766" y="246"/>
                      </a:lnTo>
                      <a:lnTo>
                        <a:pt x="733" y="218"/>
                      </a:lnTo>
                      <a:lnTo>
                        <a:pt x="688" y="191"/>
                      </a:lnTo>
                      <a:lnTo>
                        <a:pt x="632" y="152"/>
                      </a:lnTo>
                      <a:lnTo>
                        <a:pt x="601" y="122"/>
                      </a:lnTo>
                      <a:lnTo>
                        <a:pt x="566" y="94"/>
                      </a:lnTo>
                      <a:lnTo>
                        <a:pt x="531" y="73"/>
                      </a:lnTo>
                      <a:lnTo>
                        <a:pt x="511" y="39"/>
                      </a:lnTo>
                      <a:lnTo>
                        <a:pt x="489" y="11"/>
                      </a:lnTo>
                      <a:lnTo>
                        <a:pt x="466" y="19"/>
                      </a:lnTo>
                      <a:lnTo>
                        <a:pt x="397" y="43"/>
                      </a:lnTo>
                      <a:lnTo>
                        <a:pt x="336" y="64"/>
                      </a:lnTo>
                      <a:lnTo>
                        <a:pt x="280" y="84"/>
                      </a:lnTo>
                      <a:lnTo>
                        <a:pt x="228" y="101"/>
                      </a:lnTo>
                      <a:lnTo>
                        <a:pt x="159" y="121"/>
                      </a:lnTo>
                      <a:lnTo>
                        <a:pt x="98" y="136"/>
                      </a:lnTo>
                      <a:lnTo>
                        <a:pt x="45" y="152"/>
                      </a:lnTo>
                      <a:lnTo>
                        <a:pt x="22" y="173"/>
                      </a:lnTo>
                      <a:lnTo>
                        <a:pt x="24" y="190"/>
                      </a:lnTo>
                      <a:lnTo>
                        <a:pt x="43" y="214"/>
                      </a:lnTo>
                      <a:lnTo>
                        <a:pt x="81" y="243"/>
                      </a:lnTo>
                      <a:lnTo>
                        <a:pt x="131" y="284"/>
                      </a:lnTo>
                      <a:lnTo>
                        <a:pt x="180" y="325"/>
                      </a:lnTo>
                      <a:lnTo>
                        <a:pt x="237" y="383"/>
                      </a:lnTo>
                      <a:lnTo>
                        <a:pt x="293" y="432"/>
                      </a:lnTo>
                      <a:lnTo>
                        <a:pt x="335" y="464"/>
                      </a:lnTo>
                      <a:lnTo>
                        <a:pt x="373" y="49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2" name="Freeform 16"/>
                <p:cNvSpPr>
                  <a:spLocks/>
                </p:cNvSpPr>
                <p:nvPr/>
              </p:nvSpPr>
              <p:spPr bwMode="auto">
                <a:xfrm>
                  <a:off x="4177" y="1397"/>
                  <a:ext cx="211" cy="185"/>
                </a:xfrm>
                <a:custGeom>
                  <a:avLst/>
                  <a:gdLst/>
                  <a:ahLst/>
                  <a:cxnLst>
                    <a:cxn ang="0">
                      <a:pos x="47" y="93"/>
                    </a:cxn>
                    <a:cxn ang="0">
                      <a:pos x="38" y="70"/>
                    </a:cxn>
                    <a:cxn ang="0">
                      <a:pos x="35" y="47"/>
                    </a:cxn>
                    <a:cxn ang="0">
                      <a:pos x="42" y="25"/>
                    </a:cxn>
                    <a:cxn ang="0">
                      <a:pos x="60" y="4"/>
                    </a:cxn>
                    <a:cxn ang="0">
                      <a:pos x="85" y="0"/>
                    </a:cxn>
                    <a:cxn ang="0">
                      <a:pos x="116" y="1"/>
                    </a:cxn>
                    <a:cxn ang="0">
                      <a:pos x="159" y="22"/>
                    </a:cxn>
                    <a:cxn ang="0">
                      <a:pos x="181" y="45"/>
                    </a:cxn>
                    <a:cxn ang="0">
                      <a:pos x="196" y="68"/>
                    </a:cxn>
                    <a:cxn ang="0">
                      <a:pos x="209" y="95"/>
                    </a:cxn>
                    <a:cxn ang="0">
                      <a:pos x="211" y="123"/>
                    </a:cxn>
                    <a:cxn ang="0">
                      <a:pos x="209" y="148"/>
                    </a:cxn>
                    <a:cxn ang="0">
                      <a:pos x="199" y="170"/>
                    </a:cxn>
                    <a:cxn ang="0">
                      <a:pos x="182" y="177"/>
                    </a:cxn>
                    <a:cxn ang="0">
                      <a:pos x="160" y="185"/>
                    </a:cxn>
                    <a:cxn ang="0">
                      <a:pos x="130" y="181"/>
                    </a:cxn>
                    <a:cxn ang="0">
                      <a:pos x="101" y="168"/>
                    </a:cxn>
                    <a:cxn ang="0">
                      <a:pos x="85" y="152"/>
                    </a:cxn>
                    <a:cxn ang="0">
                      <a:pos x="69" y="133"/>
                    </a:cxn>
                    <a:cxn ang="0">
                      <a:pos x="64" y="127"/>
                    </a:cxn>
                    <a:cxn ang="0">
                      <a:pos x="34" y="138"/>
                    </a:cxn>
                    <a:cxn ang="0">
                      <a:pos x="12" y="141"/>
                    </a:cxn>
                    <a:cxn ang="0">
                      <a:pos x="5" y="138"/>
                    </a:cxn>
                    <a:cxn ang="0">
                      <a:pos x="0" y="126"/>
                    </a:cxn>
                    <a:cxn ang="0">
                      <a:pos x="8" y="115"/>
                    </a:cxn>
                    <a:cxn ang="0">
                      <a:pos x="38" y="102"/>
                    </a:cxn>
                    <a:cxn ang="0">
                      <a:pos x="47" y="93"/>
                    </a:cxn>
                  </a:cxnLst>
                  <a:rect l="0" t="0" r="r" b="b"/>
                  <a:pathLst>
                    <a:path w="211" h="185">
                      <a:moveTo>
                        <a:pt x="47" y="93"/>
                      </a:moveTo>
                      <a:lnTo>
                        <a:pt x="38" y="70"/>
                      </a:lnTo>
                      <a:lnTo>
                        <a:pt x="35" y="47"/>
                      </a:lnTo>
                      <a:lnTo>
                        <a:pt x="42" y="25"/>
                      </a:lnTo>
                      <a:lnTo>
                        <a:pt x="60" y="4"/>
                      </a:lnTo>
                      <a:lnTo>
                        <a:pt x="85" y="0"/>
                      </a:lnTo>
                      <a:lnTo>
                        <a:pt x="116" y="1"/>
                      </a:lnTo>
                      <a:lnTo>
                        <a:pt x="159" y="22"/>
                      </a:lnTo>
                      <a:lnTo>
                        <a:pt x="181" y="45"/>
                      </a:lnTo>
                      <a:lnTo>
                        <a:pt x="196" y="68"/>
                      </a:lnTo>
                      <a:lnTo>
                        <a:pt x="209" y="95"/>
                      </a:lnTo>
                      <a:lnTo>
                        <a:pt x="211" y="123"/>
                      </a:lnTo>
                      <a:lnTo>
                        <a:pt x="209" y="148"/>
                      </a:lnTo>
                      <a:lnTo>
                        <a:pt x="199" y="170"/>
                      </a:lnTo>
                      <a:lnTo>
                        <a:pt x="182" y="177"/>
                      </a:lnTo>
                      <a:lnTo>
                        <a:pt x="160" y="185"/>
                      </a:lnTo>
                      <a:lnTo>
                        <a:pt x="130" y="181"/>
                      </a:lnTo>
                      <a:lnTo>
                        <a:pt x="101" y="168"/>
                      </a:lnTo>
                      <a:lnTo>
                        <a:pt x="85" y="152"/>
                      </a:lnTo>
                      <a:lnTo>
                        <a:pt x="69" y="133"/>
                      </a:lnTo>
                      <a:lnTo>
                        <a:pt x="64" y="127"/>
                      </a:lnTo>
                      <a:lnTo>
                        <a:pt x="34" y="138"/>
                      </a:lnTo>
                      <a:lnTo>
                        <a:pt x="12" y="141"/>
                      </a:lnTo>
                      <a:lnTo>
                        <a:pt x="5" y="138"/>
                      </a:lnTo>
                      <a:lnTo>
                        <a:pt x="0" y="126"/>
                      </a:lnTo>
                      <a:lnTo>
                        <a:pt x="8" y="115"/>
                      </a:lnTo>
                      <a:lnTo>
                        <a:pt x="38" y="102"/>
                      </a:lnTo>
                      <a:lnTo>
                        <a:pt x="47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3" name="Freeform 17"/>
                <p:cNvSpPr>
                  <a:spLocks/>
                </p:cNvSpPr>
                <p:nvPr/>
              </p:nvSpPr>
              <p:spPr bwMode="auto">
                <a:xfrm>
                  <a:off x="4301" y="2098"/>
                  <a:ext cx="313" cy="150"/>
                </a:xfrm>
                <a:custGeom>
                  <a:avLst/>
                  <a:gdLst/>
                  <a:ahLst/>
                  <a:cxnLst>
                    <a:cxn ang="0">
                      <a:pos x="162" y="0"/>
                    </a:cxn>
                    <a:cxn ang="0">
                      <a:pos x="203" y="2"/>
                    </a:cxn>
                    <a:cxn ang="0">
                      <a:pos x="253" y="11"/>
                    </a:cxn>
                    <a:cxn ang="0">
                      <a:pos x="289" y="29"/>
                    </a:cxn>
                    <a:cxn ang="0">
                      <a:pos x="309" y="46"/>
                    </a:cxn>
                    <a:cxn ang="0">
                      <a:pos x="313" y="62"/>
                    </a:cxn>
                    <a:cxn ang="0">
                      <a:pos x="309" y="83"/>
                    </a:cxn>
                    <a:cxn ang="0">
                      <a:pos x="299" y="99"/>
                    </a:cxn>
                    <a:cxn ang="0">
                      <a:pos x="278" y="115"/>
                    </a:cxn>
                    <a:cxn ang="0">
                      <a:pos x="250" y="129"/>
                    </a:cxn>
                    <a:cxn ang="0">
                      <a:pos x="215" y="143"/>
                    </a:cxn>
                    <a:cxn ang="0">
                      <a:pos x="170" y="148"/>
                    </a:cxn>
                    <a:cxn ang="0">
                      <a:pos x="127" y="150"/>
                    </a:cxn>
                    <a:cxn ang="0">
                      <a:pos x="85" y="146"/>
                    </a:cxn>
                    <a:cxn ang="0">
                      <a:pos x="47" y="132"/>
                    </a:cxn>
                    <a:cxn ang="0">
                      <a:pos x="22" y="121"/>
                    </a:cxn>
                    <a:cxn ang="0">
                      <a:pos x="4" y="100"/>
                    </a:cxn>
                    <a:cxn ang="0">
                      <a:pos x="0" y="83"/>
                    </a:cxn>
                    <a:cxn ang="0">
                      <a:pos x="0" y="60"/>
                    </a:cxn>
                    <a:cxn ang="0">
                      <a:pos x="12" y="37"/>
                    </a:cxn>
                    <a:cxn ang="0">
                      <a:pos x="35" y="21"/>
                    </a:cxn>
                    <a:cxn ang="0">
                      <a:pos x="68" y="7"/>
                    </a:cxn>
                    <a:cxn ang="0">
                      <a:pos x="105" y="0"/>
                    </a:cxn>
                    <a:cxn ang="0">
                      <a:pos x="127" y="0"/>
                    </a:cxn>
                    <a:cxn ang="0">
                      <a:pos x="140" y="4"/>
                    </a:cxn>
                    <a:cxn ang="0">
                      <a:pos x="145" y="14"/>
                    </a:cxn>
                    <a:cxn ang="0">
                      <a:pos x="122" y="15"/>
                    </a:cxn>
                    <a:cxn ang="0">
                      <a:pos x="101" y="14"/>
                    </a:cxn>
                    <a:cxn ang="0">
                      <a:pos x="77" y="21"/>
                    </a:cxn>
                    <a:cxn ang="0">
                      <a:pos x="52" y="25"/>
                    </a:cxn>
                    <a:cxn ang="0">
                      <a:pos x="33" y="39"/>
                    </a:cxn>
                    <a:cxn ang="0">
                      <a:pos x="18" y="51"/>
                    </a:cxn>
                    <a:cxn ang="0">
                      <a:pos x="14" y="65"/>
                    </a:cxn>
                    <a:cxn ang="0">
                      <a:pos x="17" y="85"/>
                    </a:cxn>
                    <a:cxn ang="0">
                      <a:pos x="21" y="97"/>
                    </a:cxn>
                    <a:cxn ang="0">
                      <a:pos x="39" y="113"/>
                    </a:cxn>
                    <a:cxn ang="0">
                      <a:pos x="60" y="124"/>
                    </a:cxn>
                    <a:cxn ang="0">
                      <a:pos x="84" y="135"/>
                    </a:cxn>
                    <a:cxn ang="0">
                      <a:pos x="116" y="136"/>
                    </a:cxn>
                    <a:cxn ang="0">
                      <a:pos x="152" y="138"/>
                    </a:cxn>
                    <a:cxn ang="0">
                      <a:pos x="186" y="136"/>
                    </a:cxn>
                    <a:cxn ang="0">
                      <a:pos x="217" y="129"/>
                    </a:cxn>
                    <a:cxn ang="0">
                      <a:pos x="249" y="117"/>
                    </a:cxn>
                    <a:cxn ang="0">
                      <a:pos x="274" y="100"/>
                    </a:cxn>
                    <a:cxn ang="0">
                      <a:pos x="291" y="85"/>
                    </a:cxn>
                    <a:cxn ang="0">
                      <a:pos x="298" y="68"/>
                    </a:cxn>
                    <a:cxn ang="0">
                      <a:pos x="295" y="57"/>
                    </a:cxn>
                    <a:cxn ang="0">
                      <a:pos x="284" y="44"/>
                    </a:cxn>
                    <a:cxn ang="0">
                      <a:pos x="263" y="29"/>
                    </a:cxn>
                    <a:cxn ang="0">
                      <a:pos x="236" y="19"/>
                    </a:cxn>
                    <a:cxn ang="0">
                      <a:pos x="203" y="14"/>
                    </a:cxn>
                    <a:cxn ang="0">
                      <a:pos x="176" y="14"/>
                    </a:cxn>
                    <a:cxn ang="0">
                      <a:pos x="158" y="12"/>
                    </a:cxn>
                    <a:cxn ang="0">
                      <a:pos x="147" y="11"/>
                    </a:cxn>
                    <a:cxn ang="0">
                      <a:pos x="147" y="0"/>
                    </a:cxn>
                    <a:cxn ang="0">
                      <a:pos x="162" y="0"/>
                    </a:cxn>
                  </a:cxnLst>
                  <a:rect l="0" t="0" r="r" b="b"/>
                  <a:pathLst>
                    <a:path w="313" h="150">
                      <a:moveTo>
                        <a:pt x="162" y="0"/>
                      </a:moveTo>
                      <a:lnTo>
                        <a:pt x="203" y="2"/>
                      </a:lnTo>
                      <a:lnTo>
                        <a:pt x="253" y="11"/>
                      </a:lnTo>
                      <a:lnTo>
                        <a:pt x="289" y="29"/>
                      </a:lnTo>
                      <a:lnTo>
                        <a:pt x="309" y="46"/>
                      </a:lnTo>
                      <a:lnTo>
                        <a:pt x="313" y="62"/>
                      </a:lnTo>
                      <a:lnTo>
                        <a:pt x="309" y="83"/>
                      </a:lnTo>
                      <a:lnTo>
                        <a:pt x="299" y="99"/>
                      </a:lnTo>
                      <a:lnTo>
                        <a:pt x="278" y="115"/>
                      </a:lnTo>
                      <a:lnTo>
                        <a:pt x="250" y="129"/>
                      </a:lnTo>
                      <a:lnTo>
                        <a:pt x="215" y="143"/>
                      </a:lnTo>
                      <a:lnTo>
                        <a:pt x="170" y="148"/>
                      </a:lnTo>
                      <a:lnTo>
                        <a:pt x="127" y="150"/>
                      </a:lnTo>
                      <a:lnTo>
                        <a:pt x="85" y="146"/>
                      </a:lnTo>
                      <a:lnTo>
                        <a:pt x="47" y="132"/>
                      </a:lnTo>
                      <a:lnTo>
                        <a:pt x="22" y="121"/>
                      </a:lnTo>
                      <a:lnTo>
                        <a:pt x="4" y="100"/>
                      </a:lnTo>
                      <a:lnTo>
                        <a:pt x="0" y="83"/>
                      </a:lnTo>
                      <a:lnTo>
                        <a:pt x="0" y="60"/>
                      </a:lnTo>
                      <a:lnTo>
                        <a:pt x="12" y="37"/>
                      </a:lnTo>
                      <a:lnTo>
                        <a:pt x="35" y="21"/>
                      </a:lnTo>
                      <a:lnTo>
                        <a:pt x="68" y="7"/>
                      </a:lnTo>
                      <a:lnTo>
                        <a:pt x="105" y="0"/>
                      </a:lnTo>
                      <a:lnTo>
                        <a:pt x="127" y="0"/>
                      </a:lnTo>
                      <a:lnTo>
                        <a:pt x="140" y="4"/>
                      </a:lnTo>
                      <a:lnTo>
                        <a:pt x="145" y="14"/>
                      </a:lnTo>
                      <a:lnTo>
                        <a:pt x="122" y="15"/>
                      </a:lnTo>
                      <a:lnTo>
                        <a:pt x="101" y="14"/>
                      </a:lnTo>
                      <a:lnTo>
                        <a:pt x="77" y="21"/>
                      </a:lnTo>
                      <a:lnTo>
                        <a:pt x="52" y="25"/>
                      </a:lnTo>
                      <a:lnTo>
                        <a:pt x="33" y="39"/>
                      </a:lnTo>
                      <a:lnTo>
                        <a:pt x="18" y="51"/>
                      </a:lnTo>
                      <a:lnTo>
                        <a:pt x="14" y="65"/>
                      </a:lnTo>
                      <a:lnTo>
                        <a:pt x="17" y="85"/>
                      </a:lnTo>
                      <a:lnTo>
                        <a:pt x="21" y="97"/>
                      </a:lnTo>
                      <a:lnTo>
                        <a:pt x="39" y="113"/>
                      </a:lnTo>
                      <a:lnTo>
                        <a:pt x="60" y="124"/>
                      </a:lnTo>
                      <a:lnTo>
                        <a:pt x="84" y="135"/>
                      </a:lnTo>
                      <a:lnTo>
                        <a:pt x="116" y="136"/>
                      </a:lnTo>
                      <a:lnTo>
                        <a:pt x="152" y="138"/>
                      </a:lnTo>
                      <a:lnTo>
                        <a:pt x="186" y="136"/>
                      </a:lnTo>
                      <a:lnTo>
                        <a:pt x="217" y="129"/>
                      </a:lnTo>
                      <a:lnTo>
                        <a:pt x="249" y="117"/>
                      </a:lnTo>
                      <a:lnTo>
                        <a:pt x="274" y="100"/>
                      </a:lnTo>
                      <a:lnTo>
                        <a:pt x="291" y="85"/>
                      </a:lnTo>
                      <a:lnTo>
                        <a:pt x="298" y="68"/>
                      </a:lnTo>
                      <a:lnTo>
                        <a:pt x="295" y="57"/>
                      </a:lnTo>
                      <a:lnTo>
                        <a:pt x="284" y="44"/>
                      </a:lnTo>
                      <a:lnTo>
                        <a:pt x="263" y="29"/>
                      </a:lnTo>
                      <a:lnTo>
                        <a:pt x="236" y="19"/>
                      </a:lnTo>
                      <a:lnTo>
                        <a:pt x="203" y="14"/>
                      </a:lnTo>
                      <a:lnTo>
                        <a:pt x="176" y="14"/>
                      </a:lnTo>
                      <a:lnTo>
                        <a:pt x="158" y="12"/>
                      </a:lnTo>
                      <a:lnTo>
                        <a:pt x="147" y="11"/>
                      </a:lnTo>
                      <a:lnTo>
                        <a:pt x="147" y="0"/>
                      </a:lnTo>
                      <a:lnTo>
                        <a:pt x="162" y="0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4" name="Freeform 18"/>
                <p:cNvSpPr>
                  <a:spLocks/>
                </p:cNvSpPr>
                <p:nvPr/>
              </p:nvSpPr>
              <p:spPr bwMode="auto">
                <a:xfrm>
                  <a:off x="4438" y="1969"/>
                  <a:ext cx="39" cy="230"/>
                </a:xfrm>
                <a:custGeom>
                  <a:avLst/>
                  <a:gdLst/>
                  <a:ahLst/>
                  <a:cxnLst>
                    <a:cxn ang="0">
                      <a:pos x="17" y="3"/>
                    </a:cxn>
                    <a:cxn ang="0">
                      <a:pos x="30" y="20"/>
                    </a:cxn>
                    <a:cxn ang="0">
                      <a:pos x="39" y="216"/>
                    </a:cxn>
                    <a:cxn ang="0">
                      <a:pos x="30" y="230"/>
                    </a:cxn>
                    <a:cxn ang="0">
                      <a:pos x="17" y="228"/>
                    </a:cxn>
                    <a:cxn ang="0">
                      <a:pos x="9" y="220"/>
                    </a:cxn>
                    <a:cxn ang="0">
                      <a:pos x="0" y="0"/>
                    </a:cxn>
                    <a:cxn ang="0">
                      <a:pos x="17" y="3"/>
                    </a:cxn>
                  </a:cxnLst>
                  <a:rect l="0" t="0" r="r" b="b"/>
                  <a:pathLst>
                    <a:path w="39" h="230">
                      <a:moveTo>
                        <a:pt x="17" y="3"/>
                      </a:moveTo>
                      <a:lnTo>
                        <a:pt x="30" y="20"/>
                      </a:lnTo>
                      <a:lnTo>
                        <a:pt x="39" y="216"/>
                      </a:lnTo>
                      <a:lnTo>
                        <a:pt x="30" y="230"/>
                      </a:lnTo>
                      <a:lnTo>
                        <a:pt x="17" y="228"/>
                      </a:lnTo>
                      <a:lnTo>
                        <a:pt x="9" y="220"/>
                      </a:lnTo>
                      <a:lnTo>
                        <a:pt x="0" y="0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5" name="Freeform 19"/>
                <p:cNvSpPr>
                  <a:spLocks/>
                </p:cNvSpPr>
                <p:nvPr/>
              </p:nvSpPr>
              <p:spPr bwMode="auto">
                <a:xfrm>
                  <a:off x="4463" y="2173"/>
                  <a:ext cx="195" cy="11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72" y="0"/>
                    </a:cxn>
                    <a:cxn ang="0">
                      <a:pos x="111" y="5"/>
                    </a:cxn>
                    <a:cxn ang="0">
                      <a:pos x="135" y="12"/>
                    </a:cxn>
                    <a:cxn ang="0">
                      <a:pos x="156" y="25"/>
                    </a:cxn>
                    <a:cxn ang="0">
                      <a:pos x="166" y="49"/>
                    </a:cxn>
                    <a:cxn ang="0">
                      <a:pos x="185" y="76"/>
                    </a:cxn>
                    <a:cxn ang="0">
                      <a:pos x="195" y="99"/>
                    </a:cxn>
                    <a:cxn ang="0">
                      <a:pos x="178" y="110"/>
                    </a:cxn>
                    <a:cxn ang="0">
                      <a:pos x="166" y="98"/>
                    </a:cxn>
                    <a:cxn ang="0">
                      <a:pos x="152" y="70"/>
                    </a:cxn>
                    <a:cxn ang="0">
                      <a:pos x="135" y="41"/>
                    </a:cxn>
                    <a:cxn ang="0">
                      <a:pos x="117" y="30"/>
                    </a:cxn>
                    <a:cxn ang="0">
                      <a:pos x="88" y="22"/>
                    </a:cxn>
                    <a:cxn ang="0">
                      <a:pos x="51" y="16"/>
                    </a:cxn>
                    <a:cxn ang="0">
                      <a:pos x="21" y="18"/>
                    </a:cxn>
                    <a:cxn ang="0">
                      <a:pos x="4" y="19"/>
                    </a:cxn>
                    <a:cxn ang="0">
                      <a:pos x="0" y="8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195" h="110">
                      <a:moveTo>
                        <a:pt x="43" y="0"/>
                      </a:moveTo>
                      <a:lnTo>
                        <a:pt x="72" y="0"/>
                      </a:lnTo>
                      <a:lnTo>
                        <a:pt x="111" y="5"/>
                      </a:lnTo>
                      <a:lnTo>
                        <a:pt x="135" y="12"/>
                      </a:lnTo>
                      <a:lnTo>
                        <a:pt x="156" y="25"/>
                      </a:lnTo>
                      <a:lnTo>
                        <a:pt x="166" y="49"/>
                      </a:lnTo>
                      <a:lnTo>
                        <a:pt x="185" y="76"/>
                      </a:lnTo>
                      <a:lnTo>
                        <a:pt x="195" y="99"/>
                      </a:lnTo>
                      <a:lnTo>
                        <a:pt x="178" y="110"/>
                      </a:lnTo>
                      <a:lnTo>
                        <a:pt x="166" y="98"/>
                      </a:lnTo>
                      <a:lnTo>
                        <a:pt x="152" y="70"/>
                      </a:lnTo>
                      <a:lnTo>
                        <a:pt x="135" y="41"/>
                      </a:lnTo>
                      <a:lnTo>
                        <a:pt x="117" y="30"/>
                      </a:lnTo>
                      <a:lnTo>
                        <a:pt x="88" y="22"/>
                      </a:lnTo>
                      <a:lnTo>
                        <a:pt x="51" y="16"/>
                      </a:lnTo>
                      <a:lnTo>
                        <a:pt x="21" y="18"/>
                      </a:lnTo>
                      <a:lnTo>
                        <a:pt x="4" y="19"/>
                      </a:lnTo>
                      <a:lnTo>
                        <a:pt x="0" y="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6" name="Freeform 20"/>
                <p:cNvSpPr>
                  <a:spLocks/>
                </p:cNvSpPr>
                <p:nvPr/>
              </p:nvSpPr>
              <p:spPr bwMode="auto">
                <a:xfrm>
                  <a:off x="4256" y="2154"/>
                  <a:ext cx="206" cy="133"/>
                </a:xfrm>
                <a:custGeom>
                  <a:avLst/>
                  <a:gdLst/>
                  <a:ahLst/>
                  <a:cxnLst>
                    <a:cxn ang="0">
                      <a:pos x="194" y="10"/>
                    </a:cxn>
                    <a:cxn ang="0">
                      <a:pos x="138" y="0"/>
                    </a:cxn>
                    <a:cxn ang="0">
                      <a:pos x="93" y="0"/>
                    </a:cxn>
                    <a:cxn ang="0">
                      <a:pos x="64" y="10"/>
                    </a:cxn>
                    <a:cxn ang="0">
                      <a:pos x="50" y="20"/>
                    </a:cxn>
                    <a:cxn ang="0">
                      <a:pos x="29" y="47"/>
                    </a:cxn>
                    <a:cxn ang="0">
                      <a:pos x="5" y="93"/>
                    </a:cxn>
                    <a:cxn ang="0">
                      <a:pos x="0" y="117"/>
                    </a:cxn>
                    <a:cxn ang="0">
                      <a:pos x="5" y="129"/>
                    </a:cxn>
                    <a:cxn ang="0">
                      <a:pos x="27" y="133"/>
                    </a:cxn>
                    <a:cxn ang="0">
                      <a:pos x="33" y="117"/>
                    </a:cxn>
                    <a:cxn ang="0">
                      <a:pos x="40" y="74"/>
                    </a:cxn>
                    <a:cxn ang="0">
                      <a:pos x="50" y="41"/>
                    </a:cxn>
                    <a:cxn ang="0">
                      <a:pos x="69" y="28"/>
                    </a:cxn>
                    <a:cxn ang="0">
                      <a:pos x="96" y="14"/>
                    </a:cxn>
                    <a:cxn ang="0">
                      <a:pos x="145" y="20"/>
                    </a:cxn>
                    <a:cxn ang="0">
                      <a:pos x="188" y="25"/>
                    </a:cxn>
                    <a:cxn ang="0">
                      <a:pos x="206" y="21"/>
                    </a:cxn>
                    <a:cxn ang="0">
                      <a:pos x="194" y="10"/>
                    </a:cxn>
                  </a:cxnLst>
                  <a:rect l="0" t="0" r="r" b="b"/>
                  <a:pathLst>
                    <a:path w="206" h="133">
                      <a:moveTo>
                        <a:pt x="194" y="10"/>
                      </a:moveTo>
                      <a:lnTo>
                        <a:pt x="138" y="0"/>
                      </a:lnTo>
                      <a:lnTo>
                        <a:pt x="93" y="0"/>
                      </a:lnTo>
                      <a:lnTo>
                        <a:pt x="64" y="10"/>
                      </a:lnTo>
                      <a:lnTo>
                        <a:pt x="50" y="20"/>
                      </a:lnTo>
                      <a:lnTo>
                        <a:pt x="29" y="47"/>
                      </a:lnTo>
                      <a:lnTo>
                        <a:pt x="5" y="93"/>
                      </a:lnTo>
                      <a:lnTo>
                        <a:pt x="0" y="117"/>
                      </a:lnTo>
                      <a:lnTo>
                        <a:pt x="5" y="129"/>
                      </a:lnTo>
                      <a:lnTo>
                        <a:pt x="27" y="133"/>
                      </a:lnTo>
                      <a:lnTo>
                        <a:pt x="33" y="117"/>
                      </a:lnTo>
                      <a:lnTo>
                        <a:pt x="40" y="74"/>
                      </a:lnTo>
                      <a:lnTo>
                        <a:pt x="50" y="41"/>
                      </a:lnTo>
                      <a:lnTo>
                        <a:pt x="69" y="28"/>
                      </a:lnTo>
                      <a:lnTo>
                        <a:pt x="96" y="14"/>
                      </a:lnTo>
                      <a:lnTo>
                        <a:pt x="145" y="20"/>
                      </a:lnTo>
                      <a:lnTo>
                        <a:pt x="188" y="25"/>
                      </a:lnTo>
                      <a:lnTo>
                        <a:pt x="206" y="21"/>
                      </a:lnTo>
                      <a:lnTo>
                        <a:pt x="194" y="10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7" name="Freeform 21"/>
                <p:cNvSpPr>
                  <a:spLocks/>
                </p:cNvSpPr>
                <p:nvPr/>
              </p:nvSpPr>
              <p:spPr bwMode="auto">
                <a:xfrm>
                  <a:off x="4429" y="2187"/>
                  <a:ext cx="43" cy="157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1" y="33"/>
                    </a:cxn>
                    <a:cxn ang="0">
                      <a:pos x="33" y="62"/>
                    </a:cxn>
                    <a:cxn ang="0">
                      <a:pos x="24" y="100"/>
                    </a:cxn>
                    <a:cxn ang="0">
                      <a:pos x="25" y="142"/>
                    </a:cxn>
                    <a:cxn ang="0">
                      <a:pos x="14" y="157"/>
                    </a:cxn>
                    <a:cxn ang="0">
                      <a:pos x="0" y="152"/>
                    </a:cxn>
                    <a:cxn ang="0">
                      <a:pos x="0" y="113"/>
                    </a:cxn>
                    <a:cxn ang="0">
                      <a:pos x="11" y="60"/>
                    </a:cxn>
                    <a:cxn ang="0">
                      <a:pos x="21" y="38"/>
                    </a:cxn>
                    <a:cxn ang="0">
                      <a:pos x="25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3" h="157">
                      <a:moveTo>
                        <a:pt x="43" y="0"/>
                      </a:moveTo>
                      <a:lnTo>
                        <a:pt x="41" y="33"/>
                      </a:lnTo>
                      <a:lnTo>
                        <a:pt x="33" y="62"/>
                      </a:lnTo>
                      <a:lnTo>
                        <a:pt x="24" y="100"/>
                      </a:lnTo>
                      <a:lnTo>
                        <a:pt x="25" y="142"/>
                      </a:lnTo>
                      <a:lnTo>
                        <a:pt x="14" y="157"/>
                      </a:lnTo>
                      <a:lnTo>
                        <a:pt x="0" y="152"/>
                      </a:lnTo>
                      <a:lnTo>
                        <a:pt x="0" y="113"/>
                      </a:lnTo>
                      <a:lnTo>
                        <a:pt x="11" y="60"/>
                      </a:lnTo>
                      <a:lnTo>
                        <a:pt x="21" y="38"/>
                      </a:lnTo>
                      <a:lnTo>
                        <a:pt x="25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8" name="Freeform 22"/>
                <p:cNvSpPr>
                  <a:spLocks/>
                </p:cNvSpPr>
                <p:nvPr/>
              </p:nvSpPr>
              <p:spPr bwMode="auto">
                <a:xfrm>
                  <a:off x="4460" y="2103"/>
                  <a:ext cx="72" cy="87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33" y="0"/>
                    </a:cxn>
                    <a:cxn ang="0">
                      <a:pos x="55" y="2"/>
                    </a:cxn>
                    <a:cxn ang="0">
                      <a:pos x="70" y="42"/>
                    </a:cxn>
                    <a:cxn ang="0">
                      <a:pos x="72" y="62"/>
                    </a:cxn>
                    <a:cxn ang="0">
                      <a:pos x="55" y="68"/>
                    </a:cxn>
                    <a:cxn ang="0">
                      <a:pos x="48" y="35"/>
                    </a:cxn>
                    <a:cxn ang="0">
                      <a:pos x="42" y="9"/>
                    </a:cxn>
                    <a:cxn ang="0">
                      <a:pos x="22" y="57"/>
                    </a:cxn>
                    <a:cxn ang="0">
                      <a:pos x="4" y="87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72" h="87">
                      <a:moveTo>
                        <a:pt x="0" y="73"/>
                      </a:moveTo>
                      <a:lnTo>
                        <a:pt x="33" y="0"/>
                      </a:lnTo>
                      <a:lnTo>
                        <a:pt x="55" y="2"/>
                      </a:lnTo>
                      <a:lnTo>
                        <a:pt x="70" y="42"/>
                      </a:lnTo>
                      <a:lnTo>
                        <a:pt x="72" y="62"/>
                      </a:lnTo>
                      <a:lnTo>
                        <a:pt x="55" y="68"/>
                      </a:lnTo>
                      <a:lnTo>
                        <a:pt x="48" y="35"/>
                      </a:lnTo>
                      <a:lnTo>
                        <a:pt x="42" y="9"/>
                      </a:lnTo>
                      <a:lnTo>
                        <a:pt x="22" y="57"/>
                      </a:lnTo>
                      <a:lnTo>
                        <a:pt x="4" y="87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9" name="Freeform 23"/>
                <p:cNvSpPr>
                  <a:spLocks/>
                </p:cNvSpPr>
                <p:nvPr/>
              </p:nvSpPr>
              <p:spPr bwMode="auto">
                <a:xfrm>
                  <a:off x="4315" y="1858"/>
                  <a:ext cx="133" cy="27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2" y="28"/>
                    </a:cxn>
                    <a:cxn ang="0">
                      <a:pos x="18" y="67"/>
                    </a:cxn>
                    <a:cxn ang="0">
                      <a:pos x="37" y="110"/>
                    </a:cxn>
                    <a:cxn ang="0">
                      <a:pos x="68" y="150"/>
                    </a:cxn>
                    <a:cxn ang="0">
                      <a:pos x="90" y="192"/>
                    </a:cxn>
                    <a:cxn ang="0">
                      <a:pos x="101" y="225"/>
                    </a:cxn>
                    <a:cxn ang="0">
                      <a:pos x="98" y="246"/>
                    </a:cxn>
                    <a:cxn ang="0">
                      <a:pos x="86" y="242"/>
                    </a:cxn>
                    <a:cxn ang="0">
                      <a:pos x="68" y="224"/>
                    </a:cxn>
                    <a:cxn ang="0">
                      <a:pos x="47" y="215"/>
                    </a:cxn>
                    <a:cxn ang="0">
                      <a:pos x="26" y="211"/>
                    </a:cxn>
                    <a:cxn ang="0">
                      <a:pos x="10" y="221"/>
                    </a:cxn>
                    <a:cxn ang="0">
                      <a:pos x="0" y="242"/>
                    </a:cxn>
                    <a:cxn ang="0">
                      <a:pos x="7" y="248"/>
                    </a:cxn>
                    <a:cxn ang="0">
                      <a:pos x="22" y="252"/>
                    </a:cxn>
                    <a:cxn ang="0">
                      <a:pos x="55" y="255"/>
                    </a:cxn>
                    <a:cxn ang="0">
                      <a:pos x="87" y="266"/>
                    </a:cxn>
                    <a:cxn ang="0">
                      <a:pos x="113" y="278"/>
                    </a:cxn>
                    <a:cxn ang="0">
                      <a:pos x="120" y="278"/>
                    </a:cxn>
                    <a:cxn ang="0">
                      <a:pos x="133" y="263"/>
                    </a:cxn>
                    <a:cxn ang="0">
                      <a:pos x="131" y="253"/>
                    </a:cxn>
                    <a:cxn ang="0">
                      <a:pos x="129" y="231"/>
                    </a:cxn>
                    <a:cxn ang="0">
                      <a:pos x="115" y="207"/>
                    </a:cxn>
                    <a:cxn ang="0">
                      <a:pos x="102" y="175"/>
                    </a:cxn>
                    <a:cxn ang="0">
                      <a:pos x="97" y="144"/>
                    </a:cxn>
                    <a:cxn ang="0">
                      <a:pos x="86" y="115"/>
                    </a:cxn>
                    <a:cxn ang="0">
                      <a:pos x="77" y="92"/>
                    </a:cxn>
                    <a:cxn ang="0">
                      <a:pos x="61" y="64"/>
                    </a:cxn>
                    <a:cxn ang="0">
                      <a:pos x="57" y="40"/>
                    </a:cxn>
                    <a:cxn ang="0">
                      <a:pos x="55" y="7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133" h="278">
                      <a:moveTo>
                        <a:pt x="32" y="0"/>
                      </a:moveTo>
                      <a:lnTo>
                        <a:pt x="22" y="28"/>
                      </a:lnTo>
                      <a:lnTo>
                        <a:pt x="18" y="67"/>
                      </a:lnTo>
                      <a:lnTo>
                        <a:pt x="37" y="110"/>
                      </a:lnTo>
                      <a:lnTo>
                        <a:pt x="68" y="150"/>
                      </a:lnTo>
                      <a:lnTo>
                        <a:pt x="90" y="192"/>
                      </a:lnTo>
                      <a:lnTo>
                        <a:pt x="101" y="225"/>
                      </a:lnTo>
                      <a:lnTo>
                        <a:pt x="98" y="246"/>
                      </a:lnTo>
                      <a:lnTo>
                        <a:pt x="86" y="242"/>
                      </a:lnTo>
                      <a:lnTo>
                        <a:pt x="68" y="224"/>
                      </a:lnTo>
                      <a:lnTo>
                        <a:pt x="47" y="215"/>
                      </a:lnTo>
                      <a:lnTo>
                        <a:pt x="26" y="211"/>
                      </a:lnTo>
                      <a:lnTo>
                        <a:pt x="10" y="221"/>
                      </a:lnTo>
                      <a:lnTo>
                        <a:pt x="0" y="242"/>
                      </a:lnTo>
                      <a:lnTo>
                        <a:pt x="7" y="248"/>
                      </a:lnTo>
                      <a:lnTo>
                        <a:pt x="22" y="252"/>
                      </a:lnTo>
                      <a:lnTo>
                        <a:pt x="55" y="255"/>
                      </a:lnTo>
                      <a:lnTo>
                        <a:pt x="87" y="266"/>
                      </a:lnTo>
                      <a:lnTo>
                        <a:pt x="113" y="278"/>
                      </a:lnTo>
                      <a:lnTo>
                        <a:pt x="120" y="278"/>
                      </a:lnTo>
                      <a:lnTo>
                        <a:pt x="133" y="263"/>
                      </a:lnTo>
                      <a:lnTo>
                        <a:pt x="131" y="253"/>
                      </a:lnTo>
                      <a:lnTo>
                        <a:pt x="129" y="231"/>
                      </a:lnTo>
                      <a:lnTo>
                        <a:pt x="115" y="207"/>
                      </a:lnTo>
                      <a:lnTo>
                        <a:pt x="102" y="175"/>
                      </a:lnTo>
                      <a:lnTo>
                        <a:pt x="97" y="144"/>
                      </a:lnTo>
                      <a:lnTo>
                        <a:pt x="86" y="115"/>
                      </a:lnTo>
                      <a:lnTo>
                        <a:pt x="77" y="92"/>
                      </a:lnTo>
                      <a:lnTo>
                        <a:pt x="61" y="64"/>
                      </a:lnTo>
                      <a:lnTo>
                        <a:pt x="57" y="40"/>
                      </a:lnTo>
                      <a:lnTo>
                        <a:pt x="55" y="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0" name="Freeform 24"/>
                <p:cNvSpPr>
                  <a:spLocks/>
                </p:cNvSpPr>
                <p:nvPr/>
              </p:nvSpPr>
              <p:spPr bwMode="auto">
                <a:xfrm>
                  <a:off x="4292" y="1848"/>
                  <a:ext cx="363" cy="151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50" y="29"/>
                    </a:cxn>
                    <a:cxn ang="0">
                      <a:pos x="4" y="50"/>
                    </a:cxn>
                    <a:cxn ang="0">
                      <a:pos x="0" y="69"/>
                    </a:cxn>
                    <a:cxn ang="0">
                      <a:pos x="42" y="87"/>
                    </a:cxn>
                    <a:cxn ang="0">
                      <a:pos x="105" y="101"/>
                    </a:cxn>
                    <a:cxn ang="0">
                      <a:pos x="157" y="133"/>
                    </a:cxn>
                    <a:cxn ang="0">
                      <a:pos x="202" y="151"/>
                    </a:cxn>
                    <a:cxn ang="0">
                      <a:pos x="252" y="133"/>
                    </a:cxn>
                    <a:cxn ang="0">
                      <a:pos x="296" y="111"/>
                    </a:cxn>
                    <a:cxn ang="0">
                      <a:pos x="338" y="73"/>
                    </a:cxn>
                    <a:cxn ang="0">
                      <a:pos x="363" y="34"/>
                    </a:cxn>
                    <a:cxn ang="0">
                      <a:pos x="348" y="32"/>
                    </a:cxn>
                    <a:cxn ang="0">
                      <a:pos x="287" y="26"/>
                    </a:cxn>
                    <a:cxn ang="0">
                      <a:pos x="233" y="22"/>
                    </a:cxn>
                    <a:cxn ang="0">
                      <a:pos x="168" y="12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363" h="151">
                      <a:moveTo>
                        <a:pt x="122" y="0"/>
                      </a:moveTo>
                      <a:lnTo>
                        <a:pt x="50" y="29"/>
                      </a:lnTo>
                      <a:lnTo>
                        <a:pt x="4" y="50"/>
                      </a:lnTo>
                      <a:lnTo>
                        <a:pt x="0" y="69"/>
                      </a:lnTo>
                      <a:lnTo>
                        <a:pt x="42" y="87"/>
                      </a:lnTo>
                      <a:lnTo>
                        <a:pt x="105" y="101"/>
                      </a:lnTo>
                      <a:lnTo>
                        <a:pt x="157" y="133"/>
                      </a:lnTo>
                      <a:lnTo>
                        <a:pt x="202" y="151"/>
                      </a:lnTo>
                      <a:lnTo>
                        <a:pt x="252" y="133"/>
                      </a:lnTo>
                      <a:lnTo>
                        <a:pt x="296" y="111"/>
                      </a:lnTo>
                      <a:lnTo>
                        <a:pt x="338" y="73"/>
                      </a:lnTo>
                      <a:lnTo>
                        <a:pt x="363" y="34"/>
                      </a:lnTo>
                      <a:lnTo>
                        <a:pt x="348" y="32"/>
                      </a:lnTo>
                      <a:lnTo>
                        <a:pt x="287" y="26"/>
                      </a:lnTo>
                      <a:lnTo>
                        <a:pt x="233" y="22"/>
                      </a:lnTo>
                      <a:lnTo>
                        <a:pt x="168" y="12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1" name="Freeform 25"/>
                <p:cNvSpPr>
                  <a:spLocks/>
                </p:cNvSpPr>
                <p:nvPr/>
              </p:nvSpPr>
              <p:spPr bwMode="auto">
                <a:xfrm>
                  <a:off x="4243" y="1879"/>
                  <a:ext cx="133" cy="27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2" y="28"/>
                    </a:cxn>
                    <a:cxn ang="0">
                      <a:pos x="18" y="67"/>
                    </a:cxn>
                    <a:cxn ang="0">
                      <a:pos x="37" y="110"/>
                    </a:cxn>
                    <a:cxn ang="0">
                      <a:pos x="68" y="150"/>
                    </a:cxn>
                    <a:cxn ang="0">
                      <a:pos x="90" y="192"/>
                    </a:cxn>
                    <a:cxn ang="0">
                      <a:pos x="101" y="225"/>
                    </a:cxn>
                    <a:cxn ang="0">
                      <a:pos x="98" y="246"/>
                    </a:cxn>
                    <a:cxn ang="0">
                      <a:pos x="86" y="242"/>
                    </a:cxn>
                    <a:cxn ang="0">
                      <a:pos x="68" y="224"/>
                    </a:cxn>
                    <a:cxn ang="0">
                      <a:pos x="47" y="215"/>
                    </a:cxn>
                    <a:cxn ang="0">
                      <a:pos x="26" y="211"/>
                    </a:cxn>
                    <a:cxn ang="0">
                      <a:pos x="10" y="221"/>
                    </a:cxn>
                    <a:cxn ang="0">
                      <a:pos x="0" y="242"/>
                    </a:cxn>
                    <a:cxn ang="0">
                      <a:pos x="7" y="248"/>
                    </a:cxn>
                    <a:cxn ang="0">
                      <a:pos x="22" y="252"/>
                    </a:cxn>
                    <a:cxn ang="0">
                      <a:pos x="55" y="255"/>
                    </a:cxn>
                    <a:cxn ang="0">
                      <a:pos x="88" y="266"/>
                    </a:cxn>
                    <a:cxn ang="0">
                      <a:pos x="113" y="278"/>
                    </a:cxn>
                    <a:cxn ang="0">
                      <a:pos x="120" y="278"/>
                    </a:cxn>
                    <a:cxn ang="0">
                      <a:pos x="133" y="263"/>
                    </a:cxn>
                    <a:cxn ang="0">
                      <a:pos x="131" y="253"/>
                    </a:cxn>
                    <a:cxn ang="0">
                      <a:pos x="129" y="231"/>
                    </a:cxn>
                    <a:cxn ang="0">
                      <a:pos x="115" y="206"/>
                    </a:cxn>
                    <a:cxn ang="0">
                      <a:pos x="102" y="175"/>
                    </a:cxn>
                    <a:cxn ang="0">
                      <a:pos x="97" y="144"/>
                    </a:cxn>
                    <a:cxn ang="0">
                      <a:pos x="86" y="115"/>
                    </a:cxn>
                    <a:cxn ang="0">
                      <a:pos x="77" y="92"/>
                    </a:cxn>
                    <a:cxn ang="0">
                      <a:pos x="61" y="64"/>
                    </a:cxn>
                    <a:cxn ang="0">
                      <a:pos x="58" y="40"/>
                    </a:cxn>
                    <a:cxn ang="0">
                      <a:pos x="55" y="7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133" h="278">
                      <a:moveTo>
                        <a:pt x="32" y="0"/>
                      </a:moveTo>
                      <a:lnTo>
                        <a:pt x="22" y="28"/>
                      </a:lnTo>
                      <a:lnTo>
                        <a:pt x="18" y="67"/>
                      </a:lnTo>
                      <a:lnTo>
                        <a:pt x="37" y="110"/>
                      </a:lnTo>
                      <a:lnTo>
                        <a:pt x="68" y="150"/>
                      </a:lnTo>
                      <a:lnTo>
                        <a:pt x="90" y="192"/>
                      </a:lnTo>
                      <a:lnTo>
                        <a:pt x="101" y="225"/>
                      </a:lnTo>
                      <a:lnTo>
                        <a:pt x="98" y="246"/>
                      </a:lnTo>
                      <a:lnTo>
                        <a:pt x="86" y="242"/>
                      </a:lnTo>
                      <a:lnTo>
                        <a:pt x="68" y="224"/>
                      </a:lnTo>
                      <a:lnTo>
                        <a:pt x="47" y="215"/>
                      </a:lnTo>
                      <a:lnTo>
                        <a:pt x="26" y="211"/>
                      </a:lnTo>
                      <a:lnTo>
                        <a:pt x="10" y="221"/>
                      </a:lnTo>
                      <a:lnTo>
                        <a:pt x="0" y="242"/>
                      </a:lnTo>
                      <a:lnTo>
                        <a:pt x="7" y="248"/>
                      </a:lnTo>
                      <a:lnTo>
                        <a:pt x="22" y="252"/>
                      </a:lnTo>
                      <a:lnTo>
                        <a:pt x="55" y="255"/>
                      </a:lnTo>
                      <a:lnTo>
                        <a:pt x="88" y="266"/>
                      </a:lnTo>
                      <a:lnTo>
                        <a:pt x="113" y="278"/>
                      </a:lnTo>
                      <a:lnTo>
                        <a:pt x="120" y="278"/>
                      </a:lnTo>
                      <a:lnTo>
                        <a:pt x="133" y="263"/>
                      </a:lnTo>
                      <a:lnTo>
                        <a:pt x="131" y="253"/>
                      </a:lnTo>
                      <a:lnTo>
                        <a:pt x="129" y="231"/>
                      </a:lnTo>
                      <a:lnTo>
                        <a:pt x="115" y="206"/>
                      </a:lnTo>
                      <a:lnTo>
                        <a:pt x="102" y="175"/>
                      </a:lnTo>
                      <a:lnTo>
                        <a:pt x="97" y="144"/>
                      </a:lnTo>
                      <a:lnTo>
                        <a:pt x="86" y="115"/>
                      </a:lnTo>
                      <a:lnTo>
                        <a:pt x="77" y="92"/>
                      </a:lnTo>
                      <a:lnTo>
                        <a:pt x="61" y="64"/>
                      </a:lnTo>
                      <a:lnTo>
                        <a:pt x="58" y="40"/>
                      </a:lnTo>
                      <a:lnTo>
                        <a:pt x="55" y="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2" name="Freeform 26"/>
                <p:cNvSpPr>
                  <a:spLocks/>
                </p:cNvSpPr>
                <p:nvPr/>
              </p:nvSpPr>
              <p:spPr bwMode="auto">
                <a:xfrm>
                  <a:off x="4281" y="1842"/>
                  <a:ext cx="383" cy="163"/>
                </a:xfrm>
                <a:custGeom>
                  <a:avLst/>
                  <a:gdLst/>
                  <a:ahLst/>
                  <a:cxnLst>
                    <a:cxn ang="0">
                      <a:pos x="178" y="7"/>
                    </a:cxn>
                    <a:cxn ang="0">
                      <a:pos x="244" y="20"/>
                    </a:cxn>
                    <a:cxn ang="0">
                      <a:pos x="282" y="25"/>
                    </a:cxn>
                    <a:cxn ang="0">
                      <a:pos x="352" y="27"/>
                    </a:cxn>
                    <a:cxn ang="0">
                      <a:pos x="381" y="31"/>
                    </a:cxn>
                    <a:cxn ang="0">
                      <a:pos x="383" y="41"/>
                    </a:cxn>
                    <a:cxn ang="0">
                      <a:pos x="371" y="64"/>
                    </a:cxn>
                    <a:cxn ang="0">
                      <a:pos x="345" y="92"/>
                    </a:cxn>
                    <a:cxn ang="0">
                      <a:pos x="301" y="128"/>
                    </a:cxn>
                    <a:cxn ang="0">
                      <a:pos x="258" y="148"/>
                    </a:cxn>
                    <a:cxn ang="0">
                      <a:pos x="216" y="163"/>
                    </a:cxn>
                    <a:cxn ang="0">
                      <a:pos x="199" y="160"/>
                    </a:cxn>
                    <a:cxn ang="0">
                      <a:pos x="169" y="141"/>
                    </a:cxn>
                    <a:cxn ang="0">
                      <a:pos x="130" y="124"/>
                    </a:cxn>
                    <a:cxn ang="0">
                      <a:pos x="99" y="109"/>
                    </a:cxn>
                    <a:cxn ang="0">
                      <a:pos x="56" y="98"/>
                    </a:cxn>
                    <a:cxn ang="0">
                      <a:pos x="22" y="86"/>
                    </a:cxn>
                    <a:cxn ang="0">
                      <a:pos x="2" y="78"/>
                    </a:cxn>
                    <a:cxn ang="0">
                      <a:pos x="0" y="64"/>
                    </a:cxn>
                    <a:cxn ang="0">
                      <a:pos x="14" y="45"/>
                    </a:cxn>
                    <a:cxn ang="0">
                      <a:pos x="74" y="21"/>
                    </a:cxn>
                    <a:cxn ang="0">
                      <a:pos x="136" y="0"/>
                    </a:cxn>
                    <a:cxn ang="0">
                      <a:pos x="136" y="14"/>
                    </a:cxn>
                    <a:cxn ang="0">
                      <a:pos x="101" y="31"/>
                    </a:cxn>
                    <a:cxn ang="0">
                      <a:pos x="57" y="45"/>
                    </a:cxn>
                    <a:cxn ang="0">
                      <a:pos x="25" y="59"/>
                    </a:cxn>
                    <a:cxn ang="0">
                      <a:pos x="22" y="70"/>
                    </a:cxn>
                    <a:cxn ang="0">
                      <a:pos x="38" y="80"/>
                    </a:cxn>
                    <a:cxn ang="0">
                      <a:pos x="84" y="88"/>
                    </a:cxn>
                    <a:cxn ang="0">
                      <a:pos x="126" y="98"/>
                    </a:cxn>
                    <a:cxn ang="0">
                      <a:pos x="154" y="120"/>
                    </a:cxn>
                    <a:cxn ang="0">
                      <a:pos x="188" y="131"/>
                    </a:cxn>
                    <a:cxn ang="0">
                      <a:pos x="213" y="151"/>
                    </a:cxn>
                    <a:cxn ang="0">
                      <a:pos x="263" y="130"/>
                    </a:cxn>
                    <a:cxn ang="0">
                      <a:pos x="301" y="106"/>
                    </a:cxn>
                    <a:cxn ang="0">
                      <a:pos x="335" y="78"/>
                    </a:cxn>
                    <a:cxn ang="0">
                      <a:pos x="362" y="43"/>
                    </a:cxn>
                    <a:cxn ang="0">
                      <a:pos x="324" y="41"/>
                    </a:cxn>
                    <a:cxn ang="0">
                      <a:pos x="280" y="39"/>
                    </a:cxn>
                    <a:cxn ang="0">
                      <a:pos x="234" y="35"/>
                    </a:cxn>
                    <a:cxn ang="0">
                      <a:pos x="160" y="21"/>
                    </a:cxn>
                    <a:cxn ang="0">
                      <a:pos x="178" y="7"/>
                    </a:cxn>
                  </a:cxnLst>
                  <a:rect l="0" t="0" r="r" b="b"/>
                  <a:pathLst>
                    <a:path w="383" h="163">
                      <a:moveTo>
                        <a:pt x="178" y="7"/>
                      </a:moveTo>
                      <a:lnTo>
                        <a:pt x="244" y="20"/>
                      </a:lnTo>
                      <a:lnTo>
                        <a:pt x="282" y="25"/>
                      </a:lnTo>
                      <a:lnTo>
                        <a:pt x="352" y="27"/>
                      </a:lnTo>
                      <a:lnTo>
                        <a:pt x="381" y="31"/>
                      </a:lnTo>
                      <a:lnTo>
                        <a:pt x="383" y="41"/>
                      </a:lnTo>
                      <a:lnTo>
                        <a:pt x="371" y="64"/>
                      </a:lnTo>
                      <a:lnTo>
                        <a:pt x="345" y="92"/>
                      </a:lnTo>
                      <a:lnTo>
                        <a:pt x="301" y="128"/>
                      </a:lnTo>
                      <a:lnTo>
                        <a:pt x="258" y="148"/>
                      </a:lnTo>
                      <a:lnTo>
                        <a:pt x="216" y="163"/>
                      </a:lnTo>
                      <a:lnTo>
                        <a:pt x="199" y="160"/>
                      </a:lnTo>
                      <a:lnTo>
                        <a:pt x="169" y="141"/>
                      </a:lnTo>
                      <a:lnTo>
                        <a:pt x="130" y="124"/>
                      </a:lnTo>
                      <a:lnTo>
                        <a:pt x="99" y="109"/>
                      </a:lnTo>
                      <a:lnTo>
                        <a:pt x="56" y="98"/>
                      </a:lnTo>
                      <a:lnTo>
                        <a:pt x="22" y="86"/>
                      </a:lnTo>
                      <a:lnTo>
                        <a:pt x="2" y="78"/>
                      </a:lnTo>
                      <a:lnTo>
                        <a:pt x="0" y="64"/>
                      </a:lnTo>
                      <a:lnTo>
                        <a:pt x="14" y="45"/>
                      </a:lnTo>
                      <a:lnTo>
                        <a:pt x="74" y="21"/>
                      </a:lnTo>
                      <a:lnTo>
                        <a:pt x="136" y="0"/>
                      </a:lnTo>
                      <a:lnTo>
                        <a:pt x="136" y="14"/>
                      </a:lnTo>
                      <a:lnTo>
                        <a:pt x="101" y="31"/>
                      </a:lnTo>
                      <a:lnTo>
                        <a:pt x="57" y="45"/>
                      </a:lnTo>
                      <a:lnTo>
                        <a:pt x="25" y="59"/>
                      </a:lnTo>
                      <a:lnTo>
                        <a:pt x="22" y="70"/>
                      </a:lnTo>
                      <a:lnTo>
                        <a:pt x="38" y="80"/>
                      </a:lnTo>
                      <a:lnTo>
                        <a:pt x="84" y="88"/>
                      </a:lnTo>
                      <a:lnTo>
                        <a:pt x="126" y="98"/>
                      </a:lnTo>
                      <a:lnTo>
                        <a:pt x="154" y="120"/>
                      </a:lnTo>
                      <a:lnTo>
                        <a:pt x="188" y="131"/>
                      </a:lnTo>
                      <a:lnTo>
                        <a:pt x="213" y="151"/>
                      </a:lnTo>
                      <a:lnTo>
                        <a:pt x="263" y="130"/>
                      </a:lnTo>
                      <a:lnTo>
                        <a:pt x="301" y="106"/>
                      </a:lnTo>
                      <a:lnTo>
                        <a:pt x="335" y="78"/>
                      </a:lnTo>
                      <a:lnTo>
                        <a:pt x="362" y="43"/>
                      </a:lnTo>
                      <a:lnTo>
                        <a:pt x="324" y="41"/>
                      </a:lnTo>
                      <a:lnTo>
                        <a:pt x="280" y="39"/>
                      </a:lnTo>
                      <a:lnTo>
                        <a:pt x="234" y="35"/>
                      </a:lnTo>
                      <a:lnTo>
                        <a:pt x="160" y="21"/>
                      </a:lnTo>
                      <a:lnTo>
                        <a:pt x="178" y="7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3" name="Freeform 27"/>
                <p:cNvSpPr>
                  <a:spLocks/>
                </p:cNvSpPr>
                <p:nvPr/>
              </p:nvSpPr>
              <p:spPr bwMode="auto">
                <a:xfrm>
                  <a:off x="4267" y="1827"/>
                  <a:ext cx="264" cy="90"/>
                </a:xfrm>
                <a:custGeom>
                  <a:avLst/>
                  <a:gdLst/>
                  <a:ahLst/>
                  <a:cxnLst>
                    <a:cxn ang="0">
                      <a:pos x="26" y="9"/>
                    </a:cxn>
                    <a:cxn ang="0">
                      <a:pos x="61" y="5"/>
                    </a:cxn>
                    <a:cxn ang="0">
                      <a:pos x="109" y="0"/>
                    </a:cxn>
                    <a:cxn ang="0">
                      <a:pos x="170" y="0"/>
                    </a:cxn>
                    <a:cxn ang="0">
                      <a:pos x="218" y="9"/>
                    </a:cxn>
                    <a:cxn ang="0">
                      <a:pos x="264" y="31"/>
                    </a:cxn>
                    <a:cxn ang="0">
                      <a:pos x="258" y="71"/>
                    </a:cxn>
                    <a:cxn ang="0">
                      <a:pos x="225" y="90"/>
                    </a:cxn>
                    <a:cxn ang="0">
                      <a:pos x="177" y="89"/>
                    </a:cxn>
                    <a:cxn ang="0">
                      <a:pos x="105" y="71"/>
                    </a:cxn>
                    <a:cxn ang="0">
                      <a:pos x="53" y="61"/>
                    </a:cxn>
                    <a:cxn ang="0">
                      <a:pos x="29" y="64"/>
                    </a:cxn>
                    <a:cxn ang="0">
                      <a:pos x="7" y="74"/>
                    </a:cxn>
                    <a:cxn ang="0">
                      <a:pos x="0" y="71"/>
                    </a:cxn>
                    <a:cxn ang="0">
                      <a:pos x="4" y="44"/>
                    </a:cxn>
                    <a:cxn ang="0">
                      <a:pos x="26" y="9"/>
                    </a:cxn>
                  </a:cxnLst>
                  <a:rect l="0" t="0" r="r" b="b"/>
                  <a:pathLst>
                    <a:path w="264" h="90">
                      <a:moveTo>
                        <a:pt x="26" y="9"/>
                      </a:moveTo>
                      <a:lnTo>
                        <a:pt x="61" y="5"/>
                      </a:lnTo>
                      <a:lnTo>
                        <a:pt x="109" y="0"/>
                      </a:lnTo>
                      <a:lnTo>
                        <a:pt x="170" y="0"/>
                      </a:lnTo>
                      <a:lnTo>
                        <a:pt x="218" y="9"/>
                      </a:lnTo>
                      <a:lnTo>
                        <a:pt x="264" y="31"/>
                      </a:lnTo>
                      <a:lnTo>
                        <a:pt x="258" y="71"/>
                      </a:lnTo>
                      <a:lnTo>
                        <a:pt x="225" y="90"/>
                      </a:lnTo>
                      <a:lnTo>
                        <a:pt x="177" y="89"/>
                      </a:lnTo>
                      <a:lnTo>
                        <a:pt x="105" y="71"/>
                      </a:lnTo>
                      <a:lnTo>
                        <a:pt x="53" y="61"/>
                      </a:lnTo>
                      <a:lnTo>
                        <a:pt x="29" y="64"/>
                      </a:lnTo>
                      <a:lnTo>
                        <a:pt x="7" y="74"/>
                      </a:lnTo>
                      <a:lnTo>
                        <a:pt x="0" y="71"/>
                      </a:lnTo>
                      <a:lnTo>
                        <a:pt x="4" y="44"/>
                      </a:lnTo>
                      <a:lnTo>
                        <a:pt x="2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4" name="Freeform 28"/>
                <p:cNvSpPr>
                  <a:spLocks/>
                </p:cNvSpPr>
                <p:nvPr/>
              </p:nvSpPr>
              <p:spPr bwMode="auto">
                <a:xfrm>
                  <a:off x="4325" y="1573"/>
                  <a:ext cx="251" cy="344"/>
                </a:xfrm>
                <a:custGeom>
                  <a:avLst/>
                  <a:gdLst/>
                  <a:ahLst/>
                  <a:cxnLst>
                    <a:cxn ang="0">
                      <a:pos x="26" y="6"/>
                    </a:cxn>
                    <a:cxn ang="0">
                      <a:pos x="56" y="0"/>
                    </a:cxn>
                    <a:cxn ang="0">
                      <a:pos x="88" y="6"/>
                    </a:cxn>
                    <a:cxn ang="0">
                      <a:pos x="131" y="21"/>
                    </a:cxn>
                    <a:cxn ang="0">
                      <a:pos x="162" y="40"/>
                    </a:cxn>
                    <a:cxn ang="0">
                      <a:pos x="190" y="63"/>
                    </a:cxn>
                    <a:cxn ang="0">
                      <a:pos x="214" y="86"/>
                    </a:cxn>
                    <a:cxn ang="0">
                      <a:pos x="234" y="114"/>
                    </a:cxn>
                    <a:cxn ang="0">
                      <a:pos x="247" y="149"/>
                    </a:cxn>
                    <a:cxn ang="0">
                      <a:pos x="251" y="186"/>
                    </a:cxn>
                    <a:cxn ang="0">
                      <a:pos x="251" y="222"/>
                    </a:cxn>
                    <a:cxn ang="0">
                      <a:pos x="250" y="256"/>
                    </a:cxn>
                    <a:cxn ang="0">
                      <a:pos x="247" y="287"/>
                    </a:cxn>
                    <a:cxn ang="0">
                      <a:pos x="244" y="311"/>
                    </a:cxn>
                    <a:cxn ang="0">
                      <a:pos x="232" y="329"/>
                    </a:cxn>
                    <a:cxn ang="0">
                      <a:pos x="212" y="337"/>
                    </a:cxn>
                    <a:cxn ang="0">
                      <a:pos x="181" y="344"/>
                    </a:cxn>
                    <a:cxn ang="0">
                      <a:pos x="156" y="344"/>
                    </a:cxn>
                    <a:cxn ang="0">
                      <a:pos x="134" y="330"/>
                    </a:cxn>
                    <a:cxn ang="0">
                      <a:pos x="106" y="322"/>
                    </a:cxn>
                    <a:cxn ang="0">
                      <a:pos x="83" y="304"/>
                    </a:cxn>
                    <a:cxn ang="0">
                      <a:pos x="71" y="295"/>
                    </a:cxn>
                    <a:cxn ang="0">
                      <a:pos x="64" y="277"/>
                    </a:cxn>
                    <a:cxn ang="0">
                      <a:pos x="60" y="256"/>
                    </a:cxn>
                    <a:cxn ang="0">
                      <a:pos x="71" y="235"/>
                    </a:cxn>
                    <a:cxn ang="0">
                      <a:pos x="88" y="214"/>
                    </a:cxn>
                    <a:cxn ang="0">
                      <a:pos x="107" y="197"/>
                    </a:cxn>
                    <a:cxn ang="0">
                      <a:pos x="114" y="180"/>
                    </a:cxn>
                    <a:cxn ang="0">
                      <a:pos x="104" y="159"/>
                    </a:cxn>
                    <a:cxn ang="0">
                      <a:pos x="95" y="145"/>
                    </a:cxn>
                    <a:cxn ang="0">
                      <a:pos x="71" y="128"/>
                    </a:cxn>
                    <a:cxn ang="0">
                      <a:pos x="47" y="117"/>
                    </a:cxn>
                    <a:cxn ang="0">
                      <a:pos x="25" y="105"/>
                    </a:cxn>
                    <a:cxn ang="0">
                      <a:pos x="7" y="90"/>
                    </a:cxn>
                    <a:cxn ang="0">
                      <a:pos x="0" y="69"/>
                    </a:cxn>
                    <a:cxn ang="0">
                      <a:pos x="0" y="45"/>
                    </a:cxn>
                    <a:cxn ang="0">
                      <a:pos x="9" y="24"/>
                    </a:cxn>
                    <a:cxn ang="0">
                      <a:pos x="26" y="6"/>
                    </a:cxn>
                  </a:cxnLst>
                  <a:rect l="0" t="0" r="r" b="b"/>
                  <a:pathLst>
                    <a:path w="251" h="344">
                      <a:moveTo>
                        <a:pt x="26" y="6"/>
                      </a:moveTo>
                      <a:lnTo>
                        <a:pt x="56" y="0"/>
                      </a:lnTo>
                      <a:lnTo>
                        <a:pt x="88" y="6"/>
                      </a:lnTo>
                      <a:lnTo>
                        <a:pt x="131" y="21"/>
                      </a:lnTo>
                      <a:lnTo>
                        <a:pt x="162" y="40"/>
                      </a:lnTo>
                      <a:lnTo>
                        <a:pt x="190" y="63"/>
                      </a:lnTo>
                      <a:lnTo>
                        <a:pt x="214" y="86"/>
                      </a:lnTo>
                      <a:lnTo>
                        <a:pt x="234" y="114"/>
                      </a:lnTo>
                      <a:lnTo>
                        <a:pt x="247" y="149"/>
                      </a:lnTo>
                      <a:lnTo>
                        <a:pt x="251" y="186"/>
                      </a:lnTo>
                      <a:lnTo>
                        <a:pt x="251" y="222"/>
                      </a:lnTo>
                      <a:lnTo>
                        <a:pt x="250" y="256"/>
                      </a:lnTo>
                      <a:lnTo>
                        <a:pt x="247" y="287"/>
                      </a:lnTo>
                      <a:lnTo>
                        <a:pt x="244" y="311"/>
                      </a:lnTo>
                      <a:lnTo>
                        <a:pt x="232" y="329"/>
                      </a:lnTo>
                      <a:lnTo>
                        <a:pt x="212" y="337"/>
                      </a:lnTo>
                      <a:lnTo>
                        <a:pt x="181" y="344"/>
                      </a:lnTo>
                      <a:lnTo>
                        <a:pt x="156" y="344"/>
                      </a:lnTo>
                      <a:lnTo>
                        <a:pt x="134" y="330"/>
                      </a:lnTo>
                      <a:lnTo>
                        <a:pt x="106" y="322"/>
                      </a:lnTo>
                      <a:lnTo>
                        <a:pt x="83" y="304"/>
                      </a:lnTo>
                      <a:lnTo>
                        <a:pt x="71" y="295"/>
                      </a:lnTo>
                      <a:lnTo>
                        <a:pt x="64" y="277"/>
                      </a:lnTo>
                      <a:lnTo>
                        <a:pt x="60" y="256"/>
                      </a:lnTo>
                      <a:lnTo>
                        <a:pt x="71" y="235"/>
                      </a:lnTo>
                      <a:lnTo>
                        <a:pt x="88" y="214"/>
                      </a:lnTo>
                      <a:lnTo>
                        <a:pt x="107" y="197"/>
                      </a:lnTo>
                      <a:lnTo>
                        <a:pt x="114" y="180"/>
                      </a:lnTo>
                      <a:lnTo>
                        <a:pt x="104" y="159"/>
                      </a:lnTo>
                      <a:lnTo>
                        <a:pt x="95" y="145"/>
                      </a:lnTo>
                      <a:lnTo>
                        <a:pt x="71" y="128"/>
                      </a:lnTo>
                      <a:lnTo>
                        <a:pt x="47" y="117"/>
                      </a:lnTo>
                      <a:lnTo>
                        <a:pt x="25" y="105"/>
                      </a:lnTo>
                      <a:lnTo>
                        <a:pt x="7" y="90"/>
                      </a:lnTo>
                      <a:lnTo>
                        <a:pt x="0" y="69"/>
                      </a:lnTo>
                      <a:lnTo>
                        <a:pt x="0" y="45"/>
                      </a:lnTo>
                      <a:lnTo>
                        <a:pt x="9" y="24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5" name="Freeform 2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205" cy="200"/>
                </a:xfrm>
                <a:custGeom>
                  <a:avLst/>
                  <a:gdLst/>
                  <a:ahLst/>
                  <a:cxnLst>
                    <a:cxn ang="0">
                      <a:pos x="8" y="37"/>
                    </a:cxn>
                    <a:cxn ang="0">
                      <a:pos x="53" y="40"/>
                    </a:cxn>
                    <a:cxn ang="0">
                      <a:pos x="116" y="32"/>
                    </a:cxn>
                    <a:cxn ang="0">
                      <a:pos x="159" y="18"/>
                    </a:cxn>
                    <a:cxn ang="0">
                      <a:pos x="191" y="0"/>
                    </a:cxn>
                    <a:cxn ang="0">
                      <a:pos x="205" y="12"/>
                    </a:cxn>
                    <a:cxn ang="0">
                      <a:pos x="205" y="130"/>
                    </a:cxn>
                    <a:cxn ang="0">
                      <a:pos x="177" y="170"/>
                    </a:cxn>
                    <a:cxn ang="0">
                      <a:pos x="131" y="186"/>
                    </a:cxn>
                    <a:cxn ang="0">
                      <a:pos x="81" y="196"/>
                    </a:cxn>
                    <a:cxn ang="0">
                      <a:pos x="43" y="200"/>
                    </a:cxn>
                    <a:cxn ang="0">
                      <a:pos x="18" y="184"/>
                    </a:cxn>
                    <a:cxn ang="0">
                      <a:pos x="4" y="155"/>
                    </a:cxn>
                    <a:cxn ang="0">
                      <a:pos x="0" y="81"/>
                    </a:cxn>
                    <a:cxn ang="0">
                      <a:pos x="8" y="37"/>
                    </a:cxn>
                  </a:cxnLst>
                  <a:rect l="0" t="0" r="r" b="b"/>
                  <a:pathLst>
                    <a:path w="205" h="200">
                      <a:moveTo>
                        <a:pt x="8" y="37"/>
                      </a:moveTo>
                      <a:lnTo>
                        <a:pt x="53" y="40"/>
                      </a:lnTo>
                      <a:lnTo>
                        <a:pt x="116" y="32"/>
                      </a:lnTo>
                      <a:lnTo>
                        <a:pt x="159" y="18"/>
                      </a:lnTo>
                      <a:lnTo>
                        <a:pt x="191" y="0"/>
                      </a:lnTo>
                      <a:lnTo>
                        <a:pt x="205" y="12"/>
                      </a:lnTo>
                      <a:lnTo>
                        <a:pt x="205" y="130"/>
                      </a:lnTo>
                      <a:lnTo>
                        <a:pt x="177" y="170"/>
                      </a:lnTo>
                      <a:lnTo>
                        <a:pt x="131" y="186"/>
                      </a:lnTo>
                      <a:lnTo>
                        <a:pt x="81" y="196"/>
                      </a:lnTo>
                      <a:lnTo>
                        <a:pt x="43" y="200"/>
                      </a:lnTo>
                      <a:lnTo>
                        <a:pt x="18" y="184"/>
                      </a:lnTo>
                      <a:lnTo>
                        <a:pt x="4" y="155"/>
                      </a:lnTo>
                      <a:lnTo>
                        <a:pt x="0" y="81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6" name="Freeform 30"/>
                <p:cNvSpPr>
                  <a:spLocks/>
                </p:cNvSpPr>
                <p:nvPr/>
              </p:nvSpPr>
              <p:spPr bwMode="auto">
                <a:xfrm>
                  <a:off x="4453" y="1645"/>
                  <a:ext cx="213" cy="213"/>
                </a:xfrm>
                <a:custGeom>
                  <a:avLst/>
                  <a:gdLst/>
                  <a:ahLst/>
                  <a:cxnLst>
                    <a:cxn ang="0">
                      <a:pos x="143" y="24"/>
                    </a:cxn>
                    <a:cxn ang="0">
                      <a:pos x="163" y="16"/>
                    </a:cxn>
                    <a:cxn ang="0">
                      <a:pos x="184" y="6"/>
                    </a:cxn>
                    <a:cxn ang="0">
                      <a:pos x="201" y="0"/>
                    </a:cxn>
                    <a:cxn ang="0">
                      <a:pos x="208" y="6"/>
                    </a:cxn>
                    <a:cxn ang="0">
                      <a:pos x="213" y="21"/>
                    </a:cxn>
                    <a:cxn ang="0">
                      <a:pos x="213" y="92"/>
                    </a:cxn>
                    <a:cxn ang="0">
                      <a:pos x="213" y="147"/>
                    </a:cxn>
                    <a:cxn ang="0">
                      <a:pos x="201" y="167"/>
                    </a:cxn>
                    <a:cxn ang="0">
                      <a:pos x="176" y="190"/>
                    </a:cxn>
                    <a:cxn ang="0">
                      <a:pos x="128" y="202"/>
                    </a:cxn>
                    <a:cxn ang="0">
                      <a:pos x="75" y="213"/>
                    </a:cxn>
                    <a:cxn ang="0">
                      <a:pos x="43" y="211"/>
                    </a:cxn>
                    <a:cxn ang="0">
                      <a:pos x="24" y="207"/>
                    </a:cxn>
                    <a:cxn ang="0">
                      <a:pos x="10" y="184"/>
                    </a:cxn>
                    <a:cxn ang="0">
                      <a:pos x="1" y="154"/>
                    </a:cxn>
                    <a:cxn ang="0">
                      <a:pos x="0" y="96"/>
                    </a:cxn>
                    <a:cxn ang="0">
                      <a:pos x="0" y="66"/>
                    </a:cxn>
                    <a:cxn ang="0">
                      <a:pos x="3" y="49"/>
                    </a:cxn>
                    <a:cxn ang="0">
                      <a:pos x="15" y="39"/>
                    </a:cxn>
                    <a:cxn ang="0">
                      <a:pos x="22" y="48"/>
                    </a:cxn>
                    <a:cxn ang="0">
                      <a:pos x="18" y="71"/>
                    </a:cxn>
                    <a:cxn ang="0">
                      <a:pos x="18" y="115"/>
                    </a:cxn>
                    <a:cxn ang="0">
                      <a:pos x="21" y="170"/>
                    </a:cxn>
                    <a:cxn ang="0">
                      <a:pos x="36" y="188"/>
                    </a:cxn>
                    <a:cxn ang="0">
                      <a:pos x="50" y="196"/>
                    </a:cxn>
                    <a:cxn ang="0">
                      <a:pos x="81" y="196"/>
                    </a:cxn>
                    <a:cxn ang="0">
                      <a:pos x="125" y="188"/>
                    </a:cxn>
                    <a:cxn ang="0">
                      <a:pos x="155" y="181"/>
                    </a:cxn>
                    <a:cxn ang="0">
                      <a:pos x="174" y="170"/>
                    </a:cxn>
                    <a:cxn ang="0">
                      <a:pos x="190" y="149"/>
                    </a:cxn>
                    <a:cxn ang="0">
                      <a:pos x="199" y="131"/>
                    </a:cxn>
                    <a:cxn ang="0">
                      <a:pos x="199" y="104"/>
                    </a:cxn>
                    <a:cxn ang="0">
                      <a:pos x="199" y="30"/>
                    </a:cxn>
                    <a:cxn ang="0">
                      <a:pos x="194" y="20"/>
                    </a:cxn>
                    <a:cxn ang="0">
                      <a:pos x="184" y="24"/>
                    </a:cxn>
                    <a:cxn ang="0">
                      <a:pos x="163" y="37"/>
                    </a:cxn>
                    <a:cxn ang="0">
                      <a:pos x="127" y="45"/>
                    </a:cxn>
                    <a:cxn ang="0">
                      <a:pos x="92" y="51"/>
                    </a:cxn>
                    <a:cxn ang="0">
                      <a:pos x="53" y="60"/>
                    </a:cxn>
                    <a:cxn ang="0">
                      <a:pos x="26" y="55"/>
                    </a:cxn>
                    <a:cxn ang="0">
                      <a:pos x="24" y="45"/>
                    </a:cxn>
                    <a:cxn ang="0">
                      <a:pos x="32" y="39"/>
                    </a:cxn>
                    <a:cxn ang="0">
                      <a:pos x="50" y="41"/>
                    </a:cxn>
                    <a:cxn ang="0">
                      <a:pos x="81" y="41"/>
                    </a:cxn>
                    <a:cxn ang="0">
                      <a:pos x="113" y="35"/>
                    </a:cxn>
                    <a:cxn ang="0">
                      <a:pos x="128" y="32"/>
                    </a:cxn>
                    <a:cxn ang="0">
                      <a:pos x="143" y="24"/>
                    </a:cxn>
                  </a:cxnLst>
                  <a:rect l="0" t="0" r="r" b="b"/>
                  <a:pathLst>
                    <a:path w="213" h="213">
                      <a:moveTo>
                        <a:pt x="143" y="24"/>
                      </a:moveTo>
                      <a:lnTo>
                        <a:pt x="163" y="16"/>
                      </a:lnTo>
                      <a:lnTo>
                        <a:pt x="184" y="6"/>
                      </a:lnTo>
                      <a:lnTo>
                        <a:pt x="201" y="0"/>
                      </a:lnTo>
                      <a:lnTo>
                        <a:pt x="208" y="6"/>
                      </a:lnTo>
                      <a:lnTo>
                        <a:pt x="213" y="21"/>
                      </a:lnTo>
                      <a:lnTo>
                        <a:pt x="213" y="92"/>
                      </a:lnTo>
                      <a:lnTo>
                        <a:pt x="213" y="147"/>
                      </a:lnTo>
                      <a:lnTo>
                        <a:pt x="201" y="167"/>
                      </a:lnTo>
                      <a:lnTo>
                        <a:pt x="176" y="190"/>
                      </a:lnTo>
                      <a:lnTo>
                        <a:pt x="128" y="202"/>
                      </a:lnTo>
                      <a:lnTo>
                        <a:pt x="75" y="213"/>
                      </a:lnTo>
                      <a:lnTo>
                        <a:pt x="43" y="211"/>
                      </a:lnTo>
                      <a:lnTo>
                        <a:pt x="24" y="207"/>
                      </a:lnTo>
                      <a:lnTo>
                        <a:pt x="10" y="184"/>
                      </a:lnTo>
                      <a:lnTo>
                        <a:pt x="1" y="154"/>
                      </a:lnTo>
                      <a:lnTo>
                        <a:pt x="0" y="96"/>
                      </a:lnTo>
                      <a:lnTo>
                        <a:pt x="0" y="66"/>
                      </a:lnTo>
                      <a:lnTo>
                        <a:pt x="3" y="4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18" y="71"/>
                      </a:lnTo>
                      <a:lnTo>
                        <a:pt x="18" y="115"/>
                      </a:lnTo>
                      <a:lnTo>
                        <a:pt x="21" y="170"/>
                      </a:lnTo>
                      <a:lnTo>
                        <a:pt x="36" y="188"/>
                      </a:lnTo>
                      <a:lnTo>
                        <a:pt x="50" y="196"/>
                      </a:lnTo>
                      <a:lnTo>
                        <a:pt x="81" y="196"/>
                      </a:lnTo>
                      <a:lnTo>
                        <a:pt x="125" y="188"/>
                      </a:lnTo>
                      <a:lnTo>
                        <a:pt x="155" y="181"/>
                      </a:lnTo>
                      <a:lnTo>
                        <a:pt x="174" y="170"/>
                      </a:lnTo>
                      <a:lnTo>
                        <a:pt x="190" y="149"/>
                      </a:lnTo>
                      <a:lnTo>
                        <a:pt x="199" y="131"/>
                      </a:lnTo>
                      <a:lnTo>
                        <a:pt x="199" y="104"/>
                      </a:lnTo>
                      <a:lnTo>
                        <a:pt x="199" y="30"/>
                      </a:lnTo>
                      <a:lnTo>
                        <a:pt x="194" y="20"/>
                      </a:lnTo>
                      <a:lnTo>
                        <a:pt x="184" y="24"/>
                      </a:lnTo>
                      <a:lnTo>
                        <a:pt x="163" y="37"/>
                      </a:lnTo>
                      <a:lnTo>
                        <a:pt x="127" y="45"/>
                      </a:lnTo>
                      <a:lnTo>
                        <a:pt x="92" y="51"/>
                      </a:lnTo>
                      <a:lnTo>
                        <a:pt x="53" y="60"/>
                      </a:lnTo>
                      <a:lnTo>
                        <a:pt x="26" y="55"/>
                      </a:lnTo>
                      <a:lnTo>
                        <a:pt x="24" y="45"/>
                      </a:lnTo>
                      <a:lnTo>
                        <a:pt x="32" y="39"/>
                      </a:lnTo>
                      <a:lnTo>
                        <a:pt x="50" y="41"/>
                      </a:lnTo>
                      <a:lnTo>
                        <a:pt x="81" y="41"/>
                      </a:lnTo>
                      <a:lnTo>
                        <a:pt x="113" y="35"/>
                      </a:lnTo>
                      <a:lnTo>
                        <a:pt x="128" y="32"/>
                      </a:lnTo>
                      <a:lnTo>
                        <a:pt x="143" y="24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7" name="Freeform 31"/>
                <p:cNvSpPr>
                  <a:spLocks/>
                </p:cNvSpPr>
                <p:nvPr/>
              </p:nvSpPr>
              <p:spPr bwMode="auto">
                <a:xfrm>
                  <a:off x="4131" y="1538"/>
                  <a:ext cx="235" cy="224"/>
                </a:xfrm>
                <a:custGeom>
                  <a:avLst/>
                  <a:gdLst/>
                  <a:ahLst/>
                  <a:cxnLst>
                    <a:cxn ang="0">
                      <a:pos x="185" y="130"/>
                    </a:cxn>
                    <a:cxn ang="0">
                      <a:pos x="192" y="92"/>
                    </a:cxn>
                    <a:cxn ang="0">
                      <a:pos x="203" y="75"/>
                    </a:cxn>
                    <a:cxn ang="0">
                      <a:pos x="222" y="71"/>
                    </a:cxn>
                    <a:cxn ang="0">
                      <a:pos x="235" y="86"/>
                    </a:cxn>
                    <a:cxn ang="0">
                      <a:pos x="233" y="126"/>
                    </a:cxn>
                    <a:cxn ang="0">
                      <a:pos x="224" y="152"/>
                    </a:cxn>
                    <a:cxn ang="0">
                      <a:pos x="210" y="186"/>
                    </a:cxn>
                    <a:cxn ang="0">
                      <a:pos x="196" y="214"/>
                    </a:cxn>
                    <a:cxn ang="0">
                      <a:pos x="179" y="224"/>
                    </a:cxn>
                    <a:cxn ang="0">
                      <a:pos x="161" y="217"/>
                    </a:cxn>
                    <a:cxn ang="0">
                      <a:pos x="143" y="196"/>
                    </a:cxn>
                    <a:cxn ang="0">
                      <a:pos x="108" y="155"/>
                    </a:cxn>
                    <a:cxn ang="0">
                      <a:pos x="69" y="110"/>
                    </a:cxn>
                    <a:cxn ang="0">
                      <a:pos x="48" y="98"/>
                    </a:cxn>
                    <a:cxn ang="0">
                      <a:pos x="31" y="84"/>
                    </a:cxn>
                    <a:cxn ang="0">
                      <a:pos x="27" y="82"/>
                    </a:cxn>
                    <a:cxn ang="0">
                      <a:pos x="9" y="92"/>
                    </a:cxn>
                    <a:cxn ang="0">
                      <a:pos x="0" y="91"/>
                    </a:cxn>
                    <a:cxn ang="0">
                      <a:pos x="1" y="71"/>
                    </a:cxn>
                    <a:cxn ang="0">
                      <a:pos x="16" y="59"/>
                    </a:cxn>
                    <a:cxn ang="0">
                      <a:pos x="16" y="39"/>
                    </a:cxn>
                    <a:cxn ang="0">
                      <a:pos x="27" y="28"/>
                    </a:cxn>
                    <a:cxn ang="0">
                      <a:pos x="45" y="26"/>
                    </a:cxn>
                    <a:cxn ang="0">
                      <a:pos x="60" y="30"/>
                    </a:cxn>
                    <a:cxn ang="0">
                      <a:pos x="84" y="12"/>
                    </a:cxn>
                    <a:cxn ang="0">
                      <a:pos x="105" y="0"/>
                    </a:cxn>
                    <a:cxn ang="0">
                      <a:pos x="119" y="11"/>
                    </a:cxn>
                    <a:cxn ang="0">
                      <a:pos x="84" y="36"/>
                    </a:cxn>
                    <a:cxn ang="0">
                      <a:pos x="69" y="51"/>
                    </a:cxn>
                    <a:cxn ang="0">
                      <a:pos x="70" y="70"/>
                    </a:cxn>
                    <a:cxn ang="0">
                      <a:pos x="76" y="89"/>
                    </a:cxn>
                    <a:cxn ang="0">
                      <a:pos x="101" y="109"/>
                    </a:cxn>
                    <a:cxn ang="0">
                      <a:pos x="125" y="123"/>
                    </a:cxn>
                    <a:cxn ang="0">
                      <a:pos x="148" y="149"/>
                    </a:cxn>
                    <a:cxn ang="0">
                      <a:pos x="168" y="170"/>
                    </a:cxn>
                    <a:cxn ang="0">
                      <a:pos x="175" y="145"/>
                    </a:cxn>
                    <a:cxn ang="0">
                      <a:pos x="185" y="130"/>
                    </a:cxn>
                  </a:cxnLst>
                  <a:rect l="0" t="0" r="r" b="b"/>
                  <a:pathLst>
                    <a:path w="235" h="224">
                      <a:moveTo>
                        <a:pt x="185" y="130"/>
                      </a:moveTo>
                      <a:lnTo>
                        <a:pt x="192" y="92"/>
                      </a:lnTo>
                      <a:lnTo>
                        <a:pt x="203" y="75"/>
                      </a:lnTo>
                      <a:lnTo>
                        <a:pt x="222" y="71"/>
                      </a:lnTo>
                      <a:lnTo>
                        <a:pt x="235" y="86"/>
                      </a:lnTo>
                      <a:lnTo>
                        <a:pt x="233" y="126"/>
                      </a:lnTo>
                      <a:lnTo>
                        <a:pt x="224" y="152"/>
                      </a:lnTo>
                      <a:lnTo>
                        <a:pt x="210" y="186"/>
                      </a:lnTo>
                      <a:lnTo>
                        <a:pt x="196" y="214"/>
                      </a:lnTo>
                      <a:lnTo>
                        <a:pt x="179" y="224"/>
                      </a:lnTo>
                      <a:lnTo>
                        <a:pt x="161" y="217"/>
                      </a:lnTo>
                      <a:lnTo>
                        <a:pt x="143" y="196"/>
                      </a:lnTo>
                      <a:lnTo>
                        <a:pt x="108" y="155"/>
                      </a:lnTo>
                      <a:lnTo>
                        <a:pt x="69" y="110"/>
                      </a:lnTo>
                      <a:lnTo>
                        <a:pt x="48" y="98"/>
                      </a:lnTo>
                      <a:lnTo>
                        <a:pt x="31" y="84"/>
                      </a:lnTo>
                      <a:lnTo>
                        <a:pt x="27" y="82"/>
                      </a:lnTo>
                      <a:lnTo>
                        <a:pt x="9" y="92"/>
                      </a:lnTo>
                      <a:lnTo>
                        <a:pt x="0" y="91"/>
                      </a:lnTo>
                      <a:lnTo>
                        <a:pt x="1" y="71"/>
                      </a:lnTo>
                      <a:lnTo>
                        <a:pt x="16" y="59"/>
                      </a:lnTo>
                      <a:lnTo>
                        <a:pt x="16" y="39"/>
                      </a:lnTo>
                      <a:lnTo>
                        <a:pt x="27" y="28"/>
                      </a:lnTo>
                      <a:lnTo>
                        <a:pt x="45" y="26"/>
                      </a:lnTo>
                      <a:lnTo>
                        <a:pt x="60" y="30"/>
                      </a:lnTo>
                      <a:lnTo>
                        <a:pt x="84" y="12"/>
                      </a:lnTo>
                      <a:lnTo>
                        <a:pt x="105" y="0"/>
                      </a:lnTo>
                      <a:lnTo>
                        <a:pt x="119" y="11"/>
                      </a:lnTo>
                      <a:lnTo>
                        <a:pt x="84" y="36"/>
                      </a:lnTo>
                      <a:lnTo>
                        <a:pt x="69" y="51"/>
                      </a:lnTo>
                      <a:lnTo>
                        <a:pt x="70" y="70"/>
                      </a:lnTo>
                      <a:lnTo>
                        <a:pt x="76" y="89"/>
                      </a:lnTo>
                      <a:lnTo>
                        <a:pt x="101" y="109"/>
                      </a:lnTo>
                      <a:lnTo>
                        <a:pt x="125" y="123"/>
                      </a:lnTo>
                      <a:lnTo>
                        <a:pt x="148" y="149"/>
                      </a:lnTo>
                      <a:lnTo>
                        <a:pt x="168" y="170"/>
                      </a:lnTo>
                      <a:lnTo>
                        <a:pt x="175" y="145"/>
                      </a:lnTo>
                      <a:lnTo>
                        <a:pt x="185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8" name="Freeform 32"/>
                <p:cNvSpPr>
                  <a:spLocks/>
                </p:cNvSpPr>
                <p:nvPr/>
              </p:nvSpPr>
              <p:spPr bwMode="auto">
                <a:xfrm>
                  <a:off x="4377" y="1446"/>
                  <a:ext cx="213" cy="204"/>
                </a:xfrm>
                <a:custGeom>
                  <a:avLst/>
                  <a:gdLst/>
                  <a:ahLst/>
                  <a:cxnLst>
                    <a:cxn ang="0">
                      <a:pos x="8" y="138"/>
                    </a:cxn>
                    <a:cxn ang="0">
                      <a:pos x="43" y="140"/>
                    </a:cxn>
                    <a:cxn ang="0">
                      <a:pos x="74" y="148"/>
                    </a:cxn>
                    <a:cxn ang="0">
                      <a:pos x="111" y="154"/>
                    </a:cxn>
                    <a:cxn ang="0">
                      <a:pos x="156" y="166"/>
                    </a:cxn>
                    <a:cxn ang="0">
                      <a:pos x="171" y="166"/>
                    </a:cxn>
                    <a:cxn ang="0">
                      <a:pos x="178" y="163"/>
                    </a:cxn>
                    <a:cxn ang="0">
                      <a:pos x="174" y="151"/>
                    </a:cxn>
                    <a:cxn ang="0">
                      <a:pos x="156" y="117"/>
                    </a:cxn>
                    <a:cxn ang="0">
                      <a:pos x="129" y="81"/>
                    </a:cxn>
                    <a:cxn ang="0">
                      <a:pos x="106" y="64"/>
                    </a:cxn>
                    <a:cxn ang="0">
                      <a:pos x="92" y="62"/>
                    </a:cxn>
                    <a:cxn ang="0">
                      <a:pos x="76" y="64"/>
                    </a:cxn>
                    <a:cxn ang="0">
                      <a:pos x="54" y="53"/>
                    </a:cxn>
                    <a:cxn ang="0">
                      <a:pos x="35" y="38"/>
                    </a:cxn>
                    <a:cxn ang="0">
                      <a:pos x="28" y="29"/>
                    </a:cxn>
                    <a:cxn ang="0">
                      <a:pos x="33" y="18"/>
                    </a:cxn>
                    <a:cxn ang="0">
                      <a:pos x="46" y="13"/>
                    </a:cxn>
                    <a:cxn ang="0">
                      <a:pos x="76" y="0"/>
                    </a:cxn>
                    <a:cxn ang="0">
                      <a:pos x="97" y="0"/>
                    </a:cxn>
                    <a:cxn ang="0">
                      <a:pos x="109" y="10"/>
                    </a:cxn>
                    <a:cxn ang="0">
                      <a:pos x="123" y="35"/>
                    </a:cxn>
                    <a:cxn ang="0">
                      <a:pos x="127" y="56"/>
                    </a:cxn>
                    <a:cxn ang="0">
                      <a:pos x="153" y="73"/>
                    </a:cxn>
                    <a:cxn ang="0">
                      <a:pos x="174" y="95"/>
                    </a:cxn>
                    <a:cxn ang="0">
                      <a:pos x="195" y="119"/>
                    </a:cxn>
                    <a:cxn ang="0">
                      <a:pos x="210" y="151"/>
                    </a:cxn>
                    <a:cxn ang="0">
                      <a:pos x="213" y="187"/>
                    </a:cxn>
                    <a:cxn ang="0">
                      <a:pos x="207" y="204"/>
                    </a:cxn>
                    <a:cxn ang="0">
                      <a:pos x="191" y="204"/>
                    </a:cxn>
                    <a:cxn ang="0">
                      <a:pos x="159" y="200"/>
                    </a:cxn>
                    <a:cxn ang="0">
                      <a:pos x="117" y="193"/>
                    </a:cxn>
                    <a:cxn ang="0">
                      <a:pos x="85" y="191"/>
                    </a:cxn>
                    <a:cxn ang="0">
                      <a:pos x="46" y="186"/>
                    </a:cxn>
                    <a:cxn ang="0">
                      <a:pos x="19" y="173"/>
                    </a:cxn>
                    <a:cxn ang="0">
                      <a:pos x="0" y="154"/>
                    </a:cxn>
                    <a:cxn ang="0">
                      <a:pos x="8" y="138"/>
                    </a:cxn>
                  </a:cxnLst>
                  <a:rect l="0" t="0" r="r" b="b"/>
                  <a:pathLst>
                    <a:path w="213" h="204">
                      <a:moveTo>
                        <a:pt x="8" y="138"/>
                      </a:moveTo>
                      <a:lnTo>
                        <a:pt x="43" y="140"/>
                      </a:lnTo>
                      <a:lnTo>
                        <a:pt x="74" y="148"/>
                      </a:lnTo>
                      <a:lnTo>
                        <a:pt x="111" y="154"/>
                      </a:lnTo>
                      <a:lnTo>
                        <a:pt x="156" y="166"/>
                      </a:lnTo>
                      <a:lnTo>
                        <a:pt x="171" y="166"/>
                      </a:lnTo>
                      <a:lnTo>
                        <a:pt x="178" y="163"/>
                      </a:lnTo>
                      <a:lnTo>
                        <a:pt x="174" y="151"/>
                      </a:lnTo>
                      <a:lnTo>
                        <a:pt x="156" y="117"/>
                      </a:lnTo>
                      <a:lnTo>
                        <a:pt x="129" y="81"/>
                      </a:lnTo>
                      <a:lnTo>
                        <a:pt x="106" y="64"/>
                      </a:lnTo>
                      <a:lnTo>
                        <a:pt x="92" y="62"/>
                      </a:lnTo>
                      <a:lnTo>
                        <a:pt x="76" y="64"/>
                      </a:lnTo>
                      <a:lnTo>
                        <a:pt x="54" y="53"/>
                      </a:lnTo>
                      <a:lnTo>
                        <a:pt x="35" y="38"/>
                      </a:lnTo>
                      <a:lnTo>
                        <a:pt x="28" y="29"/>
                      </a:lnTo>
                      <a:lnTo>
                        <a:pt x="33" y="18"/>
                      </a:lnTo>
                      <a:lnTo>
                        <a:pt x="46" y="13"/>
                      </a:lnTo>
                      <a:lnTo>
                        <a:pt x="76" y="0"/>
                      </a:lnTo>
                      <a:lnTo>
                        <a:pt x="97" y="0"/>
                      </a:lnTo>
                      <a:lnTo>
                        <a:pt x="109" y="10"/>
                      </a:lnTo>
                      <a:lnTo>
                        <a:pt x="123" y="35"/>
                      </a:lnTo>
                      <a:lnTo>
                        <a:pt x="127" y="56"/>
                      </a:lnTo>
                      <a:lnTo>
                        <a:pt x="153" y="73"/>
                      </a:lnTo>
                      <a:lnTo>
                        <a:pt x="174" y="95"/>
                      </a:lnTo>
                      <a:lnTo>
                        <a:pt x="195" y="119"/>
                      </a:lnTo>
                      <a:lnTo>
                        <a:pt x="210" y="151"/>
                      </a:lnTo>
                      <a:lnTo>
                        <a:pt x="213" y="187"/>
                      </a:lnTo>
                      <a:lnTo>
                        <a:pt x="207" y="204"/>
                      </a:lnTo>
                      <a:lnTo>
                        <a:pt x="191" y="204"/>
                      </a:lnTo>
                      <a:lnTo>
                        <a:pt x="159" y="200"/>
                      </a:lnTo>
                      <a:lnTo>
                        <a:pt x="117" y="193"/>
                      </a:lnTo>
                      <a:lnTo>
                        <a:pt x="85" y="191"/>
                      </a:lnTo>
                      <a:lnTo>
                        <a:pt x="46" y="186"/>
                      </a:lnTo>
                      <a:lnTo>
                        <a:pt x="19" y="173"/>
                      </a:lnTo>
                      <a:lnTo>
                        <a:pt x="0" y="154"/>
                      </a:lnTo>
                      <a:lnTo>
                        <a:pt x="8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9" name="Freeform 33"/>
                <p:cNvSpPr>
                  <a:spLocks/>
                </p:cNvSpPr>
                <p:nvPr/>
              </p:nvSpPr>
              <p:spPr bwMode="auto">
                <a:xfrm>
                  <a:off x="4563" y="1832"/>
                  <a:ext cx="29" cy="13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29" y="120"/>
                    </a:cxn>
                    <a:cxn ang="0">
                      <a:pos x="0" y="138"/>
                    </a:cxn>
                    <a:cxn ang="0">
                      <a:pos x="0" y="7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138">
                      <a:moveTo>
                        <a:pt x="29" y="0"/>
                      </a:moveTo>
                      <a:lnTo>
                        <a:pt x="29" y="120"/>
                      </a:lnTo>
                      <a:lnTo>
                        <a:pt x="0" y="138"/>
                      </a:lnTo>
                      <a:lnTo>
                        <a:pt x="0" y="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F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0" name="Freeform 34"/>
                <p:cNvSpPr>
                  <a:spLocks/>
                </p:cNvSpPr>
                <p:nvPr/>
              </p:nvSpPr>
              <p:spPr bwMode="auto">
                <a:xfrm>
                  <a:off x="3650" y="1620"/>
                  <a:ext cx="407" cy="724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195" y="400"/>
                    </a:cxn>
                    <a:cxn ang="0">
                      <a:pos x="154" y="400"/>
                    </a:cxn>
                    <a:cxn ang="0">
                      <a:pos x="110" y="414"/>
                    </a:cxn>
                    <a:cxn ang="0">
                      <a:pos x="74" y="437"/>
                    </a:cxn>
                    <a:cxn ang="0">
                      <a:pos x="47" y="465"/>
                    </a:cxn>
                    <a:cxn ang="0">
                      <a:pos x="21" y="504"/>
                    </a:cxn>
                    <a:cxn ang="0">
                      <a:pos x="7" y="555"/>
                    </a:cxn>
                    <a:cxn ang="0">
                      <a:pos x="2" y="599"/>
                    </a:cxn>
                    <a:cxn ang="0">
                      <a:pos x="0" y="632"/>
                    </a:cxn>
                    <a:cxn ang="0">
                      <a:pos x="56" y="661"/>
                    </a:cxn>
                    <a:cxn ang="0">
                      <a:pos x="53" y="611"/>
                    </a:cxn>
                    <a:cxn ang="0">
                      <a:pos x="50" y="562"/>
                    </a:cxn>
                    <a:cxn ang="0">
                      <a:pos x="61" y="520"/>
                    </a:cxn>
                    <a:cxn ang="0">
                      <a:pos x="77" y="485"/>
                    </a:cxn>
                    <a:cxn ang="0">
                      <a:pos x="98" y="471"/>
                    </a:cxn>
                    <a:cxn ang="0">
                      <a:pos x="127" y="458"/>
                    </a:cxn>
                    <a:cxn ang="0">
                      <a:pos x="154" y="452"/>
                    </a:cxn>
                    <a:cxn ang="0">
                      <a:pos x="192" y="450"/>
                    </a:cxn>
                    <a:cxn ang="0">
                      <a:pos x="195" y="516"/>
                    </a:cxn>
                    <a:cxn ang="0">
                      <a:pos x="241" y="537"/>
                    </a:cxn>
                    <a:cxn ang="0">
                      <a:pos x="244" y="465"/>
                    </a:cxn>
                    <a:cxn ang="0">
                      <a:pos x="279" y="471"/>
                    </a:cxn>
                    <a:cxn ang="0">
                      <a:pos x="315" y="492"/>
                    </a:cxn>
                    <a:cxn ang="0">
                      <a:pos x="342" y="513"/>
                    </a:cxn>
                    <a:cxn ang="0">
                      <a:pos x="357" y="540"/>
                    </a:cxn>
                    <a:cxn ang="0">
                      <a:pos x="360" y="562"/>
                    </a:cxn>
                    <a:cxn ang="0">
                      <a:pos x="360" y="602"/>
                    </a:cxn>
                    <a:cxn ang="0">
                      <a:pos x="355" y="635"/>
                    </a:cxn>
                    <a:cxn ang="0">
                      <a:pos x="338" y="703"/>
                    </a:cxn>
                    <a:cxn ang="0">
                      <a:pos x="398" y="724"/>
                    </a:cxn>
                    <a:cxn ang="0">
                      <a:pos x="398" y="668"/>
                    </a:cxn>
                    <a:cxn ang="0">
                      <a:pos x="405" y="599"/>
                    </a:cxn>
                    <a:cxn ang="0">
                      <a:pos x="401" y="549"/>
                    </a:cxn>
                    <a:cxn ang="0">
                      <a:pos x="388" y="514"/>
                    </a:cxn>
                    <a:cxn ang="0">
                      <a:pos x="370" y="482"/>
                    </a:cxn>
                    <a:cxn ang="0">
                      <a:pos x="334" y="447"/>
                    </a:cxn>
                    <a:cxn ang="0">
                      <a:pos x="294" y="427"/>
                    </a:cxn>
                    <a:cxn ang="0">
                      <a:pos x="259" y="414"/>
                    </a:cxn>
                    <a:cxn ang="0">
                      <a:pos x="241" y="411"/>
                    </a:cxn>
                    <a:cxn ang="0">
                      <a:pos x="241" y="323"/>
                    </a:cxn>
                    <a:cxn ang="0">
                      <a:pos x="407" y="238"/>
                    </a:cxn>
                    <a:cxn ang="0">
                      <a:pos x="363" y="195"/>
                    </a:cxn>
                    <a:cxn ang="0">
                      <a:pos x="331" y="219"/>
                    </a:cxn>
                    <a:cxn ang="0">
                      <a:pos x="241" y="272"/>
                    </a:cxn>
                    <a:cxn ang="0">
                      <a:pos x="238" y="53"/>
                    </a:cxn>
                    <a:cxn ang="0">
                      <a:pos x="235" y="41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407" h="724">
                      <a:moveTo>
                        <a:pt x="192" y="0"/>
                      </a:moveTo>
                      <a:lnTo>
                        <a:pt x="195" y="400"/>
                      </a:lnTo>
                      <a:lnTo>
                        <a:pt x="154" y="400"/>
                      </a:lnTo>
                      <a:lnTo>
                        <a:pt x="110" y="414"/>
                      </a:lnTo>
                      <a:lnTo>
                        <a:pt x="74" y="437"/>
                      </a:lnTo>
                      <a:lnTo>
                        <a:pt x="47" y="465"/>
                      </a:lnTo>
                      <a:lnTo>
                        <a:pt x="21" y="504"/>
                      </a:lnTo>
                      <a:lnTo>
                        <a:pt x="7" y="555"/>
                      </a:lnTo>
                      <a:lnTo>
                        <a:pt x="2" y="599"/>
                      </a:lnTo>
                      <a:lnTo>
                        <a:pt x="0" y="632"/>
                      </a:lnTo>
                      <a:lnTo>
                        <a:pt x="56" y="661"/>
                      </a:lnTo>
                      <a:lnTo>
                        <a:pt x="53" y="611"/>
                      </a:lnTo>
                      <a:lnTo>
                        <a:pt x="50" y="562"/>
                      </a:lnTo>
                      <a:lnTo>
                        <a:pt x="61" y="520"/>
                      </a:lnTo>
                      <a:lnTo>
                        <a:pt x="77" y="485"/>
                      </a:lnTo>
                      <a:lnTo>
                        <a:pt x="98" y="471"/>
                      </a:lnTo>
                      <a:lnTo>
                        <a:pt x="127" y="458"/>
                      </a:lnTo>
                      <a:lnTo>
                        <a:pt x="154" y="452"/>
                      </a:lnTo>
                      <a:lnTo>
                        <a:pt x="192" y="450"/>
                      </a:lnTo>
                      <a:lnTo>
                        <a:pt x="195" y="516"/>
                      </a:lnTo>
                      <a:lnTo>
                        <a:pt x="241" y="537"/>
                      </a:lnTo>
                      <a:lnTo>
                        <a:pt x="244" y="465"/>
                      </a:lnTo>
                      <a:lnTo>
                        <a:pt x="279" y="471"/>
                      </a:lnTo>
                      <a:lnTo>
                        <a:pt x="315" y="492"/>
                      </a:lnTo>
                      <a:lnTo>
                        <a:pt x="342" y="513"/>
                      </a:lnTo>
                      <a:lnTo>
                        <a:pt x="357" y="540"/>
                      </a:lnTo>
                      <a:lnTo>
                        <a:pt x="360" y="562"/>
                      </a:lnTo>
                      <a:lnTo>
                        <a:pt x="360" y="602"/>
                      </a:lnTo>
                      <a:lnTo>
                        <a:pt x="355" y="635"/>
                      </a:lnTo>
                      <a:lnTo>
                        <a:pt x="338" y="703"/>
                      </a:lnTo>
                      <a:lnTo>
                        <a:pt x="398" y="724"/>
                      </a:lnTo>
                      <a:lnTo>
                        <a:pt x="398" y="668"/>
                      </a:lnTo>
                      <a:lnTo>
                        <a:pt x="405" y="599"/>
                      </a:lnTo>
                      <a:lnTo>
                        <a:pt x="401" y="549"/>
                      </a:lnTo>
                      <a:lnTo>
                        <a:pt x="388" y="514"/>
                      </a:lnTo>
                      <a:lnTo>
                        <a:pt x="370" y="482"/>
                      </a:lnTo>
                      <a:lnTo>
                        <a:pt x="334" y="447"/>
                      </a:lnTo>
                      <a:lnTo>
                        <a:pt x="294" y="427"/>
                      </a:lnTo>
                      <a:lnTo>
                        <a:pt x="259" y="414"/>
                      </a:lnTo>
                      <a:lnTo>
                        <a:pt x="241" y="411"/>
                      </a:lnTo>
                      <a:lnTo>
                        <a:pt x="241" y="323"/>
                      </a:lnTo>
                      <a:lnTo>
                        <a:pt x="407" y="238"/>
                      </a:lnTo>
                      <a:lnTo>
                        <a:pt x="363" y="195"/>
                      </a:lnTo>
                      <a:lnTo>
                        <a:pt x="331" y="219"/>
                      </a:lnTo>
                      <a:lnTo>
                        <a:pt x="241" y="272"/>
                      </a:lnTo>
                      <a:lnTo>
                        <a:pt x="238" y="53"/>
                      </a:lnTo>
                      <a:lnTo>
                        <a:pt x="235" y="41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714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1" name="Freeform 35"/>
                <p:cNvSpPr>
                  <a:spLocks/>
                </p:cNvSpPr>
                <p:nvPr/>
              </p:nvSpPr>
              <p:spPr bwMode="auto">
                <a:xfrm>
                  <a:off x="3833" y="1609"/>
                  <a:ext cx="68" cy="5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532"/>
                    </a:cxn>
                    <a:cxn ang="0">
                      <a:pos x="68" y="556"/>
                    </a:cxn>
                    <a:cxn ang="0">
                      <a:pos x="61" y="63"/>
                    </a:cxn>
                    <a:cxn ang="0">
                      <a:pos x="49" y="47"/>
                    </a:cxn>
                    <a:cxn ang="0">
                      <a:pos x="53" y="536"/>
                    </a:cxn>
                    <a:cxn ang="0">
                      <a:pos x="15" y="521"/>
                    </a:cxn>
                    <a:cxn ang="0">
                      <a:pos x="1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6">
                      <a:moveTo>
                        <a:pt x="0" y="0"/>
                      </a:moveTo>
                      <a:lnTo>
                        <a:pt x="4" y="532"/>
                      </a:lnTo>
                      <a:lnTo>
                        <a:pt x="68" y="556"/>
                      </a:lnTo>
                      <a:lnTo>
                        <a:pt x="61" y="63"/>
                      </a:lnTo>
                      <a:lnTo>
                        <a:pt x="49" y="47"/>
                      </a:lnTo>
                      <a:lnTo>
                        <a:pt x="53" y="536"/>
                      </a:lnTo>
                      <a:lnTo>
                        <a:pt x="15" y="521"/>
                      </a:lnTo>
                      <a:lnTo>
                        <a:pt x="1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2" name="Freeform 36"/>
                <p:cNvSpPr>
                  <a:spLocks/>
                </p:cNvSpPr>
                <p:nvPr/>
              </p:nvSpPr>
              <p:spPr bwMode="auto">
                <a:xfrm>
                  <a:off x="3888" y="1814"/>
                  <a:ext cx="136" cy="88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122" y="0"/>
                    </a:cxn>
                    <a:cxn ang="0">
                      <a:pos x="136" y="15"/>
                    </a:cxn>
                    <a:cxn ang="0">
                      <a:pos x="0" y="88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136" h="88">
                      <a:moveTo>
                        <a:pt x="0" y="71"/>
                      </a:moveTo>
                      <a:lnTo>
                        <a:pt x="122" y="0"/>
                      </a:lnTo>
                      <a:lnTo>
                        <a:pt x="136" y="15"/>
                      </a:lnTo>
                      <a:lnTo>
                        <a:pt x="0" y="88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3" name="Freeform 37"/>
                <p:cNvSpPr>
                  <a:spLocks/>
                </p:cNvSpPr>
                <p:nvPr/>
              </p:nvSpPr>
              <p:spPr bwMode="auto">
                <a:xfrm>
                  <a:off x="3890" y="1852"/>
                  <a:ext cx="165" cy="102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157" y="0"/>
                    </a:cxn>
                    <a:cxn ang="0">
                      <a:pos x="165" y="11"/>
                    </a:cxn>
                    <a:cxn ang="0">
                      <a:pos x="0" y="102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165" h="102">
                      <a:moveTo>
                        <a:pt x="0" y="85"/>
                      </a:moveTo>
                      <a:lnTo>
                        <a:pt x="157" y="0"/>
                      </a:lnTo>
                      <a:lnTo>
                        <a:pt x="165" y="11"/>
                      </a:lnTo>
                      <a:lnTo>
                        <a:pt x="0" y="102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4" name="Freeform 38"/>
                <p:cNvSpPr>
                  <a:spLocks/>
                </p:cNvSpPr>
                <p:nvPr/>
              </p:nvSpPr>
              <p:spPr bwMode="auto">
                <a:xfrm>
                  <a:off x="3644" y="2010"/>
                  <a:ext cx="204" cy="279"/>
                </a:xfrm>
                <a:custGeom>
                  <a:avLst/>
                  <a:gdLst/>
                  <a:ahLst/>
                  <a:cxnLst>
                    <a:cxn ang="0">
                      <a:pos x="197" y="0"/>
                    </a:cxn>
                    <a:cxn ang="0">
                      <a:pos x="161" y="0"/>
                    </a:cxn>
                    <a:cxn ang="0">
                      <a:pos x="124" y="10"/>
                    </a:cxn>
                    <a:cxn ang="0">
                      <a:pos x="89" y="31"/>
                    </a:cxn>
                    <a:cxn ang="0">
                      <a:pos x="56" y="59"/>
                    </a:cxn>
                    <a:cxn ang="0">
                      <a:pos x="29" y="96"/>
                    </a:cxn>
                    <a:cxn ang="0">
                      <a:pos x="13" y="142"/>
                    </a:cxn>
                    <a:cxn ang="0">
                      <a:pos x="3" y="197"/>
                    </a:cxn>
                    <a:cxn ang="0">
                      <a:pos x="0" y="222"/>
                    </a:cxn>
                    <a:cxn ang="0">
                      <a:pos x="3" y="239"/>
                    </a:cxn>
                    <a:cxn ang="0">
                      <a:pos x="66" y="279"/>
                    </a:cxn>
                    <a:cxn ang="0">
                      <a:pos x="68" y="265"/>
                    </a:cxn>
                    <a:cxn ang="0">
                      <a:pos x="64" y="215"/>
                    </a:cxn>
                    <a:cxn ang="0">
                      <a:pos x="62" y="164"/>
                    </a:cxn>
                    <a:cxn ang="0">
                      <a:pos x="73" y="119"/>
                    </a:cxn>
                    <a:cxn ang="0">
                      <a:pos x="95" y="90"/>
                    </a:cxn>
                    <a:cxn ang="0">
                      <a:pos x="126" y="73"/>
                    </a:cxn>
                    <a:cxn ang="0">
                      <a:pos x="166" y="63"/>
                    </a:cxn>
                    <a:cxn ang="0">
                      <a:pos x="194" y="61"/>
                    </a:cxn>
                    <a:cxn ang="0">
                      <a:pos x="204" y="63"/>
                    </a:cxn>
                    <a:cxn ang="0">
                      <a:pos x="202" y="51"/>
                    </a:cxn>
                    <a:cxn ang="0">
                      <a:pos x="159" y="52"/>
                    </a:cxn>
                    <a:cxn ang="0">
                      <a:pos x="126" y="61"/>
                    </a:cxn>
                    <a:cxn ang="0">
                      <a:pos x="92" y="77"/>
                    </a:cxn>
                    <a:cxn ang="0">
                      <a:pos x="73" y="96"/>
                    </a:cxn>
                    <a:cxn ang="0">
                      <a:pos x="59" y="129"/>
                    </a:cxn>
                    <a:cxn ang="0">
                      <a:pos x="53" y="153"/>
                    </a:cxn>
                    <a:cxn ang="0">
                      <a:pos x="50" y="184"/>
                    </a:cxn>
                    <a:cxn ang="0">
                      <a:pos x="52" y="223"/>
                    </a:cxn>
                    <a:cxn ang="0">
                      <a:pos x="56" y="258"/>
                    </a:cxn>
                    <a:cxn ang="0">
                      <a:pos x="13" y="233"/>
                    </a:cxn>
                    <a:cxn ang="0">
                      <a:pos x="17" y="187"/>
                    </a:cxn>
                    <a:cxn ang="0">
                      <a:pos x="25" y="132"/>
                    </a:cxn>
                    <a:cxn ang="0">
                      <a:pos x="43" y="94"/>
                    </a:cxn>
                    <a:cxn ang="0">
                      <a:pos x="66" y="63"/>
                    </a:cxn>
                    <a:cxn ang="0">
                      <a:pos x="92" y="42"/>
                    </a:cxn>
                    <a:cxn ang="0">
                      <a:pos x="124" y="27"/>
                    </a:cxn>
                    <a:cxn ang="0">
                      <a:pos x="152" y="16"/>
                    </a:cxn>
                    <a:cxn ang="0">
                      <a:pos x="186" y="10"/>
                    </a:cxn>
                    <a:cxn ang="0">
                      <a:pos x="197" y="16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4" h="279">
                      <a:moveTo>
                        <a:pt x="197" y="0"/>
                      </a:moveTo>
                      <a:lnTo>
                        <a:pt x="161" y="0"/>
                      </a:lnTo>
                      <a:lnTo>
                        <a:pt x="124" y="10"/>
                      </a:lnTo>
                      <a:lnTo>
                        <a:pt x="89" y="31"/>
                      </a:lnTo>
                      <a:lnTo>
                        <a:pt x="56" y="59"/>
                      </a:lnTo>
                      <a:lnTo>
                        <a:pt x="29" y="96"/>
                      </a:lnTo>
                      <a:lnTo>
                        <a:pt x="13" y="142"/>
                      </a:lnTo>
                      <a:lnTo>
                        <a:pt x="3" y="197"/>
                      </a:lnTo>
                      <a:lnTo>
                        <a:pt x="0" y="222"/>
                      </a:lnTo>
                      <a:lnTo>
                        <a:pt x="3" y="239"/>
                      </a:lnTo>
                      <a:lnTo>
                        <a:pt x="66" y="279"/>
                      </a:lnTo>
                      <a:lnTo>
                        <a:pt x="68" y="265"/>
                      </a:lnTo>
                      <a:lnTo>
                        <a:pt x="64" y="215"/>
                      </a:lnTo>
                      <a:lnTo>
                        <a:pt x="62" y="164"/>
                      </a:lnTo>
                      <a:lnTo>
                        <a:pt x="73" y="119"/>
                      </a:lnTo>
                      <a:lnTo>
                        <a:pt x="95" y="90"/>
                      </a:lnTo>
                      <a:lnTo>
                        <a:pt x="126" y="73"/>
                      </a:lnTo>
                      <a:lnTo>
                        <a:pt x="166" y="63"/>
                      </a:lnTo>
                      <a:lnTo>
                        <a:pt x="194" y="61"/>
                      </a:lnTo>
                      <a:lnTo>
                        <a:pt x="204" y="63"/>
                      </a:lnTo>
                      <a:lnTo>
                        <a:pt x="202" y="51"/>
                      </a:lnTo>
                      <a:lnTo>
                        <a:pt x="159" y="52"/>
                      </a:lnTo>
                      <a:lnTo>
                        <a:pt x="126" y="61"/>
                      </a:lnTo>
                      <a:lnTo>
                        <a:pt x="92" y="77"/>
                      </a:lnTo>
                      <a:lnTo>
                        <a:pt x="73" y="96"/>
                      </a:lnTo>
                      <a:lnTo>
                        <a:pt x="59" y="129"/>
                      </a:lnTo>
                      <a:lnTo>
                        <a:pt x="53" y="153"/>
                      </a:lnTo>
                      <a:lnTo>
                        <a:pt x="50" y="184"/>
                      </a:lnTo>
                      <a:lnTo>
                        <a:pt x="52" y="223"/>
                      </a:lnTo>
                      <a:lnTo>
                        <a:pt x="56" y="258"/>
                      </a:lnTo>
                      <a:lnTo>
                        <a:pt x="13" y="233"/>
                      </a:lnTo>
                      <a:lnTo>
                        <a:pt x="17" y="187"/>
                      </a:lnTo>
                      <a:lnTo>
                        <a:pt x="25" y="132"/>
                      </a:lnTo>
                      <a:lnTo>
                        <a:pt x="43" y="94"/>
                      </a:lnTo>
                      <a:lnTo>
                        <a:pt x="66" y="63"/>
                      </a:lnTo>
                      <a:lnTo>
                        <a:pt x="92" y="42"/>
                      </a:lnTo>
                      <a:lnTo>
                        <a:pt x="124" y="27"/>
                      </a:lnTo>
                      <a:lnTo>
                        <a:pt x="152" y="16"/>
                      </a:lnTo>
                      <a:lnTo>
                        <a:pt x="186" y="10"/>
                      </a:lnTo>
                      <a:lnTo>
                        <a:pt x="197" y="16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5" name="Freeform 39"/>
                <p:cNvSpPr>
                  <a:spLocks/>
                </p:cNvSpPr>
                <p:nvPr/>
              </p:nvSpPr>
              <p:spPr bwMode="auto">
                <a:xfrm>
                  <a:off x="3887" y="2022"/>
                  <a:ext cx="173" cy="32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54" y="10"/>
                    </a:cxn>
                    <a:cxn ang="0">
                      <a:pos x="88" y="29"/>
                    </a:cxn>
                    <a:cxn ang="0">
                      <a:pos x="120" y="56"/>
                    </a:cxn>
                    <a:cxn ang="0">
                      <a:pos x="146" y="90"/>
                    </a:cxn>
                    <a:cxn ang="0">
                      <a:pos x="166" y="132"/>
                    </a:cxn>
                    <a:cxn ang="0">
                      <a:pos x="173" y="179"/>
                    </a:cxn>
                    <a:cxn ang="0">
                      <a:pos x="171" y="235"/>
                    </a:cxn>
                    <a:cxn ang="0">
                      <a:pos x="169" y="281"/>
                    </a:cxn>
                    <a:cxn ang="0">
                      <a:pos x="165" y="329"/>
                    </a:cxn>
                    <a:cxn ang="0">
                      <a:pos x="93" y="304"/>
                    </a:cxn>
                    <a:cxn ang="0">
                      <a:pos x="94" y="289"/>
                    </a:cxn>
                    <a:cxn ang="0">
                      <a:pos x="108" y="241"/>
                    </a:cxn>
                    <a:cxn ang="0">
                      <a:pos x="119" y="191"/>
                    </a:cxn>
                    <a:cxn ang="0">
                      <a:pos x="117" y="144"/>
                    </a:cxn>
                    <a:cxn ang="0">
                      <a:pos x="101" y="113"/>
                    </a:cxn>
                    <a:cxn ang="0">
                      <a:pos x="74" y="90"/>
                    </a:cxn>
                    <a:cxn ang="0">
                      <a:pos x="36" y="72"/>
                    </a:cxn>
                    <a:cxn ang="0">
                      <a:pos x="8" y="65"/>
                    </a:cxn>
                    <a:cxn ang="0">
                      <a:pos x="0" y="65"/>
                    </a:cxn>
                    <a:cxn ang="0">
                      <a:pos x="4" y="54"/>
                    </a:cxn>
                    <a:cxn ang="0">
                      <a:pos x="45" y="63"/>
                    </a:cxn>
                    <a:cxn ang="0">
                      <a:pos x="76" y="78"/>
                    </a:cxn>
                    <a:cxn ang="0">
                      <a:pos x="107" y="100"/>
                    </a:cxn>
                    <a:cxn ang="0">
                      <a:pos x="123" y="123"/>
                    </a:cxn>
                    <a:cxn ang="0">
                      <a:pos x="129" y="157"/>
                    </a:cxn>
                    <a:cxn ang="0">
                      <a:pos x="131" y="182"/>
                    </a:cxn>
                    <a:cxn ang="0">
                      <a:pos x="128" y="213"/>
                    </a:cxn>
                    <a:cxn ang="0">
                      <a:pos x="117" y="251"/>
                    </a:cxn>
                    <a:cxn ang="0">
                      <a:pos x="105" y="295"/>
                    </a:cxn>
                    <a:cxn ang="0">
                      <a:pos x="155" y="313"/>
                    </a:cxn>
                    <a:cxn ang="0">
                      <a:pos x="161" y="222"/>
                    </a:cxn>
                    <a:cxn ang="0">
                      <a:pos x="163" y="167"/>
                    </a:cxn>
                    <a:cxn ang="0">
                      <a:pos x="152" y="126"/>
                    </a:cxn>
                    <a:cxn ang="0">
                      <a:pos x="135" y="90"/>
                    </a:cxn>
                    <a:cxn ang="0">
                      <a:pos x="114" y="66"/>
                    </a:cxn>
                    <a:cxn ang="0">
                      <a:pos x="85" y="45"/>
                    </a:cxn>
                    <a:cxn ang="0">
                      <a:pos x="59" y="29"/>
                    </a:cxn>
                    <a:cxn ang="0">
                      <a:pos x="26" y="16"/>
                    </a:cxn>
                    <a:cxn ang="0">
                      <a:pos x="0" y="12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73" h="329">
                      <a:moveTo>
                        <a:pt x="4" y="0"/>
                      </a:moveTo>
                      <a:lnTo>
                        <a:pt x="54" y="10"/>
                      </a:lnTo>
                      <a:lnTo>
                        <a:pt x="88" y="29"/>
                      </a:lnTo>
                      <a:lnTo>
                        <a:pt x="120" y="56"/>
                      </a:lnTo>
                      <a:lnTo>
                        <a:pt x="146" y="90"/>
                      </a:lnTo>
                      <a:lnTo>
                        <a:pt x="166" y="132"/>
                      </a:lnTo>
                      <a:lnTo>
                        <a:pt x="173" y="179"/>
                      </a:lnTo>
                      <a:lnTo>
                        <a:pt x="171" y="235"/>
                      </a:lnTo>
                      <a:lnTo>
                        <a:pt x="169" y="281"/>
                      </a:lnTo>
                      <a:lnTo>
                        <a:pt x="165" y="329"/>
                      </a:lnTo>
                      <a:lnTo>
                        <a:pt x="93" y="304"/>
                      </a:lnTo>
                      <a:lnTo>
                        <a:pt x="94" y="289"/>
                      </a:lnTo>
                      <a:lnTo>
                        <a:pt x="108" y="241"/>
                      </a:lnTo>
                      <a:lnTo>
                        <a:pt x="119" y="191"/>
                      </a:lnTo>
                      <a:lnTo>
                        <a:pt x="117" y="144"/>
                      </a:lnTo>
                      <a:lnTo>
                        <a:pt x="101" y="113"/>
                      </a:lnTo>
                      <a:lnTo>
                        <a:pt x="74" y="90"/>
                      </a:lnTo>
                      <a:lnTo>
                        <a:pt x="36" y="72"/>
                      </a:lnTo>
                      <a:lnTo>
                        <a:pt x="8" y="65"/>
                      </a:lnTo>
                      <a:lnTo>
                        <a:pt x="0" y="65"/>
                      </a:lnTo>
                      <a:lnTo>
                        <a:pt x="4" y="54"/>
                      </a:lnTo>
                      <a:lnTo>
                        <a:pt x="45" y="63"/>
                      </a:lnTo>
                      <a:lnTo>
                        <a:pt x="76" y="78"/>
                      </a:lnTo>
                      <a:lnTo>
                        <a:pt x="107" y="100"/>
                      </a:lnTo>
                      <a:lnTo>
                        <a:pt x="123" y="123"/>
                      </a:lnTo>
                      <a:lnTo>
                        <a:pt x="129" y="157"/>
                      </a:lnTo>
                      <a:lnTo>
                        <a:pt x="131" y="182"/>
                      </a:lnTo>
                      <a:lnTo>
                        <a:pt x="128" y="213"/>
                      </a:lnTo>
                      <a:lnTo>
                        <a:pt x="117" y="251"/>
                      </a:lnTo>
                      <a:lnTo>
                        <a:pt x="105" y="295"/>
                      </a:lnTo>
                      <a:lnTo>
                        <a:pt x="155" y="313"/>
                      </a:lnTo>
                      <a:lnTo>
                        <a:pt x="161" y="222"/>
                      </a:lnTo>
                      <a:lnTo>
                        <a:pt x="163" y="167"/>
                      </a:lnTo>
                      <a:lnTo>
                        <a:pt x="152" y="126"/>
                      </a:lnTo>
                      <a:lnTo>
                        <a:pt x="135" y="90"/>
                      </a:lnTo>
                      <a:lnTo>
                        <a:pt x="114" y="66"/>
                      </a:lnTo>
                      <a:lnTo>
                        <a:pt x="85" y="45"/>
                      </a:lnTo>
                      <a:lnTo>
                        <a:pt x="59" y="29"/>
                      </a:lnTo>
                      <a:lnTo>
                        <a:pt x="26" y="16"/>
                      </a:lnTo>
                      <a:lnTo>
                        <a:pt x="0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134" name="Tekstboks 133"/>
              <p:cNvSpPr txBox="1">
                <a:spLocks noChangeAspect="1"/>
              </p:cNvSpPr>
              <p:nvPr/>
            </p:nvSpPr>
            <p:spPr>
              <a:xfrm rot="-1140000">
                <a:off x="6003355" y="2050701"/>
                <a:ext cx="91242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Ʃ Δq</a:t>
                </a:r>
                <a:r>
                  <a:rPr lang="en-GB" sz="900" b="0" baseline="-250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GB" sz="900" b="0" baseline="-250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 =  Ʃ τ</a:t>
                </a:r>
                <a:r>
                  <a:rPr lang="en-GB" sz="900" b="0" baseline="-25000" dirty="0" smtClean="0">
                    <a:latin typeface="Times New Roman" pitchFamily="18" charset="0"/>
                    <a:cs typeface="Times New Roman" pitchFamily="18" charset="0"/>
                  </a:rPr>
                  <a:t>c,t</a:t>
                </a:r>
                <a:endParaRPr lang="en-GB" sz="9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kstboks 134"/>
              <p:cNvSpPr txBox="1">
                <a:spLocks noChangeAspect="1"/>
              </p:cNvSpPr>
              <p:nvPr/>
            </p:nvSpPr>
            <p:spPr>
              <a:xfrm rot="20400000">
                <a:off x="6150351" y="2160364"/>
                <a:ext cx="8851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Ʃ q</a:t>
                </a:r>
                <a:r>
                  <a:rPr lang="en-GB" sz="900" b="0" baseline="-25000" dirty="0" smtClean="0">
                    <a:latin typeface="Times New Roman" pitchFamily="18" charset="0"/>
                    <a:cs typeface="Times New Roman" pitchFamily="18" charset="0"/>
                  </a:rPr>
                  <a:t>b,t</a:t>
                </a:r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GB" sz="900" b="0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  =  Ʃ β</a:t>
                </a:r>
                <a:r>
                  <a:rPr lang="en-GB" sz="900" b="0" baseline="-25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GB" sz="9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Tekstboks 135"/>
              <p:cNvSpPr txBox="1">
                <a:spLocks noChangeAspect="1"/>
              </p:cNvSpPr>
              <p:nvPr/>
            </p:nvSpPr>
            <p:spPr>
              <a:xfrm rot="-1320000">
                <a:off x="6324352" y="2423642"/>
                <a:ext cx="34817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0" dirty="0" smtClean="0">
                    <a:latin typeface="Times New Roman" pitchFamily="18" charset="0"/>
                    <a:cs typeface="Times New Roman" pitchFamily="18" charset="0"/>
                  </a:rPr>
                  <a:t>Ʃ φ</a:t>
                </a:r>
                <a:endParaRPr lang="en-GB" sz="9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9" name="Gruppe 55"/>
            <p:cNvGrpSpPr/>
            <p:nvPr/>
          </p:nvGrpSpPr>
          <p:grpSpPr>
            <a:xfrm>
              <a:off x="7743826" y="1361394"/>
              <a:ext cx="169862" cy="304801"/>
              <a:chOff x="2765425" y="3843338"/>
              <a:chExt cx="169862" cy="304801"/>
            </a:xfrm>
          </p:grpSpPr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2765425" y="3843338"/>
                <a:ext cx="169862" cy="217488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18" y="14"/>
                  </a:cxn>
                  <a:cxn ang="0">
                    <a:pos x="6" y="27"/>
                  </a:cxn>
                  <a:cxn ang="0">
                    <a:pos x="0" y="41"/>
                  </a:cxn>
                  <a:cxn ang="0">
                    <a:pos x="3" y="51"/>
                  </a:cxn>
                  <a:cxn ang="0">
                    <a:pos x="9" y="59"/>
                  </a:cxn>
                  <a:cxn ang="0">
                    <a:pos x="21" y="60"/>
                  </a:cxn>
                  <a:cxn ang="0">
                    <a:pos x="33" y="57"/>
                  </a:cxn>
                  <a:cxn ang="0">
                    <a:pos x="41" y="45"/>
                  </a:cxn>
                  <a:cxn ang="0">
                    <a:pos x="50" y="38"/>
                  </a:cxn>
                  <a:cxn ang="0">
                    <a:pos x="59" y="32"/>
                  </a:cxn>
                  <a:cxn ang="0">
                    <a:pos x="72" y="30"/>
                  </a:cxn>
                  <a:cxn ang="0">
                    <a:pos x="81" y="35"/>
                  </a:cxn>
                  <a:cxn ang="0">
                    <a:pos x="83" y="45"/>
                  </a:cxn>
                  <a:cxn ang="0">
                    <a:pos x="77" y="59"/>
                  </a:cxn>
                  <a:cxn ang="0">
                    <a:pos x="68" y="66"/>
                  </a:cxn>
                  <a:cxn ang="0">
                    <a:pos x="50" y="74"/>
                  </a:cxn>
                  <a:cxn ang="0">
                    <a:pos x="41" y="86"/>
                  </a:cxn>
                  <a:cxn ang="0">
                    <a:pos x="36" y="98"/>
                  </a:cxn>
                  <a:cxn ang="0">
                    <a:pos x="38" y="114"/>
                  </a:cxn>
                  <a:cxn ang="0">
                    <a:pos x="38" y="129"/>
                  </a:cxn>
                  <a:cxn ang="0">
                    <a:pos x="50" y="137"/>
                  </a:cxn>
                  <a:cxn ang="0">
                    <a:pos x="63" y="131"/>
                  </a:cxn>
                  <a:cxn ang="0">
                    <a:pos x="74" y="128"/>
                  </a:cxn>
                  <a:cxn ang="0">
                    <a:pos x="78" y="120"/>
                  </a:cxn>
                  <a:cxn ang="0">
                    <a:pos x="75" y="105"/>
                  </a:cxn>
                  <a:cxn ang="0">
                    <a:pos x="71" y="93"/>
                  </a:cxn>
                  <a:cxn ang="0">
                    <a:pos x="72" y="86"/>
                  </a:cxn>
                  <a:cxn ang="0">
                    <a:pos x="87" y="77"/>
                  </a:cxn>
                  <a:cxn ang="0">
                    <a:pos x="99" y="65"/>
                  </a:cxn>
                  <a:cxn ang="0">
                    <a:pos x="107" y="53"/>
                  </a:cxn>
                  <a:cxn ang="0">
                    <a:pos x="107" y="30"/>
                  </a:cxn>
                  <a:cxn ang="0">
                    <a:pos x="107" y="18"/>
                  </a:cxn>
                  <a:cxn ang="0">
                    <a:pos x="96" y="6"/>
                  </a:cxn>
                  <a:cxn ang="0">
                    <a:pos x="87" y="3"/>
                  </a:cxn>
                  <a:cxn ang="0">
                    <a:pos x="71" y="0"/>
                  </a:cxn>
                  <a:cxn ang="0">
                    <a:pos x="59" y="0"/>
                  </a:cxn>
                  <a:cxn ang="0">
                    <a:pos x="41" y="2"/>
                  </a:cxn>
                </a:cxnLst>
                <a:rect l="0" t="0" r="r" b="b"/>
                <a:pathLst>
                  <a:path w="107" h="137">
                    <a:moveTo>
                      <a:pt x="41" y="2"/>
                    </a:moveTo>
                    <a:lnTo>
                      <a:pt x="18" y="14"/>
                    </a:lnTo>
                    <a:lnTo>
                      <a:pt x="6" y="27"/>
                    </a:lnTo>
                    <a:lnTo>
                      <a:pt x="0" y="41"/>
                    </a:lnTo>
                    <a:lnTo>
                      <a:pt x="3" y="51"/>
                    </a:lnTo>
                    <a:lnTo>
                      <a:pt x="9" y="59"/>
                    </a:lnTo>
                    <a:lnTo>
                      <a:pt x="21" y="60"/>
                    </a:lnTo>
                    <a:lnTo>
                      <a:pt x="33" y="57"/>
                    </a:lnTo>
                    <a:lnTo>
                      <a:pt x="41" y="45"/>
                    </a:lnTo>
                    <a:lnTo>
                      <a:pt x="50" y="38"/>
                    </a:lnTo>
                    <a:lnTo>
                      <a:pt x="59" y="32"/>
                    </a:lnTo>
                    <a:lnTo>
                      <a:pt x="72" y="30"/>
                    </a:lnTo>
                    <a:lnTo>
                      <a:pt x="81" y="35"/>
                    </a:lnTo>
                    <a:lnTo>
                      <a:pt x="83" y="45"/>
                    </a:lnTo>
                    <a:lnTo>
                      <a:pt x="77" y="59"/>
                    </a:lnTo>
                    <a:lnTo>
                      <a:pt x="68" y="66"/>
                    </a:lnTo>
                    <a:lnTo>
                      <a:pt x="50" y="74"/>
                    </a:lnTo>
                    <a:lnTo>
                      <a:pt x="41" y="86"/>
                    </a:lnTo>
                    <a:lnTo>
                      <a:pt x="36" y="98"/>
                    </a:lnTo>
                    <a:lnTo>
                      <a:pt x="38" y="114"/>
                    </a:lnTo>
                    <a:lnTo>
                      <a:pt x="38" y="129"/>
                    </a:lnTo>
                    <a:lnTo>
                      <a:pt x="50" y="137"/>
                    </a:lnTo>
                    <a:lnTo>
                      <a:pt x="63" y="131"/>
                    </a:lnTo>
                    <a:lnTo>
                      <a:pt x="74" y="128"/>
                    </a:lnTo>
                    <a:lnTo>
                      <a:pt x="78" y="120"/>
                    </a:lnTo>
                    <a:lnTo>
                      <a:pt x="75" y="105"/>
                    </a:lnTo>
                    <a:lnTo>
                      <a:pt x="71" y="93"/>
                    </a:lnTo>
                    <a:lnTo>
                      <a:pt x="72" y="86"/>
                    </a:lnTo>
                    <a:lnTo>
                      <a:pt x="87" y="77"/>
                    </a:lnTo>
                    <a:lnTo>
                      <a:pt x="99" y="65"/>
                    </a:lnTo>
                    <a:lnTo>
                      <a:pt x="107" y="53"/>
                    </a:lnTo>
                    <a:lnTo>
                      <a:pt x="107" y="30"/>
                    </a:lnTo>
                    <a:lnTo>
                      <a:pt x="107" y="18"/>
                    </a:lnTo>
                    <a:lnTo>
                      <a:pt x="96" y="6"/>
                    </a:lnTo>
                    <a:lnTo>
                      <a:pt x="87" y="3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2840038" y="4079876"/>
                <a:ext cx="69850" cy="6826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1" y="4"/>
                  </a:cxn>
                  <a:cxn ang="0">
                    <a:pos x="44" y="13"/>
                  </a:cxn>
                  <a:cxn ang="0">
                    <a:pos x="44" y="20"/>
                  </a:cxn>
                  <a:cxn ang="0">
                    <a:pos x="39" y="31"/>
                  </a:cxn>
                  <a:cxn ang="0">
                    <a:pos x="30" y="40"/>
                  </a:cxn>
                  <a:cxn ang="0">
                    <a:pos x="16" y="40"/>
                  </a:cxn>
                  <a:cxn ang="0">
                    <a:pos x="7" y="43"/>
                  </a:cxn>
                  <a:cxn ang="0">
                    <a:pos x="3" y="31"/>
                  </a:cxn>
                  <a:cxn ang="0">
                    <a:pos x="0" y="22"/>
                  </a:cxn>
                  <a:cxn ang="0">
                    <a:pos x="4" y="13"/>
                  </a:cxn>
                </a:cxnLst>
                <a:rect l="0" t="0" r="r" b="b"/>
                <a:pathLst>
                  <a:path w="44" h="43">
                    <a:moveTo>
                      <a:pt x="4" y="13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1" y="4"/>
                    </a:lnTo>
                    <a:lnTo>
                      <a:pt x="44" y="13"/>
                    </a:lnTo>
                    <a:lnTo>
                      <a:pt x="44" y="20"/>
                    </a:lnTo>
                    <a:lnTo>
                      <a:pt x="39" y="31"/>
                    </a:lnTo>
                    <a:lnTo>
                      <a:pt x="30" y="40"/>
                    </a:lnTo>
                    <a:lnTo>
                      <a:pt x="16" y="40"/>
                    </a:lnTo>
                    <a:lnTo>
                      <a:pt x="7" y="43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73" name="Gruppe 172"/>
          <p:cNvGrpSpPr>
            <a:grpSpLocks noChangeAspect="1"/>
          </p:cNvGrpSpPr>
          <p:nvPr/>
        </p:nvGrpSpPr>
        <p:grpSpPr>
          <a:xfrm>
            <a:off x="2989949" y="1103089"/>
            <a:ext cx="1741715" cy="1741715"/>
            <a:chOff x="4905828" y="1291771"/>
            <a:chExt cx="1161143" cy="1161143"/>
          </a:xfrm>
        </p:grpSpPr>
        <p:cxnSp>
          <p:nvCxnSpPr>
            <p:cNvPr id="169" name="Lige forbindelse 168"/>
            <p:cNvCxnSpPr/>
            <p:nvPr/>
          </p:nvCxnSpPr>
          <p:spPr bwMode="auto">
            <a:xfrm rot="2700000">
              <a:off x="5486400" y="1291771"/>
              <a:ext cx="0" cy="116114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Lige forbindelse 171"/>
            <p:cNvCxnSpPr/>
            <p:nvPr/>
          </p:nvCxnSpPr>
          <p:spPr bwMode="auto">
            <a:xfrm rot="18900000" flipH="1">
              <a:off x="5486400" y="1291771"/>
              <a:ext cx="0" cy="116114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2" name="Pladsholder til diasnummer 2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grpSp>
        <p:nvGrpSpPr>
          <p:cNvPr id="110" name="Gruppe 109"/>
          <p:cNvGrpSpPr/>
          <p:nvPr/>
        </p:nvGrpSpPr>
        <p:grpSpPr>
          <a:xfrm>
            <a:off x="5219721" y="3700693"/>
            <a:ext cx="3207341" cy="809942"/>
            <a:chOff x="5408403" y="3700693"/>
            <a:chExt cx="3207341" cy="809942"/>
          </a:xfrm>
        </p:grpSpPr>
        <p:cxnSp>
          <p:nvCxnSpPr>
            <p:cNvPr id="111" name="Lige pilforbindelse 110"/>
            <p:cNvCxnSpPr/>
            <p:nvPr/>
          </p:nvCxnSpPr>
          <p:spPr bwMode="auto">
            <a:xfrm>
              <a:off x="5408403" y="3700693"/>
              <a:ext cx="956923" cy="45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2" name="Tekstboks 111"/>
            <p:cNvSpPr txBox="1"/>
            <p:nvPr/>
          </p:nvSpPr>
          <p:spPr>
            <a:xfrm>
              <a:off x="5651470" y="3802749"/>
              <a:ext cx="29642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Intuitive</a:t>
              </a:r>
            </a:p>
            <a:p>
              <a:pPr algn="ctr"/>
              <a:r>
                <a:rPr lang="da-DK" dirty="0" smtClean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”centrifugal force</a:t>
              </a:r>
              <a:r>
                <a:rPr lang="en-GB" dirty="0" smtClean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”</a:t>
              </a:r>
              <a:endParaRPr lang="en-GB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4" name="Gruppe 123"/>
          <p:cNvGrpSpPr/>
          <p:nvPr/>
        </p:nvGrpSpPr>
        <p:grpSpPr>
          <a:xfrm>
            <a:off x="0" y="4597795"/>
            <a:ext cx="6935568" cy="1094537"/>
            <a:chOff x="0" y="4597795"/>
            <a:chExt cx="6935568" cy="1094537"/>
          </a:xfrm>
        </p:grpSpPr>
        <p:sp>
          <p:nvSpPr>
            <p:cNvPr id="99" name="Tekstboks 98"/>
            <p:cNvSpPr txBox="1"/>
            <p:nvPr/>
          </p:nvSpPr>
          <p:spPr>
            <a:xfrm>
              <a:off x="0" y="4659089"/>
              <a:ext cx="56493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Try quantum mechanics and relativity</a:t>
              </a:r>
            </a:p>
            <a:p>
              <a:r>
                <a:rPr lang="en-GB" dirty="0" smtClean="0"/>
                <a:t>theory – profoundly defying intuition!</a:t>
              </a:r>
            </a:p>
          </p:txBody>
        </p:sp>
        <p:pic>
          <p:nvPicPr>
            <p:cNvPr id="100" name="Picture 2" descr="http://www.zmescience.com/wp-content/uploads/2010/12/elliptical-galaxi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0064" y="4597795"/>
              <a:ext cx="1365504" cy="1094537"/>
            </a:xfrm>
            <a:prstGeom prst="rect">
              <a:avLst/>
            </a:prstGeom>
            <a:noFill/>
          </p:spPr>
        </p:pic>
      </p:grpSp>
      <p:sp>
        <p:nvSpPr>
          <p:cNvPr id="101" name="Tekstboks 100"/>
          <p:cNvSpPr txBox="1"/>
          <p:nvPr/>
        </p:nvSpPr>
        <p:spPr>
          <a:xfrm>
            <a:off x="0" y="5375573"/>
            <a:ext cx="5352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our ancestors, intuition was not</a:t>
            </a:r>
          </a:p>
          <a:p>
            <a:r>
              <a:rPr lang="en-GB" dirty="0" smtClean="0"/>
              <a:t>designed to cope with such issues.</a:t>
            </a:r>
            <a:endParaRPr lang="en-GB" dirty="0"/>
          </a:p>
        </p:txBody>
      </p:sp>
      <p:sp>
        <p:nvSpPr>
          <p:cNvPr id="126" name="Tekstboks 125"/>
          <p:cNvSpPr txBox="1"/>
          <p:nvPr/>
        </p:nvSpPr>
        <p:spPr>
          <a:xfrm>
            <a:off x="463" y="6092058"/>
            <a:ext cx="7306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a modern world, applying stone age reasoning</a:t>
            </a:r>
          </a:p>
          <a:p>
            <a:r>
              <a:rPr lang="en-GB" dirty="0" smtClean="0"/>
              <a:t>to technical problems is very expensive!</a:t>
            </a:r>
            <a:endParaRPr lang="en-GB" dirty="0"/>
          </a:p>
        </p:txBody>
      </p:sp>
      <p:grpSp>
        <p:nvGrpSpPr>
          <p:cNvPr id="104" name="Gruppe 103"/>
          <p:cNvGrpSpPr/>
          <p:nvPr/>
        </p:nvGrpSpPr>
        <p:grpSpPr>
          <a:xfrm>
            <a:off x="1146" y="1265479"/>
            <a:ext cx="9882624" cy="2571750"/>
            <a:chOff x="1146" y="1265479"/>
            <a:chExt cx="9882624" cy="2571750"/>
          </a:xfrm>
        </p:grpSpPr>
        <p:pic>
          <p:nvPicPr>
            <p:cNvPr id="106" name="Picture 19" descr="http://cdn.popjolly.com/wp-content/uploads/2011/02/geocentri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4770" y="1265479"/>
              <a:ext cx="3429000" cy="2571750"/>
            </a:xfrm>
            <a:prstGeom prst="rect">
              <a:avLst/>
            </a:prstGeom>
            <a:noFill/>
          </p:spPr>
        </p:pic>
        <p:sp>
          <p:nvSpPr>
            <p:cNvPr id="105" name="Tekstboks 104"/>
            <p:cNvSpPr txBox="1"/>
            <p:nvPr/>
          </p:nvSpPr>
          <p:spPr>
            <a:xfrm>
              <a:off x="1146" y="2641600"/>
              <a:ext cx="6234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sun does not rotate around the earth.</a:t>
              </a:r>
              <a:endParaRPr lang="en-GB" dirty="0"/>
            </a:p>
          </p:txBody>
        </p:sp>
      </p:grpSp>
      <p:grpSp>
        <p:nvGrpSpPr>
          <p:cNvPr id="174" name="Gruppe 173"/>
          <p:cNvGrpSpPr>
            <a:grpSpLocks noChangeAspect="1"/>
          </p:cNvGrpSpPr>
          <p:nvPr/>
        </p:nvGrpSpPr>
        <p:grpSpPr>
          <a:xfrm>
            <a:off x="6785427" y="1262740"/>
            <a:ext cx="2786744" cy="2786744"/>
            <a:chOff x="4905828" y="1291771"/>
            <a:chExt cx="1161143" cy="1161143"/>
          </a:xfrm>
        </p:grpSpPr>
        <p:cxnSp>
          <p:nvCxnSpPr>
            <p:cNvPr id="175" name="Lige forbindelse 174"/>
            <p:cNvCxnSpPr/>
            <p:nvPr/>
          </p:nvCxnSpPr>
          <p:spPr bwMode="auto">
            <a:xfrm rot="2700000">
              <a:off x="5486400" y="1291771"/>
              <a:ext cx="0" cy="116114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Lige forbindelse 175"/>
            <p:cNvCxnSpPr/>
            <p:nvPr/>
          </p:nvCxnSpPr>
          <p:spPr bwMode="auto">
            <a:xfrm rot="18900000" flipH="1">
              <a:off x="5486400" y="1291771"/>
              <a:ext cx="0" cy="116114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0" name="Gruppe 169"/>
          <p:cNvGrpSpPr/>
          <p:nvPr/>
        </p:nvGrpSpPr>
        <p:grpSpPr>
          <a:xfrm>
            <a:off x="3263065" y="3700693"/>
            <a:ext cx="1093569" cy="838968"/>
            <a:chOff x="3277579" y="3700693"/>
            <a:chExt cx="1093569" cy="838968"/>
          </a:xfrm>
        </p:grpSpPr>
        <p:cxnSp>
          <p:nvCxnSpPr>
            <p:cNvPr id="171" name="Lige pilforbindelse 170"/>
            <p:cNvCxnSpPr/>
            <p:nvPr/>
          </p:nvCxnSpPr>
          <p:spPr bwMode="auto">
            <a:xfrm flipH="1">
              <a:off x="3407350" y="3700693"/>
              <a:ext cx="956923" cy="45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7" name="Tekstboks 176"/>
            <p:cNvSpPr txBox="1"/>
            <p:nvPr/>
          </p:nvSpPr>
          <p:spPr>
            <a:xfrm>
              <a:off x="3277579" y="3831775"/>
              <a:ext cx="10935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Actual</a:t>
              </a:r>
            </a:p>
            <a:p>
              <a:pPr algn="ctr"/>
              <a:r>
                <a:rPr lang="en-GB" dirty="0" smtClean="0"/>
                <a:t>force</a:t>
              </a:r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1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>
            <a:grpSpLocks noChangeAspect="1"/>
          </p:cNvGrpSpPr>
          <p:nvPr/>
        </p:nvGrpSpPr>
        <p:grpSpPr>
          <a:xfrm>
            <a:off x="3391828" y="3059800"/>
            <a:ext cx="3102770" cy="2962277"/>
            <a:chOff x="6283325" y="2305050"/>
            <a:chExt cx="2068513" cy="19748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83325" y="2305050"/>
              <a:ext cx="206375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016750" y="3054350"/>
              <a:ext cx="1320800" cy="2524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90" y="21"/>
                </a:cxn>
                <a:cxn ang="0">
                  <a:pos x="198" y="16"/>
                </a:cxn>
                <a:cxn ang="0">
                  <a:pos x="375" y="12"/>
                </a:cxn>
                <a:cxn ang="0">
                  <a:pos x="533" y="7"/>
                </a:cxn>
                <a:cxn ang="0">
                  <a:pos x="663" y="7"/>
                </a:cxn>
                <a:cxn ang="0">
                  <a:pos x="823" y="0"/>
                </a:cxn>
                <a:cxn ang="0">
                  <a:pos x="832" y="90"/>
                </a:cxn>
                <a:cxn ang="0">
                  <a:pos x="828" y="152"/>
                </a:cxn>
                <a:cxn ang="0">
                  <a:pos x="760" y="156"/>
                </a:cxn>
                <a:cxn ang="0">
                  <a:pos x="661" y="159"/>
                </a:cxn>
                <a:cxn ang="0">
                  <a:pos x="549" y="159"/>
                </a:cxn>
                <a:cxn ang="0">
                  <a:pos x="427" y="154"/>
                </a:cxn>
                <a:cxn ang="0">
                  <a:pos x="343" y="151"/>
                </a:cxn>
                <a:cxn ang="0">
                  <a:pos x="244" y="138"/>
                </a:cxn>
                <a:cxn ang="0">
                  <a:pos x="185" y="141"/>
                </a:cxn>
                <a:cxn ang="0">
                  <a:pos x="81" y="149"/>
                </a:cxn>
                <a:cxn ang="0">
                  <a:pos x="17" y="156"/>
                </a:cxn>
                <a:cxn ang="0">
                  <a:pos x="17" y="121"/>
                </a:cxn>
                <a:cxn ang="0">
                  <a:pos x="14" y="83"/>
                </a:cxn>
                <a:cxn ang="0">
                  <a:pos x="9" y="48"/>
                </a:cxn>
                <a:cxn ang="0">
                  <a:pos x="0" y="25"/>
                </a:cxn>
              </a:cxnLst>
              <a:rect l="0" t="0" r="r" b="b"/>
              <a:pathLst>
                <a:path w="832" h="159">
                  <a:moveTo>
                    <a:pt x="0" y="25"/>
                  </a:moveTo>
                  <a:lnTo>
                    <a:pt x="90" y="21"/>
                  </a:lnTo>
                  <a:lnTo>
                    <a:pt x="198" y="16"/>
                  </a:lnTo>
                  <a:lnTo>
                    <a:pt x="375" y="12"/>
                  </a:lnTo>
                  <a:lnTo>
                    <a:pt x="533" y="7"/>
                  </a:lnTo>
                  <a:lnTo>
                    <a:pt x="663" y="7"/>
                  </a:lnTo>
                  <a:lnTo>
                    <a:pt x="823" y="0"/>
                  </a:lnTo>
                  <a:lnTo>
                    <a:pt x="832" y="90"/>
                  </a:lnTo>
                  <a:lnTo>
                    <a:pt x="828" y="152"/>
                  </a:lnTo>
                  <a:lnTo>
                    <a:pt x="760" y="156"/>
                  </a:lnTo>
                  <a:lnTo>
                    <a:pt x="661" y="159"/>
                  </a:lnTo>
                  <a:lnTo>
                    <a:pt x="549" y="159"/>
                  </a:lnTo>
                  <a:lnTo>
                    <a:pt x="427" y="154"/>
                  </a:lnTo>
                  <a:lnTo>
                    <a:pt x="343" y="151"/>
                  </a:lnTo>
                  <a:lnTo>
                    <a:pt x="244" y="138"/>
                  </a:lnTo>
                  <a:lnTo>
                    <a:pt x="185" y="141"/>
                  </a:lnTo>
                  <a:lnTo>
                    <a:pt x="81" y="149"/>
                  </a:lnTo>
                  <a:lnTo>
                    <a:pt x="17" y="156"/>
                  </a:lnTo>
                  <a:lnTo>
                    <a:pt x="17" y="121"/>
                  </a:lnTo>
                  <a:lnTo>
                    <a:pt x="14" y="83"/>
                  </a:lnTo>
                  <a:lnTo>
                    <a:pt x="9" y="4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2E1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005638" y="3041650"/>
              <a:ext cx="1346200" cy="26987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88" y="18"/>
                </a:cxn>
                <a:cxn ang="0">
                  <a:pos x="338" y="14"/>
                </a:cxn>
                <a:cxn ang="0">
                  <a:pos x="556" y="8"/>
                </a:cxn>
                <a:cxn ang="0">
                  <a:pos x="713" y="3"/>
                </a:cxn>
                <a:cxn ang="0">
                  <a:pos x="830" y="0"/>
                </a:cxn>
                <a:cxn ang="0">
                  <a:pos x="842" y="7"/>
                </a:cxn>
                <a:cxn ang="0">
                  <a:pos x="844" y="71"/>
                </a:cxn>
                <a:cxn ang="0">
                  <a:pos x="848" y="139"/>
                </a:cxn>
                <a:cxn ang="0">
                  <a:pos x="844" y="163"/>
                </a:cxn>
                <a:cxn ang="0">
                  <a:pos x="836" y="167"/>
                </a:cxn>
                <a:cxn ang="0">
                  <a:pos x="777" y="168"/>
                </a:cxn>
                <a:cxn ang="0">
                  <a:pos x="685" y="170"/>
                </a:cxn>
                <a:cxn ang="0">
                  <a:pos x="503" y="170"/>
                </a:cxn>
                <a:cxn ang="0">
                  <a:pos x="356" y="163"/>
                </a:cxn>
                <a:cxn ang="0">
                  <a:pos x="214" y="150"/>
                </a:cxn>
                <a:cxn ang="0">
                  <a:pos x="80" y="162"/>
                </a:cxn>
                <a:cxn ang="0">
                  <a:pos x="19" y="170"/>
                </a:cxn>
                <a:cxn ang="0">
                  <a:pos x="19" y="155"/>
                </a:cxn>
                <a:cxn ang="0">
                  <a:pos x="81" y="149"/>
                </a:cxn>
                <a:cxn ang="0">
                  <a:pos x="155" y="142"/>
                </a:cxn>
                <a:cxn ang="0">
                  <a:pos x="257" y="139"/>
                </a:cxn>
                <a:cxn ang="0">
                  <a:pos x="356" y="149"/>
                </a:cxn>
                <a:cxn ang="0">
                  <a:pos x="446" y="154"/>
                </a:cxn>
                <a:cxn ang="0">
                  <a:pos x="568" y="155"/>
                </a:cxn>
                <a:cxn ang="0">
                  <a:pos x="674" y="157"/>
                </a:cxn>
                <a:cxn ang="0">
                  <a:pos x="774" y="154"/>
                </a:cxn>
                <a:cxn ang="0">
                  <a:pos x="827" y="147"/>
                </a:cxn>
                <a:cxn ang="0">
                  <a:pos x="832" y="129"/>
                </a:cxn>
                <a:cxn ang="0">
                  <a:pos x="832" y="88"/>
                </a:cxn>
                <a:cxn ang="0">
                  <a:pos x="827" y="46"/>
                </a:cxn>
                <a:cxn ang="0">
                  <a:pos x="816" y="20"/>
                </a:cxn>
                <a:cxn ang="0">
                  <a:pos x="802" y="16"/>
                </a:cxn>
                <a:cxn ang="0">
                  <a:pos x="718" y="18"/>
                </a:cxn>
                <a:cxn ang="0">
                  <a:pos x="639" y="23"/>
                </a:cxn>
                <a:cxn ang="0">
                  <a:pos x="539" y="26"/>
                </a:cxn>
                <a:cxn ang="0">
                  <a:pos x="429" y="26"/>
                </a:cxn>
                <a:cxn ang="0">
                  <a:pos x="331" y="29"/>
                </a:cxn>
                <a:cxn ang="0">
                  <a:pos x="223" y="29"/>
                </a:cxn>
                <a:cxn ang="0">
                  <a:pos x="146" y="36"/>
                </a:cxn>
                <a:cxn ang="0">
                  <a:pos x="68" y="39"/>
                </a:cxn>
                <a:cxn ang="0">
                  <a:pos x="6" y="45"/>
                </a:cxn>
                <a:cxn ang="0">
                  <a:pos x="0" y="29"/>
                </a:cxn>
              </a:cxnLst>
              <a:rect l="0" t="0" r="r" b="b"/>
              <a:pathLst>
                <a:path w="848" h="170">
                  <a:moveTo>
                    <a:pt x="0" y="29"/>
                  </a:moveTo>
                  <a:lnTo>
                    <a:pt x="188" y="18"/>
                  </a:lnTo>
                  <a:lnTo>
                    <a:pt x="338" y="14"/>
                  </a:lnTo>
                  <a:lnTo>
                    <a:pt x="556" y="8"/>
                  </a:lnTo>
                  <a:lnTo>
                    <a:pt x="713" y="3"/>
                  </a:lnTo>
                  <a:lnTo>
                    <a:pt x="830" y="0"/>
                  </a:lnTo>
                  <a:lnTo>
                    <a:pt x="842" y="7"/>
                  </a:lnTo>
                  <a:lnTo>
                    <a:pt x="844" y="71"/>
                  </a:lnTo>
                  <a:lnTo>
                    <a:pt x="848" y="139"/>
                  </a:lnTo>
                  <a:lnTo>
                    <a:pt x="844" y="163"/>
                  </a:lnTo>
                  <a:lnTo>
                    <a:pt x="836" y="167"/>
                  </a:lnTo>
                  <a:lnTo>
                    <a:pt x="777" y="168"/>
                  </a:lnTo>
                  <a:lnTo>
                    <a:pt x="685" y="170"/>
                  </a:lnTo>
                  <a:lnTo>
                    <a:pt x="503" y="170"/>
                  </a:lnTo>
                  <a:lnTo>
                    <a:pt x="356" y="163"/>
                  </a:lnTo>
                  <a:lnTo>
                    <a:pt x="214" y="150"/>
                  </a:lnTo>
                  <a:lnTo>
                    <a:pt x="80" y="162"/>
                  </a:lnTo>
                  <a:lnTo>
                    <a:pt x="19" y="170"/>
                  </a:lnTo>
                  <a:lnTo>
                    <a:pt x="19" y="155"/>
                  </a:lnTo>
                  <a:lnTo>
                    <a:pt x="81" y="149"/>
                  </a:lnTo>
                  <a:lnTo>
                    <a:pt x="155" y="142"/>
                  </a:lnTo>
                  <a:lnTo>
                    <a:pt x="257" y="139"/>
                  </a:lnTo>
                  <a:lnTo>
                    <a:pt x="356" y="149"/>
                  </a:lnTo>
                  <a:lnTo>
                    <a:pt x="446" y="154"/>
                  </a:lnTo>
                  <a:lnTo>
                    <a:pt x="568" y="155"/>
                  </a:lnTo>
                  <a:lnTo>
                    <a:pt x="674" y="157"/>
                  </a:lnTo>
                  <a:lnTo>
                    <a:pt x="774" y="154"/>
                  </a:lnTo>
                  <a:lnTo>
                    <a:pt x="827" y="147"/>
                  </a:lnTo>
                  <a:lnTo>
                    <a:pt x="832" y="129"/>
                  </a:lnTo>
                  <a:lnTo>
                    <a:pt x="832" y="88"/>
                  </a:lnTo>
                  <a:lnTo>
                    <a:pt x="827" y="46"/>
                  </a:lnTo>
                  <a:lnTo>
                    <a:pt x="816" y="20"/>
                  </a:lnTo>
                  <a:lnTo>
                    <a:pt x="802" y="16"/>
                  </a:lnTo>
                  <a:lnTo>
                    <a:pt x="718" y="18"/>
                  </a:lnTo>
                  <a:lnTo>
                    <a:pt x="639" y="23"/>
                  </a:lnTo>
                  <a:lnTo>
                    <a:pt x="539" y="26"/>
                  </a:lnTo>
                  <a:lnTo>
                    <a:pt x="429" y="26"/>
                  </a:lnTo>
                  <a:lnTo>
                    <a:pt x="331" y="29"/>
                  </a:lnTo>
                  <a:lnTo>
                    <a:pt x="223" y="29"/>
                  </a:lnTo>
                  <a:lnTo>
                    <a:pt x="146" y="36"/>
                  </a:lnTo>
                  <a:lnTo>
                    <a:pt x="68" y="39"/>
                  </a:lnTo>
                  <a:lnTo>
                    <a:pt x="6" y="4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927850" y="3457575"/>
              <a:ext cx="230188" cy="2254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6" y="68"/>
                </a:cxn>
                <a:cxn ang="0">
                  <a:pos x="60" y="67"/>
                </a:cxn>
                <a:cxn ang="0">
                  <a:pos x="42" y="29"/>
                </a:cxn>
                <a:cxn ang="0">
                  <a:pos x="89" y="42"/>
                </a:cxn>
                <a:cxn ang="0">
                  <a:pos x="110" y="60"/>
                </a:cxn>
                <a:cxn ang="0">
                  <a:pos x="118" y="77"/>
                </a:cxn>
                <a:cxn ang="0">
                  <a:pos x="123" y="105"/>
                </a:cxn>
                <a:cxn ang="0">
                  <a:pos x="103" y="116"/>
                </a:cxn>
                <a:cxn ang="0">
                  <a:pos x="70" y="113"/>
                </a:cxn>
                <a:cxn ang="0">
                  <a:pos x="67" y="135"/>
                </a:cxn>
                <a:cxn ang="0">
                  <a:pos x="89" y="142"/>
                </a:cxn>
                <a:cxn ang="0">
                  <a:pos x="125" y="135"/>
                </a:cxn>
                <a:cxn ang="0">
                  <a:pos x="142" y="116"/>
                </a:cxn>
                <a:cxn ang="0">
                  <a:pos x="145" y="90"/>
                </a:cxn>
                <a:cxn ang="0">
                  <a:pos x="138" y="57"/>
                </a:cxn>
                <a:cxn ang="0">
                  <a:pos x="122" y="35"/>
                </a:cxn>
                <a:cxn ang="0">
                  <a:pos x="89" y="10"/>
                </a:cxn>
                <a:cxn ang="0">
                  <a:pos x="55" y="0"/>
                </a:cxn>
                <a:cxn ang="0">
                  <a:pos x="38" y="3"/>
                </a:cxn>
                <a:cxn ang="0">
                  <a:pos x="32" y="20"/>
                </a:cxn>
                <a:cxn ang="0">
                  <a:pos x="18" y="16"/>
                </a:cxn>
                <a:cxn ang="0">
                  <a:pos x="7" y="25"/>
                </a:cxn>
                <a:cxn ang="0">
                  <a:pos x="0" y="39"/>
                </a:cxn>
              </a:cxnLst>
              <a:rect l="0" t="0" r="r" b="b"/>
              <a:pathLst>
                <a:path w="145" h="142">
                  <a:moveTo>
                    <a:pt x="0" y="39"/>
                  </a:moveTo>
                  <a:lnTo>
                    <a:pt x="26" y="68"/>
                  </a:lnTo>
                  <a:lnTo>
                    <a:pt x="60" y="67"/>
                  </a:lnTo>
                  <a:lnTo>
                    <a:pt x="42" y="29"/>
                  </a:lnTo>
                  <a:lnTo>
                    <a:pt x="89" y="42"/>
                  </a:lnTo>
                  <a:lnTo>
                    <a:pt x="110" y="60"/>
                  </a:lnTo>
                  <a:lnTo>
                    <a:pt x="118" y="77"/>
                  </a:lnTo>
                  <a:lnTo>
                    <a:pt x="123" y="105"/>
                  </a:lnTo>
                  <a:lnTo>
                    <a:pt x="103" y="116"/>
                  </a:lnTo>
                  <a:lnTo>
                    <a:pt x="70" y="113"/>
                  </a:lnTo>
                  <a:lnTo>
                    <a:pt x="67" y="135"/>
                  </a:lnTo>
                  <a:lnTo>
                    <a:pt x="89" y="142"/>
                  </a:lnTo>
                  <a:lnTo>
                    <a:pt x="125" y="135"/>
                  </a:lnTo>
                  <a:lnTo>
                    <a:pt x="142" y="116"/>
                  </a:lnTo>
                  <a:lnTo>
                    <a:pt x="145" y="90"/>
                  </a:lnTo>
                  <a:lnTo>
                    <a:pt x="138" y="57"/>
                  </a:lnTo>
                  <a:lnTo>
                    <a:pt x="122" y="35"/>
                  </a:lnTo>
                  <a:lnTo>
                    <a:pt x="89" y="10"/>
                  </a:lnTo>
                  <a:lnTo>
                    <a:pt x="55" y="0"/>
                  </a:lnTo>
                  <a:lnTo>
                    <a:pt x="38" y="3"/>
                  </a:lnTo>
                  <a:lnTo>
                    <a:pt x="32" y="20"/>
                  </a:lnTo>
                  <a:lnTo>
                    <a:pt x="18" y="16"/>
                  </a:lnTo>
                  <a:lnTo>
                    <a:pt x="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869113" y="3505200"/>
              <a:ext cx="188913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6" y="20"/>
                </a:cxn>
                <a:cxn ang="0">
                  <a:pos x="3" y="46"/>
                </a:cxn>
                <a:cxn ang="0">
                  <a:pos x="0" y="75"/>
                </a:cxn>
                <a:cxn ang="0">
                  <a:pos x="9" y="110"/>
                </a:cxn>
                <a:cxn ang="0">
                  <a:pos x="28" y="136"/>
                </a:cxn>
                <a:cxn ang="0">
                  <a:pos x="44" y="153"/>
                </a:cxn>
                <a:cxn ang="0">
                  <a:pos x="70" y="156"/>
                </a:cxn>
                <a:cxn ang="0">
                  <a:pos x="90" y="145"/>
                </a:cxn>
                <a:cxn ang="0">
                  <a:pos x="104" y="130"/>
                </a:cxn>
                <a:cxn ang="0">
                  <a:pos x="114" y="106"/>
                </a:cxn>
                <a:cxn ang="0">
                  <a:pos x="119" y="87"/>
                </a:cxn>
                <a:cxn ang="0">
                  <a:pos x="112" y="72"/>
                </a:cxn>
                <a:cxn ang="0">
                  <a:pos x="96" y="30"/>
                </a:cxn>
                <a:cxn ang="0">
                  <a:pos x="58" y="30"/>
                </a:cxn>
                <a:cxn ang="0">
                  <a:pos x="90" y="83"/>
                </a:cxn>
                <a:cxn ang="0">
                  <a:pos x="80" y="106"/>
                </a:cxn>
                <a:cxn ang="0">
                  <a:pos x="63" y="113"/>
                </a:cxn>
                <a:cxn ang="0">
                  <a:pos x="48" y="106"/>
                </a:cxn>
                <a:cxn ang="0">
                  <a:pos x="39" y="90"/>
                </a:cxn>
                <a:cxn ang="0">
                  <a:pos x="36" y="65"/>
                </a:cxn>
                <a:cxn ang="0">
                  <a:pos x="42" y="48"/>
                </a:cxn>
                <a:cxn ang="0">
                  <a:pos x="58" y="26"/>
                </a:cxn>
                <a:cxn ang="0">
                  <a:pos x="58" y="13"/>
                </a:cxn>
                <a:cxn ang="0">
                  <a:pos x="42" y="0"/>
                </a:cxn>
              </a:cxnLst>
              <a:rect l="0" t="0" r="r" b="b"/>
              <a:pathLst>
                <a:path w="119" h="156">
                  <a:moveTo>
                    <a:pt x="42" y="0"/>
                  </a:moveTo>
                  <a:lnTo>
                    <a:pt x="16" y="20"/>
                  </a:lnTo>
                  <a:lnTo>
                    <a:pt x="3" y="46"/>
                  </a:lnTo>
                  <a:lnTo>
                    <a:pt x="0" y="75"/>
                  </a:lnTo>
                  <a:lnTo>
                    <a:pt x="9" y="110"/>
                  </a:lnTo>
                  <a:lnTo>
                    <a:pt x="28" y="136"/>
                  </a:lnTo>
                  <a:lnTo>
                    <a:pt x="44" y="153"/>
                  </a:lnTo>
                  <a:lnTo>
                    <a:pt x="70" y="156"/>
                  </a:lnTo>
                  <a:lnTo>
                    <a:pt x="90" y="145"/>
                  </a:lnTo>
                  <a:lnTo>
                    <a:pt x="104" y="130"/>
                  </a:lnTo>
                  <a:lnTo>
                    <a:pt x="114" y="106"/>
                  </a:lnTo>
                  <a:lnTo>
                    <a:pt x="119" y="87"/>
                  </a:lnTo>
                  <a:lnTo>
                    <a:pt x="112" y="72"/>
                  </a:lnTo>
                  <a:lnTo>
                    <a:pt x="96" y="30"/>
                  </a:lnTo>
                  <a:lnTo>
                    <a:pt x="58" y="30"/>
                  </a:lnTo>
                  <a:lnTo>
                    <a:pt x="90" y="83"/>
                  </a:lnTo>
                  <a:lnTo>
                    <a:pt x="80" y="106"/>
                  </a:lnTo>
                  <a:lnTo>
                    <a:pt x="63" y="113"/>
                  </a:lnTo>
                  <a:lnTo>
                    <a:pt x="48" y="106"/>
                  </a:lnTo>
                  <a:lnTo>
                    <a:pt x="39" y="90"/>
                  </a:lnTo>
                  <a:lnTo>
                    <a:pt x="36" y="65"/>
                  </a:lnTo>
                  <a:lnTo>
                    <a:pt x="42" y="48"/>
                  </a:lnTo>
                  <a:lnTo>
                    <a:pt x="58" y="26"/>
                  </a:lnTo>
                  <a:lnTo>
                    <a:pt x="58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931025" y="2960688"/>
              <a:ext cx="119063" cy="525463"/>
            </a:xfrm>
            <a:custGeom>
              <a:avLst/>
              <a:gdLst/>
              <a:ahLst/>
              <a:cxnLst>
                <a:cxn ang="0">
                  <a:pos x="18" y="325"/>
                </a:cxn>
                <a:cxn ang="0">
                  <a:pos x="12" y="262"/>
                </a:cxn>
                <a:cxn ang="0">
                  <a:pos x="5" y="113"/>
                </a:cxn>
                <a:cxn ang="0">
                  <a:pos x="0" y="0"/>
                </a:cxn>
                <a:cxn ang="0">
                  <a:pos x="31" y="28"/>
                </a:cxn>
                <a:cxn ang="0">
                  <a:pos x="57" y="76"/>
                </a:cxn>
                <a:cxn ang="0">
                  <a:pos x="72" y="148"/>
                </a:cxn>
                <a:cxn ang="0">
                  <a:pos x="75" y="211"/>
                </a:cxn>
                <a:cxn ang="0">
                  <a:pos x="68" y="263"/>
                </a:cxn>
                <a:cxn ang="0">
                  <a:pos x="47" y="300"/>
                </a:cxn>
                <a:cxn ang="0">
                  <a:pos x="28" y="331"/>
                </a:cxn>
                <a:cxn ang="0">
                  <a:pos x="18" y="325"/>
                </a:cxn>
              </a:cxnLst>
              <a:rect l="0" t="0" r="r" b="b"/>
              <a:pathLst>
                <a:path w="75" h="331">
                  <a:moveTo>
                    <a:pt x="18" y="325"/>
                  </a:moveTo>
                  <a:lnTo>
                    <a:pt x="12" y="262"/>
                  </a:lnTo>
                  <a:lnTo>
                    <a:pt x="5" y="113"/>
                  </a:lnTo>
                  <a:lnTo>
                    <a:pt x="0" y="0"/>
                  </a:lnTo>
                  <a:lnTo>
                    <a:pt x="31" y="28"/>
                  </a:lnTo>
                  <a:lnTo>
                    <a:pt x="57" y="76"/>
                  </a:lnTo>
                  <a:lnTo>
                    <a:pt x="72" y="148"/>
                  </a:lnTo>
                  <a:lnTo>
                    <a:pt x="75" y="211"/>
                  </a:lnTo>
                  <a:lnTo>
                    <a:pt x="68" y="263"/>
                  </a:lnTo>
                  <a:lnTo>
                    <a:pt x="47" y="300"/>
                  </a:lnTo>
                  <a:lnTo>
                    <a:pt x="28" y="331"/>
                  </a:lnTo>
                  <a:lnTo>
                    <a:pt x="18" y="32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624638" y="2971800"/>
              <a:ext cx="331788" cy="546100"/>
            </a:xfrm>
            <a:custGeom>
              <a:avLst/>
              <a:gdLst/>
              <a:ahLst/>
              <a:cxnLst>
                <a:cxn ang="0">
                  <a:pos x="209" y="328"/>
                </a:cxn>
                <a:cxn ang="0">
                  <a:pos x="132" y="218"/>
                </a:cxn>
                <a:cxn ang="0">
                  <a:pos x="40" y="50"/>
                </a:cxn>
                <a:cxn ang="0">
                  <a:pos x="12" y="0"/>
                </a:cxn>
                <a:cxn ang="0">
                  <a:pos x="0" y="59"/>
                </a:cxn>
                <a:cxn ang="0">
                  <a:pos x="5" y="107"/>
                </a:cxn>
                <a:cxn ang="0">
                  <a:pos x="18" y="165"/>
                </a:cxn>
                <a:cxn ang="0">
                  <a:pos x="52" y="229"/>
                </a:cxn>
                <a:cxn ang="0">
                  <a:pos x="73" y="267"/>
                </a:cxn>
                <a:cxn ang="0">
                  <a:pos x="124" y="312"/>
                </a:cxn>
                <a:cxn ang="0">
                  <a:pos x="157" y="327"/>
                </a:cxn>
                <a:cxn ang="0">
                  <a:pos x="192" y="336"/>
                </a:cxn>
                <a:cxn ang="0">
                  <a:pos x="202" y="344"/>
                </a:cxn>
                <a:cxn ang="0">
                  <a:pos x="209" y="328"/>
                </a:cxn>
              </a:cxnLst>
              <a:rect l="0" t="0" r="r" b="b"/>
              <a:pathLst>
                <a:path w="209" h="344">
                  <a:moveTo>
                    <a:pt x="209" y="328"/>
                  </a:moveTo>
                  <a:lnTo>
                    <a:pt x="132" y="218"/>
                  </a:lnTo>
                  <a:lnTo>
                    <a:pt x="40" y="50"/>
                  </a:lnTo>
                  <a:lnTo>
                    <a:pt x="12" y="0"/>
                  </a:lnTo>
                  <a:lnTo>
                    <a:pt x="0" y="59"/>
                  </a:lnTo>
                  <a:lnTo>
                    <a:pt x="5" y="107"/>
                  </a:lnTo>
                  <a:lnTo>
                    <a:pt x="18" y="165"/>
                  </a:lnTo>
                  <a:lnTo>
                    <a:pt x="52" y="229"/>
                  </a:lnTo>
                  <a:lnTo>
                    <a:pt x="73" y="267"/>
                  </a:lnTo>
                  <a:lnTo>
                    <a:pt x="124" y="312"/>
                  </a:lnTo>
                  <a:lnTo>
                    <a:pt x="157" y="327"/>
                  </a:lnTo>
                  <a:lnTo>
                    <a:pt x="192" y="336"/>
                  </a:lnTo>
                  <a:lnTo>
                    <a:pt x="202" y="344"/>
                  </a:lnTo>
                  <a:lnTo>
                    <a:pt x="209" y="32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923088" y="2936875"/>
              <a:ext cx="134938" cy="560388"/>
            </a:xfrm>
            <a:custGeom>
              <a:avLst/>
              <a:gdLst/>
              <a:ahLst/>
              <a:cxnLst>
                <a:cxn ang="0">
                  <a:pos x="16" y="333"/>
                </a:cxn>
                <a:cxn ang="0">
                  <a:pos x="0" y="0"/>
                </a:cxn>
                <a:cxn ang="0">
                  <a:pos x="19" y="12"/>
                </a:cxn>
                <a:cxn ang="0">
                  <a:pos x="36" y="35"/>
                </a:cxn>
                <a:cxn ang="0">
                  <a:pos x="55" y="66"/>
                </a:cxn>
                <a:cxn ang="0">
                  <a:pos x="68" y="105"/>
                </a:cxn>
                <a:cxn ang="0">
                  <a:pos x="80" y="144"/>
                </a:cxn>
                <a:cxn ang="0">
                  <a:pos x="83" y="185"/>
                </a:cxn>
                <a:cxn ang="0">
                  <a:pos x="85" y="225"/>
                </a:cxn>
                <a:cxn ang="0">
                  <a:pos x="83" y="263"/>
                </a:cxn>
                <a:cxn ang="0">
                  <a:pos x="73" y="294"/>
                </a:cxn>
                <a:cxn ang="0">
                  <a:pos x="55" y="321"/>
                </a:cxn>
                <a:cxn ang="0">
                  <a:pos x="35" y="334"/>
                </a:cxn>
                <a:cxn ang="0">
                  <a:pos x="33" y="324"/>
                </a:cxn>
                <a:cxn ang="0">
                  <a:pos x="42" y="311"/>
                </a:cxn>
                <a:cxn ang="0">
                  <a:pos x="56" y="294"/>
                </a:cxn>
                <a:cxn ang="0">
                  <a:pos x="68" y="268"/>
                </a:cxn>
                <a:cxn ang="0">
                  <a:pos x="71" y="240"/>
                </a:cxn>
                <a:cxn ang="0">
                  <a:pos x="69" y="206"/>
                </a:cxn>
                <a:cxn ang="0">
                  <a:pos x="68" y="165"/>
                </a:cxn>
                <a:cxn ang="0">
                  <a:pos x="62" y="128"/>
                </a:cxn>
                <a:cxn ang="0">
                  <a:pos x="52" y="91"/>
                </a:cxn>
                <a:cxn ang="0">
                  <a:pos x="35" y="60"/>
                </a:cxn>
                <a:cxn ang="0">
                  <a:pos x="12" y="25"/>
                </a:cxn>
                <a:cxn ang="0">
                  <a:pos x="29" y="353"/>
                </a:cxn>
                <a:cxn ang="0">
                  <a:pos x="16" y="333"/>
                </a:cxn>
              </a:cxnLst>
              <a:rect l="0" t="0" r="r" b="b"/>
              <a:pathLst>
                <a:path w="85" h="353">
                  <a:moveTo>
                    <a:pt x="16" y="333"/>
                  </a:moveTo>
                  <a:lnTo>
                    <a:pt x="0" y="0"/>
                  </a:lnTo>
                  <a:lnTo>
                    <a:pt x="19" y="12"/>
                  </a:lnTo>
                  <a:lnTo>
                    <a:pt x="36" y="35"/>
                  </a:lnTo>
                  <a:lnTo>
                    <a:pt x="55" y="66"/>
                  </a:lnTo>
                  <a:lnTo>
                    <a:pt x="68" y="105"/>
                  </a:lnTo>
                  <a:lnTo>
                    <a:pt x="80" y="144"/>
                  </a:lnTo>
                  <a:lnTo>
                    <a:pt x="83" y="185"/>
                  </a:lnTo>
                  <a:lnTo>
                    <a:pt x="85" y="225"/>
                  </a:lnTo>
                  <a:lnTo>
                    <a:pt x="83" y="263"/>
                  </a:lnTo>
                  <a:lnTo>
                    <a:pt x="73" y="294"/>
                  </a:lnTo>
                  <a:lnTo>
                    <a:pt x="55" y="321"/>
                  </a:lnTo>
                  <a:lnTo>
                    <a:pt x="35" y="334"/>
                  </a:lnTo>
                  <a:lnTo>
                    <a:pt x="33" y="324"/>
                  </a:lnTo>
                  <a:lnTo>
                    <a:pt x="42" y="311"/>
                  </a:lnTo>
                  <a:lnTo>
                    <a:pt x="56" y="294"/>
                  </a:lnTo>
                  <a:lnTo>
                    <a:pt x="68" y="268"/>
                  </a:lnTo>
                  <a:lnTo>
                    <a:pt x="71" y="240"/>
                  </a:lnTo>
                  <a:lnTo>
                    <a:pt x="69" y="206"/>
                  </a:lnTo>
                  <a:lnTo>
                    <a:pt x="68" y="165"/>
                  </a:lnTo>
                  <a:lnTo>
                    <a:pt x="62" y="128"/>
                  </a:lnTo>
                  <a:lnTo>
                    <a:pt x="52" y="91"/>
                  </a:lnTo>
                  <a:lnTo>
                    <a:pt x="35" y="60"/>
                  </a:lnTo>
                  <a:lnTo>
                    <a:pt x="12" y="25"/>
                  </a:lnTo>
                  <a:lnTo>
                    <a:pt x="29" y="353"/>
                  </a:lnTo>
                  <a:lnTo>
                    <a:pt x="16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618288" y="2941638"/>
              <a:ext cx="354013" cy="573088"/>
            </a:xfrm>
            <a:custGeom>
              <a:avLst/>
              <a:gdLst/>
              <a:ahLst/>
              <a:cxnLst>
                <a:cxn ang="0">
                  <a:pos x="217" y="337"/>
                </a:cxn>
                <a:cxn ang="0">
                  <a:pos x="143" y="231"/>
                </a:cxn>
                <a:cxn ang="0">
                  <a:pos x="13" y="0"/>
                </a:cxn>
                <a:cxn ang="0">
                  <a:pos x="3" y="59"/>
                </a:cxn>
                <a:cxn ang="0">
                  <a:pos x="0" y="99"/>
                </a:cxn>
                <a:cxn ang="0">
                  <a:pos x="4" y="136"/>
                </a:cxn>
                <a:cxn ang="0">
                  <a:pos x="19" y="188"/>
                </a:cxn>
                <a:cxn ang="0">
                  <a:pos x="46" y="241"/>
                </a:cxn>
                <a:cxn ang="0">
                  <a:pos x="74" y="289"/>
                </a:cxn>
                <a:cxn ang="0">
                  <a:pos x="108" y="321"/>
                </a:cxn>
                <a:cxn ang="0">
                  <a:pos x="133" y="342"/>
                </a:cxn>
                <a:cxn ang="0">
                  <a:pos x="161" y="351"/>
                </a:cxn>
                <a:cxn ang="0">
                  <a:pos x="190" y="356"/>
                </a:cxn>
                <a:cxn ang="0">
                  <a:pos x="209" y="356"/>
                </a:cxn>
                <a:cxn ang="0">
                  <a:pos x="200" y="345"/>
                </a:cxn>
                <a:cxn ang="0">
                  <a:pos x="176" y="343"/>
                </a:cxn>
                <a:cxn ang="0">
                  <a:pos x="146" y="333"/>
                </a:cxn>
                <a:cxn ang="0">
                  <a:pos x="124" y="318"/>
                </a:cxn>
                <a:cxn ang="0">
                  <a:pos x="101" y="292"/>
                </a:cxn>
                <a:cxn ang="0">
                  <a:pos x="76" y="270"/>
                </a:cxn>
                <a:cxn ang="0">
                  <a:pos x="58" y="238"/>
                </a:cxn>
                <a:cxn ang="0">
                  <a:pos x="44" y="205"/>
                </a:cxn>
                <a:cxn ang="0">
                  <a:pos x="25" y="165"/>
                </a:cxn>
                <a:cxn ang="0">
                  <a:pos x="19" y="128"/>
                </a:cxn>
                <a:cxn ang="0">
                  <a:pos x="13" y="97"/>
                </a:cxn>
                <a:cxn ang="0">
                  <a:pos x="13" y="68"/>
                </a:cxn>
                <a:cxn ang="0">
                  <a:pos x="22" y="36"/>
                </a:cxn>
                <a:cxn ang="0">
                  <a:pos x="67" y="119"/>
                </a:cxn>
                <a:cxn ang="0">
                  <a:pos x="112" y="204"/>
                </a:cxn>
                <a:cxn ang="0">
                  <a:pos x="147" y="265"/>
                </a:cxn>
                <a:cxn ang="0">
                  <a:pos x="182" y="314"/>
                </a:cxn>
                <a:cxn ang="0">
                  <a:pos x="213" y="361"/>
                </a:cxn>
                <a:cxn ang="0">
                  <a:pos x="223" y="353"/>
                </a:cxn>
                <a:cxn ang="0">
                  <a:pos x="217" y="337"/>
                </a:cxn>
              </a:cxnLst>
              <a:rect l="0" t="0" r="r" b="b"/>
              <a:pathLst>
                <a:path w="223" h="361">
                  <a:moveTo>
                    <a:pt x="217" y="337"/>
                  </a:moveTo>
                  <a:lnTo>
                    <a:pt x="143" y="231"/>
                  </a:lnTo>
                  <a:lnTo>
                    <a:pt x="13" y="0"/>
                  </a:lnTo>
                  <a:lnTo>
                    <a:pt x="3" y="59"/>
                  </a:lnTo>
                  <a:lnTo>
                    <a:pt x="0" y="99"/>
                  </a:lnTo>
                  <a:lnTo>
                    <a:pt x="4" y="136"/>
                  </a:lnTo>
                  <a:lnTo>
                    <a:pt x="19" y="188"/>
                  </a:lnTo>
                  <a:lnTo>
                    <a:pt x="46" y="241"/>
                  </a:lnTo>
                  <a:lnTo>
                    <a:pt x="74" y="289"/>
                  </a:lnTo>
                  <a:lnTo>
                    <a:pt x="108" y="321"/>
                  </a:lnTo>
                  <a:lnTo>
                    <a:pt x="133" y="342"/>
                  </a:lnTo>
                  <a:lnTo>
                    <a:pt x="161" y="351"/>
                  </a:lnTo>
                  <a:lnTo>
                    <a:pt x="190" y="356"/>
                  </a:lnTo>
                  <a:lnTo>
                    <a:pt x="209" y="356"/>
                  </a:lnTo>
                  <a:lnTo>
                    <a:pt x="200" y="345"/>
                  </a:lnTo>
                  <a:lnTo>
                    <a:pt x="176" y="343"/>
                  </a:lnTo>
                  <a:lnTo>
                    <a:pt x="146" y="333"/>
                  </a:lnTo>
                  <a:lnTo>
                    <a:pt x="124" y="318"/>
                  </a:lnTo>
                  <a:lnTo>
                    <a:pt x="101" y="292"/>
                  </a:lnTo>
                  <a:lnTo>
                    <a:pt x="76" y="270"/>
                  </a:lnTo>
                  <a:lnTo>
                    <a:pt x="58" y="238"/>
                  </a:lnTo>
                  <a:lnTo>
                    <a:pt x="44" y="205"/>
                  </a:lnTo>
                  <a:lnTo>
                    <a:pt x="25" y="165"/>
                  </a:lnTo>
                  <a:lnTo>
                    <a:pt x="19" y="128"/>
                  </a:lnTo>
                  <a:lnTo>
                    <a:pt x="13" y="97"/>
                  </a:lnTo>
                  <a:lnTo>
                    <a:pt x="13" y="68"/>
                  </a:lnTo>
                  <a:lnTo>
                    <a:pt x="22" y="36"/>
                  </a:lnTo>
                  <a:lnTo>
                    <a:pt x="67" y="119"/>
                  </a:lnTo>
                  <a:lnTo>
                    <a:pt x="112" y="204"/>
                  </a:lnTo>
                  <a:lnTo>
                    <a:pt x="147" y="265"/>
                  </a:lnTo>
                  <a:lnTo>
                    <a:pt x="182" y="314"/>
                  </a:lnTo>
                  <a:lnTo>
                    <a:pt x="213" y="361"/>
                  </a:lnTo>
                  <a:lnTo>
                    <a:pt x="223" y="353"/>
                  </a:lnTo>
                  <a:lnTo>
                    <a:pt x="217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862763" y="3492500"/>
              <a:ext cx="187325" cy="2619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7" y="21"/>
                </a:cxn>
                <a:cxn ang="0">
                  <a:pos x="7" y="48"/>
                </a:cxn>
                <a:cxn ang="0">
                  <a:pos x="0" y="70"/>
                </a:cxn>
                <a:cxn ang="0">
                  <a:pos x="4" y="99"/>
                </a:cxn>
                <a:cxn ang="0">
                  <a:pos x="14" y="124"/>
                </a:cxn>
                <a:cxn ang="0">
                  <a:pos x="30" y="147"/>
                </a:cxn>
                <a:cxn ang="0">
                  <a:pos x="46" y="158"/>
                </a:cxn>
                <a:cxn ang="0">
                  <a:pos x="68" y="165"/>
                </a:cxn>
                <a:cxn ang="0">
                  <a:pos x="88" y="162"/>
                </a:cxn>
                <a:cxn ang="0">
                  <a:pos x="110" y="153"/>
                </a:cxn>
                <a:cxn ang="0">
                  <a:pos x="118" y="128"/>
                </a:cxn>
                <a:cxn ang="0">
                  <a:pos x="117" y="107"/>
                </a:cxn>
                <a:cxn ang="0">
                  <a:pos x="107" y="96"/>
                </a:cxn>
                <a:cxn ang="0">
                  <a:pos x="105" y="112"/>
                </a:cxn>
                <a:cxn ang="0">
                  <a:pos x="101" y="134"/>
                </a:cxn>
                <a:cxn ang="0">
                  <a:pos x="88" y="150"/>
                </a:cxn>
                <a:cxn ang="0">
                  <a:pos x="68" y="157"/>
                </a:cxn>
                <a:cxn ang="0">
                  <a:pos x="49" y="150"/>
                </a:cxn>
                <a:cxn ang="0">
                  <a:pos x="32" y="131"/>
                </a:cxn>
                <a:cxn ang="0">
                  <a:pos x="17" y="111"/>
                </a:cxn>
                <a:cxn ang="0">
                  <a:pos x="14" y="83"/>
                </a:cxn>
                <a:cxn ang="0">
                  <a:pos x="14" y="59"/>
                </a:cxn>
                <a:cxn ang="0">
                  <a:pos x="22" y="37"/>
                </a:cxn>
                <a:cxn ang="0">
                  <a:pos x="32" y="25"/>
                </a:cxn>
                <a:cxn ang="0">
                  <a:pos x="49" y="18"/>
                </a:cxn>
                <a:cxn ang="0">
                  <a:pos x="58" y="28"/>
                </a:cxn>
                <a:cxn ang="0">
                  <a:pos x="49" y="45"/>
                </a:cxn>
                <a:cxn ang="0">
                  <a:pos x="36" y="61"/>
                </a:cxn>
                <a:cxn ang="0">
                  <a:pos x="37" y="79"/>
                </a:cxn>
                <a:cxn ang="0">
                  <a:pos x="40" y="96"/>
                </a:cxn>
                <a:cxn ang="0">
                  <a:pos x="46" y="111"/>
                </a:cxn>
                <a:cxn ang="0">
                  <a:pos x="56" y="128"/>
                </a:cxn>
                <a:cxn ang="0">
                  <a:pos x="64" y="130"/>
                </a:cxn>
                <a:cxn ang="0">
                  <a:pos x="79" y="127"/>
                </a:cxn>
                <a:cxn ang="0">
                  <a:pos x="91" y="115"/>
                </a:cxn>
                <a:cxn ang="0">
                  <a:pos x="97" y="104"/>
                </a:cxn>
                <a:cxn ang="0">
                  <a:pos x="100" y="86"/>
                </a:cxn>
                <a:cxn ang="0">
                  <a:pos x="94" y="85"/>
                </a:cxn>
                <a:cxn ang="0">
                  <a:pos x="88" y="94"/>
                </a:cxn>
                <a:cxn ang="0">
                  <a:pos x="74" y="109"/>
                </a:cxn>
                <a:cxn ang="0">
                  <a:pos x="66" y="111"/>
                </a:cxn>
                <a:cxn ang="0">
                  <a:pos x="53" y="101"/>
                </a:cxn>
                <a:cxn ang="0">
                  <a:pos x="45" y="83"/>
                </a:cxn>
                <a:cxn ang="0">
                  <a:pos x="45" y="67"/>
                </a:cxn>
                <a:cxn ang="0">
                  <a:pos x="53" y="46"/>
                </a:cxn>
                <a:cxn ang="0">
                  <a:pos x="64" y="31"/>
                </a:cxn>
                <a:cxn ang="0">
                  <a:pos x="66" y="19"/>
                </a:cxn>
                <a:cxn ang="0">
                  <a:pos x="55" y="8"/>
                </a:cxn>
                <a:cxn ang="0">
                  <a:pos x="42" y="0"/>
                </a:cxn>
              </a:cxnLst>
              <a:rect l="0" t="0" r="r" b="b"/>
              <a:pathLst>
                <a:path w="118" h="165">
                  <a:moveTo>
                    <a:pt x="42" y="0"/>
                  </a:moveTo>
                  <a:lnTo>
                    <a:pt x="17" y="21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99"/>
                  </a:lnTo>
                  <a:lnTo>
                    <a:pt x="14" y="124"/>
                  </a:lnTo>
                  <a:lnTo>
                    <a:pt x="30" y="147"/>
                  </a:lnTo>
                  <a:lnTo>
                    <a:pt x="46" y="158"/>
                  </a:lnTo>
                  <a:lnTo>
                    <a:pt x="68" y="165"/>
                  </a:lnTo>
                  <a:lnTo>
                    <a:pt x="88" y="162"/>
                  </a:lnTo>
                  <a:lnTo>
                    <a:pt x="110" y="153"/>
                  </a:lnTo>
                  <a:lnTo>
                    <a:pt x="118" y="128"/>
                  </a:lnTo>
                  <a:lnTo>
                    <a:pt x="117" y="107"/>
                  </a:lnTo>
                  <a:lnTo>
                    <a:pt x="107" y="96"/>
                  </a:lnTo>
                  <a:lnTo>
                    <a:pt x="105" y="112"/>
                  </a:lnTo>
                  <a:lnTo>
                    <a:pt x="101" y="134"/>
                  </a:lnTo>
                  <a:lnTo>
                    <a:pt x="88" y="150"/>
                  </a:lnTo>
                  <a:lnTo>
                    <a:pt x="68" y="157"/>
                  </a:lnTo>
                  <a:lnTo>
                    <a:pt x="49" y="150"/>
                  </a:lnTo>
                  <a:lnTo>
                    <a:pt x="32" y="131"/>
                  </a:lnTo>
                  <a:lnTo>
                    <a:pt x="17" y="111"/>
                  </a:lnTo>
                  <a:lnTo>
                    <a:pt x="14" y="83"/>
                  </a:lnTo>
                  <a:lnTo>
                    <a:pt x="14" y="59"/>
                  </a:lnTo>
                  <a:lnTo>
                    <a:pt x="22" y="37"/>
                  </a:lnTo>
                  <a:lnTo>
                    <a:pt x="32" y="25"/>
                  </a:lnTo>
                  <a:lnTo>
                    <a:pt x="49" y="18"/>
                  </a:lnTo>
                  <a:lnTo>
                    <a:pt x="58" y="28"/>
                  </a:lnTo>
                  <a:lnTo>
                    <a:pt x="49" y="45"/>
                  </a:lnTo>
                  <a:lnTo>
                    <a:pt x="36" y="61"/>
                  </a:lnTo>
                  <a:lnTo>
                    <a:pt x="37" y="79"/>
                  </a:lnTo>
                  <a:lnTo>
                    <a:pt x="40" y="96"/>
                  </a:lnTo>
                  <a:lnTo>
                    <a:pt x="46" y="111"/>
                  </a:lnTo>
                  <a:lnTo>
                    <a:pt x="56" y="128"/>
                  </a:lnTo>
                  <a:lnTo>
                    <a:pt x="64" y="130"/>
                  </a:lnTo>
                  <a:lnTo>
                    <a:pt x="79" y="127"/>
                  </a:lnTo>
                  <a:lnTo>
                    <a:pt x="91" y="115"/>
                  </a:lnTo>
                  <a:lnTo>
                    <a:pt x="97" y="104"/>
                  </a:lnTo>
                  <a:lnTo>
                    <a:pt x="100" y="86"/>
                  </a:lnTo>
                  <a:lnTo>
                    <a:pt x="94" y="85"/>
                  </a:lnTo>
                  <a:lnTo>
                    <a:pt x="88" y="94"/>
                  </a:lnTo>
                  <a:lnTo>
                    <a:pt x="74" y="109"/>
                  </a:lnTo>
                  <a:lnTo>
                    <a:pt x="66" y="111"/>
                  </a:lnTo>
                  <a:lnTo>
                    <a:pt x="53" y="101"/>
                  </a:lnTo>
                  <a:lnTo>
                    <a:pt x="45" y="83"/>
                  </a:lnTo>
                  <a:lnTo>
                    <a:pt x="45" y="67"/>
                  </a:lnTo>
                  <a:lnTo>
                    <a:pt x="53" y="46"/>
                  </a:lnTo>
                  <a:lnTo>
                    <a:pt x="64" y="31"/>
                  </a:lnTo>
                  <a:lnTo>
                    <a:pt x="66" y="19"/>
                  </a:lnTo>
                  <a:lnTo>
                    <a:pt x="55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946900" y="3533775"/>
              <a:ext cx="79375" cy="112713"/>
            </a:xfrm>
            <a:custGeom>
              <a:avLst/>
              <a:gdLst/>
              <a:ahLst/>
              <a:cxnLst>
                <a:cxn ang="0">
                  <a:pos x="39" y="71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50" y="68"/>
                </a:cxn>
                <a:cxn ang="0">
                  <a:pos x="39" y="71"/>
                </a:cxn>
              </a:cxnLst>
              <a:rect l="0" t="0" r="r" b="b"/>
              <a:pathLst>
                <a:path w="50" h="71">
                  <a:moveTo>
                    <a:pt x="39" y="71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50" y="68"/>
                  </a:lnTo>
                  <a:lnTo>
                    <a:pt x="39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969125" y="3495675"/>
              <a:ext cx="158750" cy="15716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38" y="72"/>
                </a:cxn>
                <a:cxn ang="0">
                  <a:pos x="57" y="85"/>
                </a:cxn>
                <a:cxn ang="0">
                  <a:pos x="81" y="86"/>
                </a:cxn>
                <a:cxn ang="0">
                  <a:pos x="93" y="80"/>
                </a:cxn>
                <a:cxn ang="0">
                  <a:pos x="91" y="62"/>
                </a:cxn>
                <a:cxn ang="0">
                  <a:pos x="76" y="36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4" y="10"/>
                </a:cxn>
                <a:cxn ang="0">
                  <a:pos x="28" y="1"/>
                </a:cxn>
                <a:cxn ang="0">
                  <a:pos x="63" y="10"/>
                </a:cxn>
                <a:cxn ang="0">
                  <a:pos x="80" y="26"/>
                </a:cxn>
                <a:cxn ang="0">
                  <a:pos x="93" y="43"/>
                </a:cxn>
                <a:cxn ang="0">
                  <a:pos x="94" y="62"/>
                </a:cxn>
                <a:cxn ang="0">
                  <a:pos x="100" y="80"/>
                </a:cxn>
                <a:cxn ang="0">
                  <a:pos x="91" y="92"/>
                </a:cxn>
                <a:cxn ang="0">
                  <a:pos x="74" y="99"/>
                </a:cxn>
                <a:cxn ang="0">
                  <a:pos x="45" y="95"/>
                </a:cxn>
                <a:cxn ang="0">
                  <a:pos x="28" y="75"/>
                </a:cxn>
                <a:cxn ang="0">
                  <a:pos x="17" y="47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14" y="23"/>
                </a:cxn>
              </a:cxnLst>
              <a:rect l="0" t="0" r="r" b="b"/>
              <a:pathLst>
                <a:path w="100" h="99">
                  <a:moveTo>
                    <a:pt x="14" y="23"/>
                  </a:moveTo>
                  <a:lnTo>
                    <a:pt x="38" y="72"/>
                  </a:lnTo>
                  <a:lnTo>
                    <a:pt x="57" y="85"/>
                  </a:lnTo>
                  <a:lnTo>
                    <a:pt x="81" y="86"/>
                  </a:lnTo>
                  <a:lnTo>
                    <a:pt x="93" y="80"/>
                  </a:lnTo>
                  <a:lnTo>
                    <a:pt x="91" y="62"/>
                  </a:lnTo>
                  <a:lnTo>
                    <a:pt x="76" y="36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4" y="10"/>
                  </a:lnTo>
                  <a:lnTo>
                    <a:pt x="28" y="1"/>
                  </a:lnTo>
                  <a:lnTo>
                    <a:pt x="63" y="10"/>
                  </a:lnTo>
                  <a:lnTo>
                    <a:pt x="80" y="26"/>
                  </a:lnTo>
                  <a:lnTo>
                    <a:pt x="93" y="43"/>
                  </a:lnTo>
                  <a:lnTo>
                    <a:pt x="94" y="62"/>
                  </a:lnTo>
                  <a:lnTo>
                    <a:pt x="100" y="80"/>
                  </a:lnTo>
                  <a:lnTo>
                    <a:pt x="91" y="92"/>
                  </a:lnTo>
                  <a:lnTo>
                    <a:pt x="74" y="99"/>
                  </a:lnTo>
                  <a:lnTo>
                    <a:pt x="45" y="95"/>
                  </a:lnTo>
                  <a:lnTo>
                    <a:pt x="28" y="75"/>
                  </a:lnTo>
                  <a:lnTo>
                    <a:pt x="17" y="47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954838" y="3449638"/>
              <a:ext cx="207963" cy="2381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2"/>
                </a:cxn>
                <a:cxn ang="0">
                  <a:pos x="39" y="0"/>
                </a:cxn>
                <a:cxn ang="0">
                  <a:pos x="69" y="10"/>
                </a:cxn>
                <a:cxn ang="0">
                  <a:pos x="88" y="21"/>
                </a:cxn>
                <a:cxn ang="0">
                  <a:pos x="112" y="41"/>
                </a:cxn>
                <a:cxn ang="0">
                  <a:pos x="127" y="73"/>
                </a:cxn>
                <a:cxn ang="0">
                  <a:pos x="131" y="94"/>
                </a:cxn>
                <a:cxn ang="0">
                  <a:pos x="128" y="124"/>
                </a:cxn>
                <a:cxn ang="0">
                  <a:pos x="112" y="143"/>
                </a:cxn>
                <a:cxn ang="0">
                  <a:pos x="82" y="150"/>
                </a:cxn>
                <a:cxn ang="0">
                  <a:pos x="49" y="149"/>
                </a:cxn>
                <a:cxn ang="0">
                  <a:pos x="45" y="140"/>
                </a:cxn>
                <a:cxn ang="0">
                  <a:pos x="76" y="143"/>
                </a:cxn>
                <a:cxn ang="0">
                  <a:pos x="104" y="133"/>
                </a:cxn>
                <a:cxn ang="0">
                  <a:pos x="117" y="121"/>
                </a:cxn>
                <a:cxn ang="0">
                  <a:pos x="118" y="102"/>
                </a:cxn>
                <a:cxn ang="0">
                  <a:pos x="117" y="79"/>
                </a:cxn>
                <a:cxn ang="0">
                  <a:pos x="111" y="59"/>
                </a:cxn>
                <a:cxn ang="0">
                  <a:pos x="92" y="38"/>
                </a:cxn>
                <a:cxn ang="0">
                  <a:pos x="72" y="22"/>
                </a:cxn>
                <a:cxn ang="0">
                  <a:pos x="52" y="15"/>
                </a:cxn>
                <a:cxn ang="0">
                  <a:pos x="24" y="13"/>
                </a:cxn>
                <a:cxn ang="0">
                  <a:pos x="7" y="18"/>
                </a:cxn>
              </a:cxnLst>
              <a:rect l="0" t="0" r="r" b="b"/>
              <a:pathLst>
                <a:path w="131" h="150">
                  <a:moveTo>
                    <a:pt x="7" y="18"/>
                  </a:moveTo>
                  <a:lnTo>
                    <a:pt x="0" y="2"/>
                  </a:lnTo>
                  <a:lnTo>
                    <a:pt x="39" y="0"/>
                  </a:lnTo>
                  <a:lnTo>
                    <a:pt x="69" y="10"/>
                  </a:lnTo>
                  <a:lnTo>
                    <a:pt x="88" y="21"/>
                  </a:lnTo>
                  <a:lnTo>
                    <a:pt x="112" y="41"/>
                  </a:lnTo>
                  <a:lnTo>
                    <a:pt x="127" y="73"/>
                  </a:lnTo>
                  <a:lnTo>
                    <a:pt x="131" y="94"/>
                  </a:lnTo>
                  <a:lnTo>
                    <a:pt x="128" y="124"/>
                  </a:lnTo>
                  <a:lnTo>
                    <a:pt x="112" y="143"/>
                  </a:lnTo>
                  <a:lnTo>
                    <a:pt x="82" y="150"/>
                  </a:lnTo>
                  <a:lnTo>
                    <a:pt x="49" y="149"/>
                  </a:lnTo>
                  <a:lnTo>
                    <a:pt x="45" y="140"/>
                  </a:lnTo>
                  <a:lnTo>
                    <a:pt x="76" y="143"/>
                  </a:lnTo>
                  <a:lnTo>
                    <a:pt x="104" y="133"/>
                  </a:lnTo>
                  <a:lnTo>
                    <a:pt x="117" y="121"/>
                  </a:lnTo>
                  <a:lnTo>
                    <a:pt x="118" y="102"/>
                  </a:lnTo>
                  <a:lnTo>
                    <a:pt x="117" y="79"/>
                  </a:lnTo>
                  <a:lnTo>
                    <a:pt x="111" y="59"/>
                  </a:lnTo>
                  <a:lnTo>
                    <a:pt x="92" y="38"/>
                  </a:lnTo>
                  <a:lnTo>
                    <a:pt x="72" y="22"/>
                  </a:lnTo>
                  <a:lnTo>
                    <a:pt x="52" y="15"/>
                  </a:lnTo>
                  <a:lnTo>
                    <a:pt x="24" y="1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951663" y="3465513"/>
              <a:ext cx="112713" cy="168275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26" y="15"/>
                </a:cxn>
                <a:cxn ang="0">
                  <a:pos x="44" y="24"/>
                </a:cxn>
                <a:cxn ang="0">
                  <a:pos x="36" y="34"/>
                </a:cxn>
                <a:cxn ang="0">
                  <a:pos x="71" y="105"/>
                </a:cxn>
                <a:cxn ang="0">
                  <a:pos x="61" y="106"/>
                </a:cxn>
                <a:cxn ang="0">
                  <a:pos x="23" y="30"/>
                </a:cxn>
                <a:cxn ang="0">
                  <a:pos x="11" y="20"/>
                </a:cxn>
                <a:cxn ang="0">
                  <a:pos x="0" y="0"/>
                </a:cxn>
                <a:cxn ang="0">
                  <a:pos x="41" y="1"/>
                </a:cxn>
              </a:cxnLst>
              <a:rect l="0" t="0" r="r" b="b"/>
              <a:pathLst>
                <a:path w="71" h="106">
                  <a:moveTo>
                    <a:pt x="41" y="1"/>
                  </a:moveTo>
                  <a:lnTo>
                    <a:pt x="26" y="15"/>
                  </a:lnTo>
                  <a:lnTo>
                    <a:pt x="44" y="24"/>
                  </a:lnTo>
                  <a:lnTo>
                    <a:pt x="36" y="34"/>
                  </a:lnTo>
                  <a:lnTo>
                    <a:pt x="71" y="105"/>
                  </a:lnTo>
                  <a:lnTo>
                    <a:pt x="61" y="106"/>
                  </a:lnTo>
                  <a:lnTo>
                    <a:pt x="23" y="30"/>
                  </a:lnTo>
                  <a:lnTo>
                    <a:pt x="11" y="20"/>
                  </a:lnTo>
                  <a:lnTo>
                    <a:pt x="0" y="0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23125" y="2941638"/>
              <a:ext cx="317500" cy="306388"/>
            </a:xfrm>
            <a:custGeom>
              <a:avLst/>
              <a:gdLst/>
              <a:ahLst/>
              <a:cxnLst>
                <a:cxn ang="0">
                  <a:pos x="62" y="86"/>
                </a:cxn>
                <a:cxn ang="0">
                  <a:pos x="66" y="57"/>
                </a:cxn>
                <a:cxn ang="0">
                  <a:pos x="72" y="33"/>
                </a:cxn>
                <a:cxn ang="0">
                  <a:pos x="87" y="15"/>
                </a:cxn>
                <a:cxn ang="0">
                  <a:pos x="102" y="5"/>
                </a:cxn>
                <a:cxn ang="0">
                  <a:pos x="117" y="2"/>
                </a:cxn>
                <a:cxn ang="0">
                  <a:pos x="138" y="0"/>
                </a:cxn>
                <a:cxn ang="0">
                  <a:pos x="157" y="5"/>
                </a:cxn>
                <a:cxn ang="0">
                  <a:pos x="175" y="15"/>
                </a:cxn>
                <a:cxn ang="0">
                  <a:pos x="187" y="28"/>
                </a:cxn>
                <a:cxn ang="0">
                  <a:pos x="196" y="48"/>
                </a:cxn>
                <a:cxn ang="0">
                  <a:pos x="200" y="72"/>
                </a:cxn>
                <a:cxn ang="0">
                  <a:pos x="200" y="97"/>
                </a:cxn>
                <a:cxn ang="0">
                  <a:pos x="196" y="129"/>
                </a:cxn>
                <a:cxn ang="0">
                  <a:pos x="184" y="150"/>
                </a:cxn>
                <a:cxn ang="0">
                  <a:pos x="177" y="168"/>
                </a:cxn>
                <a:cxn ang="0">
                  <a:pos x="159" y="181"/>
                </a:cxn>
                <a:cxn ang="0">
                  <a:pos x="141" y="190"/>
                </a:cxn>
                <a:cxn ang="0">
                  <a:pos x="116" y="193"/>
                </a:cxn>
                <a:cxn ang="0">
                  <a:pos x="94" y="191"/>
                </a:cxn>
                <a:cxn ang="0">
                  <a:pos x="76" y="178"/>
                </a:cxn>
                <a:cxn ang="0">
                  <a:pos x="69" y="155"/>
                </a:cxn>
                <a:cxn ang="0">
                  <a:pos x="66" y="132"/>
                </a:cxn>
                <a:cxn ang="0">
                  <a:pos x="60" y="117"/>
                </a:cxn>
                <a:cxn ang="0">
                  <a:pos x="46" y="117"/>
                </a:cxn>
                <a:cxn ang="0">
                  <a:pos x="18" y="140"/>
                </a:cxn>
                <a:cxn ang="0">
                  <a:pos x="3" y="142"/>
                </a:cxn>
                <a:cxn ang="0">
                  <a:pos x="0" y="126"/>
                </a:cxn>
                <a:cxn ang="0">
                  <a:pos x="9" y="114"/>
                </a:cxn>
                <a:cxn ang="0">
                  <a:pos x="33" y="102"/>
                </a:cxn>
                <a:cxn ang="0">
                  <a:pos x="62" y="86"/>
                </a:cxn>
              </a:cxnLst>
              <a:rect l="0" t="0" r="r" b="b"/>
              <a:pathLst>
                <a:path w="200" h="193">
                  <a:moveTo>
                    <a:pt x="62" y="86"/>
                  </a:moveTo>
                  <a:lnTo>
                    <a:pt x="66" y="57"/>
                  </a:lnTo>
                  <a:lnTo>
                    <a:pt x="72" y="33"/>
                  </a:lnTo>
                  <a:lnTo>
                    <a:pt x="87" y="15"/>
                  </a:lnTo>
                  <a:lnTo>
                    <a:pt x="102" y="5"/>
                  </a:lnTo>
                  <a:lnTo>
                    <a:pt x="117" y="2"/>
                  </a:lnTo>
                  <a:lnTo>
                    <a:pt x="138" y="0"/>
                  </a:lnTo>
                  <a:lnTo>
                    <a:pt x="157" y="5"/>
                  </a:lnTo>
                  <a:lnTo>
                    <a:pt x="175" y="15"/>
                  </a:lnTo>
                  <a:lnTo>
                    <a:pt x="187" y="28"/>
                  </a:lnTo>
                  <a:lnTo>
                    <a:pt x="196" y="48"/>
                  </a:lnTo>
                  <a:lnTo>
                    <a:pt x="200" y="72"/>
                  </a:lnTo>
                  <a:lnTo>
                    <a:pt x="200" y="97"/>
                  </a:lnTo>
                  <a:lnTo>
                    <a:pt x="196" y="129"/>
                  </a:lnTo>
                  <a:lnTo>
                    <a:pt x="184" y="150"/>
                  </a:lnTo>
                  <a:lnTo>
                    <a:pt x="177" y="168"/>
                  </a:lnTo>
                  <a:lnTo>
                    <a:pt x="159" y="181"/>
                  </a:lnTo>
                  <a:lnTo>
                    <a:pt x="141" y="190"/>
                  </a:lnTo>
                  <a:lnTo>
                    <a:pt x="116" y="193"/>
                  </a:lnTo>
                  <a:lnTo>
                    <a:pt x="94" y="191"/>
                  </a:lnTo>
                  <a:lnTo>
                    <a:pt x="76" y="178"/>
                  </a:lnTo>
                  <a:lnTo>
                    <a:pt x="69" y="155"/>
                  </a:lnTo>
                  <a:lnTo>
                    <a:pt x="66" y="132"/>
                  </a:lnTo>
                  <a:lnTo>
                    <a:pt x="60" y="117"/>
                  </a:lnTo>
                  <a:lnTo>
                    <a:pt x="46" y="117"/>
                  </a:lnTo>
                  <a:lnTo>
                    <a:pt x="18" y="140"/>
                  </a:lnTo>
                  <a:lnTo>
                    <a:pt x="3" y="142"/>
                  </a:lnTo>
                  <a:lnTo>
                    <a:pt x="0" y="126"/>
                  </a:lnTo>
                  <a:lnTo>
                    <a:pt x="9" y="114"/>
                  </a:lnTo>
                  <a:lnTo>
                    <a:pt x="33" y="102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224713" y="3273425"/>
              <a:ext cx="268288" cy="498475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35" y="29"/>
                </a:cxn>
                <a:cxn ang="0">
                  <a:pos x="56" y="13"/>
                </a:cxn>
                <a:cxn ang="0">
                  <a:pos x="77" y="4"/>
                </a:cxn>
                <a:cxn ang="0">
                  <a:pos x="96" y="0"/>
                </a:cxn>
                <a:cxn ang="0">
                  <a:pos x="114" y="3"/>
                </a:cxn>
                <a:cxn ang="0">
                  <a:pos x="128" y="10"/>
                </a:cxn>
                <a:cxn ang="0">
                  <a:pos x="140" y="19"/>
                </a:cxn>
                <a:cxn ang="0">
                  <a:pos x="150" y="35"/>
                </a:cxn>
                <a:cxn ang="0">
                  <a:pos x="153" y="55"/>
                </a:cxn>
                <a:cxn ang="0">
                  <a:pos x="151" y="74"/>
                </a:cxn>
                <a:cxn ang="0">
                  <a:pos x="144" y="91"/>
                </a:cxn>
                <a:cxn ang="0">
                  <a:pos x="134" y="106"/>
                </a:cxn>
                <a:cxn ang="0">
                  <a:pos x="124" y="124"/>
                </a:cxn>
                <a:cxn ang="0">
                  <a:pos x="118" y="141"/>
                </a:cxn>
                <a:cxn ang="0">
                  <a:pos x="118" y="166"/>
                </a:cxn>
                <a:cxn ang="0">
                  <a:pos x="124" y="181"/>
                </a:cxn>
                <a:cxn ang="0">
                  <a:pos x="140" y="199"/>
                </a:cxn>
                <a:cxn ang="0">
                  <a:pos x="151" y="215"/>
                </a:cxn>
                <a:cxn ang="0">
                  <a:pos x="162" y="228"/>
                </a:cxn>
                <a:cxn ang="0">
                  <a:pos x="169" y="250"/>
                </a:cxn>
                <a:cxn ang="0">
                  <a:pos x="167" y="273"/>
                </a:cxn>
                <a:cxn ang="0">
                  <a:pos x="161" y="290"/>
                </a:cxn>
                <a:cxn ang="0">
                  <a:pos x="150" y="304"/>
                </a:cxn>
                <a:cxn ang="0">
                  <a:pos x="125" y="314"/>
                </a:cxn>
                <a:cxn ang="0">
                  <a:pos x="101" y="314"/>
                </a:cxn>
                <a:cxn ang="0">
                  <a:pos x="79" y="311"/>
                </a:cxn>
                <a:cxn ang="0">
                  <a:pos x="47" y="297"/>
                </a:cxn>
                <a:cxn ang="0">
                  <a:pos x="26" y="272"/>
                </a:cxn>
                <a:cxn ang="0">
                  <a:pos x="8" y="237"/>
                </a:cxn>
                <a:cxn ang="0">
                  <a:pos x="0" y="196"/>
                </a:cxn>
                <a:cxn ang="0">
                  <a:pos x="0" y="159"/>
                </a:cxn>
                <a:cxn ang="0">
                  <a:pos x="3" y="127"/>
                </a:cxn>
                <a:cxn ang="0">
                  <a:pos x="8" y="91"/>
                </a:cxn>
                <a:cxn ang="0">
                  <a:pos x="21" y="59"/>
                </a:cxn>
              </a:cxnLst>
              <a:rect l="0" t="0" r="r" b="b"/>
              <a:pathLst>
                <a:path w="169" h="314">
                  <a:moveTo>
                    <a:pt x="21" y="59"/>
                  </a:moveTo>
                  <a:lnTo>
                    <a:pt x="35" y="29"/>
                  </a:lnTo>
                  <a:lnTo>
                    <a:pt x="56" y="13"/>
                  </a:lnTo>
                  <a:lnTo>
                    <a:pt x="77" y="4"/>
                  </a:lnTo>
                  <a:lnTo>
                    <a:pt x="96" y="0"/>
                  </a:lnTo>
                  <a:lnTo>
                    <a:pt x="114" y="3"/>
                  </a:lnTo>
                  <a:lnTo>
                    <a:pt x="128" y="10"/>
                  </a:lnTo>
                  <a:lnTo>
                    <a:pt x="140" y="19"/>
                  </a:lnTo>
                  <a:lnTo>
                    <a:pt x="150" y="35"/>
                  </a:lnTo>
                  <a:lnTo>
                    <a:pt x="153" y="55"/>
                  </a:lnTo>
                  <a:lnTo>
                    <a:pt x="151" y="74"/>
                  </a:lnTo>
                  <a:lnTo>
                    <a:pt x="144" y="91"/>
                  </a:lnTo>
                  <a:lnTo>
                    <a:pt x="134" y="106"/>
                  </a:lnTo>
                  <a:lnTo>
                    <a:pt x="124" y="124"/>
                  </a:lnTo>
                  <a:lnTo>
                    <a:pt x="118" y="141"/>
                  </a:lnTo>
                  <a:lnTo>
                    <a:pt x="118" y="166"/>
                  </a:lnTo>
                  <a:lnTo>
                    <a:pt x="124" y="181"/>
                  </a:lnTo>
                  <a:lnTo>
                    <a:pt x="140" y="199"/>
                  </a:lnTo>
                  <a:lnTo>
                    <a:pt x="151" y="215"/>
                  </a:lnTo>
                  <a:lnTo>
                    <a:pt x="162" y="228"/>
                  </a:lnTo>
                  <a:lnTo>
                    <a:pt x="169" y="250"/>
                  </a:lnTo>
                  <a:lnTo>
                    <a:pt x="167" y="273"/>
                  </a:lnTo>
                  <a:lnTo>
                    <a:pt x="161" y="290"/>
                  </a:lnTo>
                  <a:lnTo>
                    <a:pt x="150" y="304"/>
                  </a:lnTo>
                  <a:lnTo>
                    <a:pt x="125" y="314"/>
                  </a:lnTo>
                  <a:lnTo>
                    <a:pt x="101" y="314"/>
                  </a:lnTo>
                  <a:lnTo>
                    <a:pt x="79" y="311"/>
                  </a:lnTo>
                  <a:lnTo>
                    <a:pt x="47" y="297"/>
                  </a:lnTo>
                  <a:lnTo>
                    <a:pt x="26" y="272"/>
                  </a:lnTo>
                  <a:lnTo>
                    <a:pt x="8" y="237"/>
                  </a:lnTo>
                  <a:lnTo>
                    <a:pt x="0" y="196"/>
                  </a:lnTo>
                  <a:lnTo>
                    <a:pt x="0" y="159"/>
                  </a:lnTo>
                  <a:lnTo>
                    <a:pt x="3" y="127"/>
                  </a:lnTo>
                  <a:lnTo>
                    <a:pt x="8" y="91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994525" y="3287713"/>
              <a:ext cx="382588" cy="25876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197" y="0"/>
                </a:cxn>
                <a:cxn ang="0">
                  <a:pos x="231" y="0"/>
                </a:cxn>
                <a:cxn ang="0">
                  <a:pos x="241" y="10"/>
                </a:cxn>
                <a:cxn ang="0">
                  <a:pos x="237" y="25"/>
                </a:cxn>
                <a:cxn ang="0">
                  <a:pos x="207" y="35"/>
                </a:cxn>
                <a:cxn ang="0">
                  <a:pos x="184" y="56"/>
                </a:cxn>
                <a:cxn ang="0">
                  <a:pos x="162" y="51"/>
                </a:cxn>
                <a:cxn ang="0">
                  <a:pos x="130" y="58"/>
                </a:cxn>
                <a:cxn ang="0">
                  <a:pos x="96" y="79"/>
                </a:cxn>
                <a:cxn ang="0">
                  <a:pos x="76" y="97"/>
                </a:cxn>
                <a:cxn ang="0">
                  <a:pos x="62" y="117"/>
                </a:cxn>
                <a:cxn ang="0">
                  <a:pos x="52" y="137"/>
                </a:cxn>
                <a:cxn ang="0">
                  <a:pos x="47" y="158"/>
                </a:cxn>
                <a:cxn ang="0">
                  <a:pos x="33" y="163"/>
                </a:cxn>
                <a:cxn ang="0">
                  <a:pos x="19" y="155"/>
                </a:cxn>
                <a:cxn ang="0">
                  <a:pos x="23" y="137"/>
                </a:cxn>
                <a:cxn ang="0">
                  <a:pos x="38" y="124"/>
                </a:cxn>
                <a:cxn ang="0">
                  <a:pos x="29" y="112"/>
                </a:cxn>
                <a:cxn ang="0">
                  <a:pos x="0" y="105"/>
                </a:cxn>
                <a:cxn ang="0">
                  <a:pos x="49" y="96"/>
                </a:cxn>
                <a:cxn ang="0">
                  <a:pos x="76" y="70"/>
                </a:cxn>
                <a:cxn ang="0">
                  <a:pos x="102" y="48"/>
                </a:cxn>
                <a:cxn ang="0">
                  <a:pos x="128" y="28"/>
                </a:cxn>
                <a:cxn ang="0">
                  <a:pos x="156" y="13"/>
                </a:cxn>
              </a:cxnLst>
              <a:rect l="0" t="0" r="r" b="b"/>
              <a:pathLst>
                <a:path w="241" h="163">
                  <a:moveTo>
                    <a:pt x="156" y="13"/>
                  </a:moveTo>
                  <a:lnTo>
                    <a:pt x="197" y="0"/>
                  </a:lnTo>
                  <a:lnTo>
                    <a:pt x="231" y="0"/>
                  </a:lnTo>
                  <a:lnTo>
                    <a:pt x="241" y="10"/>
                  </a:lnTo>
                  <a:lnTo>
                    <a:pt x="237" y="25"/>
                  </a:lnTo>
                  <a:lnTo>
                    <a:pt x="207" y="35"/>
                  </a:lnTo>
                  <a:lnTo>
                    <a:pt x="184" y="56"/>
                  </a:lnTo>
                  <a:lnTo>
                    <a:pt x="162" y="51"/>
                  </a:lnTo>
                  <a:lnTo>
                    <a:pt x="130" y="58"/>
                  </a:lnTo>
                  <a:lnTo>
                    <a:pt x="96" y="79"/>
                  </a:lnTo>
                  <a:lnTo>
                    <a:pt x="76" y="97"/>
                  </a:lnTo>
                  <a:lnTo>
                    <a:pt x="62" y="117"/>
                  </a:lnTo>
                  <a:lnTo>
                    <a:pt x="52" y="137"/>
                  </a:lnTo>
                  <a:lnTo>
                    <a:pt x="47" y="158"/>
                  </a:lnTo>
                  <a:lnTo>
                    <a:pt x="33" y="163"/>
                  </a:lnTo>
                  <a:lnTo>
                    <a:pt x="19" y="155"/>
                  </a:lnTo>
                  <a:lnTo>
                    <a:pt x="23" y="137"/>
                  </a:lnTo>
                  <a:lnTo>
                    <a:pt x="38" y="124"/>
                  </a:lnTo>
                  <a:lnTo>
                    <a:pt x="29" y="112"/>
                  </a:lnTo>
                  <a:lnTo>
                    <a:pt x="0" y="105"/>
                  </a:lnTo>
                  <a:lnTo>
                    <a:pt x="49" y="96"/>
                  </a:lnTo>
                  <a:lnTo>
                    <a:pt x="76" y="70"/>
                  </a:lnTo>
                  <a:lnTo>
                    <a:pt x="102" y="48"/>
                  </a:lnTo>
                  <a:lnTo>
                    <a:pt x="128" y="28"/>
                  </a:lnTo>
                  <a:lnTo>
                    <a:pt x="1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897688" y="3317875"/>
              <a:ext cx="552450" cy="471488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303" y="30"/>
                </a:cxn>
                <a:cxn ang="0">
                  <a:pos x="306" y="10"/>
                </a:cxn>
                <a:cxn ang="0">
                  <a:pos x="313" y="0"/>
                </a:cxn>
                <a:cxn ang="0">
                  <a:pos x="325" y="0"/>
                </a:cxn>
                <a:cxn ang="0">
                  <a:pos x="337" y="3"/>
                </a:cxn>
                <a:cxn ang="0">
                  <a:pos x="347" y="15"/>
                </a:cxn>
                <a:cxn ang="0">
                  <a:pos x="348" y="34"/>
                </a:cxn>
                <a:cxn ang="0">
                  <a:pos x="342" y="66"/>
                </a:cxn>
                <a:cxn ang="0">
                  <a:pos x="326" y="97"/>
                </a:cxn>
                <a:cxn ang="0">
                  <a:pos x="282" y="149"/>
                </a:cxn>
                <a:cxn ang="0">
                  <a:pos x="244" y="194"/>
                </a:cxn>
                <a:cxn ang="0">
                  <a:pos x="217" y="210"/>
                </a:cxn>
                <a:cxn ang="0">
                  <a:pos x="169" y="231"/>
                </a:cxn>
                <a:cxn ang="0">
                  <a:pos x="120" y="251"/>
                </a:cxn>
                <a:cxn ang="0">
                  <a:pos x="91" y="273"/>
                </a:cxn>
                <a:cxn ang="0">
                  <a:pos x="78" y="294"/>
                </a:cxn>
                <a:cxn ang="0">
                  <a:pos x="57" y="297"/>
                </a:cxn>
                <a:cxn ang="0">
                  <a:pos x="27" y="289"/>
                </a:cxn>
                <a:cxn ang="0">
                  <a:pos x="3" y="273"/>
                </a:cxn>
                <a:cxn ang="0">
                  <a:pos x="0" y="254"/>
                </a:cxn>
                <a:cxn ang="0">
                  <a:pos x="15" y="254"/>
                </a:cxn>
                <a:cxn ang="0">
                  <a:pos x="32" y="260"/>
                </a:cxn>
                <a:cxn ang="0">
                  <a:pos x="57" y="270"/>
                </a:cxn>
                <a:cxn ang="0">
                  <a:pos x="75" y="263"/>
                </a:cxn>
                <a:cxn ang="0">
                  <a:pos x="79" y="247"/>
                </a:cxn>
                <a:cxn ang="0">
                  <a:pos x="60" y="241"/>
                </a:cxn>
                <a:cxn ang="0">
                  <a:pos x="37" y="229"/>
                </a:cxn>
                <a:cxn ang="0">
                  <a:pos x="37" y="220"/>
                </a:cxn>
                <a:cxn ang="0">
                  <a:pos x="57" y="215"/>
                </a:cxn>
                <a:cxn ang="0">
                  <a:pos x="78" y="222"/>
                </a:cxn>
                <a:cxn ang="0">
                  <a:pos x="98" y="232"/>
                </a:cxn>
                <a:cxn ang="0">
                  <a:pos x="126" y="223"/>
                </a:cxn>
                <a:cxn ang="0">
                  <a:pos x="167" y="201"/>
                </a:cxn>
                <a:cxn ang="0">
                  <a:pos x="199" y="183"/>
                </a:cxn>
                <a:cxn ang="0">
                  <a:pos x="229" y="169"/>
                </a:cxn>
                <a:cxn ang="0">
                  <a:pos x="247" y="141"/>
                </a:cxn>
                <a:cxn ang="0">
                  <a:pos x="265" y="111"/>
                </a:cxn>
                <a:cxn ang="0">
                  <a:pos x="285" y="80"/>
                </a:cxn>
                <a:cxn ang="0">
                  <a:pos x="292" y="61"/>
                </a:cxn>
              </a:cxnLst>
              <a:rect l="0" t="0" r="r" b="b"/>
              <a:pathLst>
                <a:path w="348" h="297">
                  <a:moveTo>
                    <a:pt x="292" y="61"/>
                  </a:moveTo>
                  <a:lnTo>
                    <a:pt x="303" y="30"/>
                  </a:lnTo>
                  <a:lnTo>
                    <a:pt x="306" y="10"/>
                  </a:lnTo>
                  <a:lnTo>
                    <a:pt x="313" y="0"/>
                  </a:lnTo>
                  <a:lnTo>
                    <a:pt x="325" y="0"/>
                  </a:lnTo>
                  <a:lnTo>
                    <a:pt x="337" y="3"/>
                  </a:lnTo>
                  <a:lnTo>
                    <a:pt x="347" y="15"/>
                  </a:lnTo>
                  <a:lnTo>
                    <a:pt x="348" y="34"/>
                  </a:lnTo>
                  <a:lnTo>
                    <a:pt x="342" y="66"/>
                  </a:lnTo>
                  <a:lnTo>
                    <a:pt x="326" y="97"/>
                  </a:lnTo>
                  <a:lnTo>
                    <a:pt x="282" y="149"/>
                  </a:lnTo>
                  <a:lnTo>
                    <a:pt x="244" y="194"/>
                  </a:lnTo>
                  <a:lnTo>
                    <a:pt x="217" y="210"/>
                  </a:lnTo>
                  <a:lnTo>
                    <a:pt x="169" y="231"/>
                  </a:lnTo>
                  <a:lnTo>
                    <a:pt x="120" y="251"/>
                  </a:lnTo>
                  <a:lnTo>
                    <a:pt x="91" y="273"/>
                  </a:lnTo>
                  <a:lnTo>
                    <a:pt x="78" y="294"/>
                  </a:lnTo>
                  <a:lnTo>
                    <a:pt x="57" y="297"/>
                  </a:lnTo>
                  <a:lnTo>
                    <a:pt x="27" y="289"/>
                  </a:lnTo>
                  <a:lnTo>
                    <a:pt x="3" y="273"/>
                  </a:lnTo>
                  <a:lnTo>
                    <a:pt x="0" y="254"/>
                  </a:lnTo>
                  <a:lnTo>
                    <a:pt x="15" y="254"/>
                  </a:lnTo>
                  <a:lnTo>
                    <a:pt x="32" y="260"/>
                  </a:lnTo>
                  <a:lnTo>
                    <a:pt x="57" y="270"/>
                  </a:lnTo>
                  <a:lnTo>
                    <a:pt x="75" y="263"/>
                  </a:lnTo>
                  <a:lnTo>
                    <a:pt x="79" y="247"/>
                  </a:lnTo>
                  <a:lnTo>
                    <a:pt x="60" y="241"/>
                  </a:lnTo>
                  <a:lnTo>
                    <a:pt x="37" y="229"/>
                  </a:lnTo>
                  <a:lnTo>
                    <a:pt x="37" y="220"/>
                  </a:lnTo>
                  <a:lnTo>
                    <a:pt x="57" y="215"/>
                  </a:lnTo>
                  <a:lnTo>
                    <a:pt x="78" y="222"/>
                  </a:lnTo>
                  <a:lnTo>
                    <a:pt x="98" y="232"/>
                  </a:lnTo>
                  <a:lnTo>
                    <a:pt x="126" y="223"/>
                  </a:lnTo>
                  <a:lnTo>
                    <a:pt x="167" y="201"/>
                  </a:lnTo>
                  <a:lnTo>
                    <a:pt x="199" y="183"/>
                  </a:lnTo>
                  <a:lnTo>
                    <a:pt x="229" y="169"/>
                  </a:lnTo>
                  <a:lnTo>
                    <a:pt x="247" y="141"/>
                  </a:lnTo>
                  <a:lnTo>
                    <a:pt x="265" y="111"/>
                  </a:lnTo>
                  <a:lnTo>
                    <a:pt x="285" y="80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7267575" y="3662363"/>
              <a:ext cx="225425" cy="585788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20" y="1"/>
                </a:cxn>
                <a:cxn ang="0">
                  <a:pos x="142" y="13"/>
                </a:cxn>
                <a:cxn ang="0">
                  <a:pos x="137" y="48"/>
                </a:cxn>
                <a:cxn ang="0">
                  <a:pos x="129" y="108"/>
                </a:cxn>
                <a:cxn ang="0">
                  <a:pos x="119" y="153"/>
                </a:cxn>
                <a:cxn ang="0">
                  <a:pos x="116" y="186"/>
                </a:cxn>
                <a:cxn ang="0">
                  <a:pos x="124" y="227"/>
                </a:cxn>
                <a:cxn ang="0">
                  <a:pos x="124" y="273"/>
                </a:cxn>
                <a:cxn ang="0">
                  <a:pos x="124" y="308"/>
                </a:cxn>
                <a:cxn ang="0">
                  <a:pos x="130" y="332"/>
                </a:cxn>
                <a:cxn ang="0">
                  <a:pos x="134" y="348"/>
                </a:cxn>
                <a:cxn ang="0">
                  <a:pos x="129" y="360"/>
                </a:cxn>
                <a:cxn ang="0">
                  <a:pos x="119" y="369"/>
                </a:cxn>
                <a:cxn ang="0">
                  <a:pos x="97" y="366"/>
                </a:cxn>
                <a:cxn ang="0">
                  <a:pos x="80" y="357"/>
                </a:cxn>
                <a:cxn ang="0">
                  <a:pos x="55" y="348"/>
                </a:cxn>
                <a:cxn ang="0">
                  <a:pos x="10" y="342"/>
                </a:cxn>
                <a:cxn ang="0">
                  <a:pos x="0" y="335"/>
                </a:cxn>
                <a:cxn ang="0">
                  <a:pos x="10" y="322"/>
                </a:cxn>
                <a:cxn ang="0">
                  <a:pos x="45" y="318"/>
                </a:cxn>
                <a:cxn ang="0">
                  <a:pos x="71" y="321"/>
                </a:cxn>
                <a:cxn ang="0">
                  <a:pos x="80" y="329"/>
                </a:cxn>
                <a:cxn ang="0">
                  <a:pos x="97" y="335"/>
                </a:cxn>
                <a:cxn ang="0">
                  <a:pos x="107" y="330"/>
                </a:cxn>
                <a:cxn ang="0">
                  <a:pos x="107" y="316"/>
                </a:cxn>
                <a:cxn ang="0">
                  <a:pos x="101" y="289"/>
                </a:cxn>
                <a:cxn ang="0">
                  <a:pos x="94" y="258"/>
                </a:cxn>
                <a:cxn ang="0">
                  <a:pos x="85" y="201"/>
                </a:cxn>
                <a:cxn ang="0">
                  <a:pos x="85" y="172"/>
                </a:cxn>
                <a:cxn ang="0">
                  <a:pos x="77" y="117"/>
                </a:cxn>
                <a:cxn ang="0">
                  <a:pos x="77" y="69"/>
                </a:cxn>
                <a:cxn ang="0">
                  <a:pos x="79" y="44"/>
                </a:cxn>
                <a:cxn ang="0">
                  <a:pos x="85" y="19"/>
                </a:cxn>
              </a:cxnLst>
              <a:rect l="0" t="0" r="r" b="b"/>
              <a:pathLst>
                <a:path w="142" h="369">
                  <a:moveTo>
                    <a:pt x="85" y="19"/>
                  </a:moveTo>
                  <a:lnTo>
                    <a:pt x="92" y="1"/>
                  </a:lnTo>
                  <a:lnTo>
                    <a:pt x="104" y="0"/>
                  </a:lnTo>
                  <a:lnTo>
                    <a:pt x="120" y="1"/>
                  </a:lnTo>
                  <a:lnTo>
                    <a:pt x="142" y="13"/>
                  </a:lnTo>
                  <a:lnTo>
                    <a:pt x="137" y="48"/>
                  </a:lnTo>
                  <a:lnTo>
                    <a:pt x="129" y="108"/>
                  </a:lnTo>
                  <a:lnTo>
                    <a:pt x="119" y="153"/>
                  </a:lnTo>
                  <a:lnTo>
                    <a:pt x="116" y="186"/>
                  </a:lnTo>
                  <a:lnTo>
                    <a:pt x="124" y="227"/>
                  </a:lnTo>
                  <a:lnTo>
                    <a:pt x="124" y="273"/>
                  </a:lnTo>
                  <a:lnTo>
                    <a:pt x="124" y="308"/>
                  </a:lnTo>
                  <a:lnTo>
                    <a:pt x="130" y="332"/>
                  </a:lnTo>
                  <a:lnTo>
                    <a:pt x="134" y="348"/>
                  </a:lnTo>
                  <a:lnTo>
                    <a:pt x="129" y="360"/>
                  </a:lnTo>
                  <a:lnTo>
                    <a:pt x="119" y="369"/>
                  </a:lnTo>
                  <a:lnTo>
                    <a:pt x="97" y="366"/>
                  </a:lnTo>
                  <a:lnTo>
                    <a:pt x="80" y="357"/>
                  </a:lnTo>
                  <a:lnTo>
                    <a:pt x="55" y="348"/>
                  </a:lnTo>
                  <a:lnTo>
                    <a:pt x="10" y="342"/>
                  </a:lnTo>
                  <a:lnTo>
                    <a:pt x="0" y="335"/>
                  </a:lnTo>
                  <a:lnTo>
                    <a:pt x="10" y="322"/>
                  </a:lnTo>
                  <a:lnTo>
                    <a:pt x="45" y="318"/>
                  </a:lnTo>
                  <a:lnTo>
                    <a:pt x="71" y="321"/>
                  </a:lnTo>
                  <a:lnTo>
                    <a:pt x="80" y="329"/>
                  </a:lnTo>
                  <a:lnTo>
                    <a:pt x="97" y="335"/>
                  </a:lnTo>
                  <a:lnTo>
                    <a:pt x="107" y="330"/>
                  </a:lnTo>
                  <a:lnTo>
                    <a:pt x="107" y="316"/>
                  </a:lnTo>
                  <a:lnTo>
                    <a:pt x="101" y="289"/>
                  </a:lnTo>
                  <a:lnTo>
                    <a:pt x="94" y="258"/>
                  </a:lnTo>
                  <a:lnTo>
                    <a:pt x="85" y="201"/>
                  </a:lnTo>
                  <a:lnTo>
                    <a:pt x="85" y="172"/>
                  </a:lnTo>
                  <a:lnTo>
                    <a:pt x="77" y="117"/>
                  </a:lnTo>
                  <a:lnTo>
                    <a:pt x="77" y="69"/>
                  </a:lnTo>
                  <a:lnTo>
                    <a:pt x="79" y="4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162800" y="3636963"/>
              <a:ext cx="233363" cy="642938"/>
            </a:xfrm>
            <a:custGeom>
              <a:avLst/>
              <a:gdLst/>
              <a:ahLst/>
              <a:cxnLst>
                <a:cxn ang="0">
                  <a:pos x="78" y="61"/>
                </a:cxn>
                <a:cxn ang="0">
                  <a:pos x="92" y="22"/>
                </a:cxn>
                <a:cxn ang="0">
                  <a:pos x="118" y="0"/>
                </a:cxn>
                <a:cxn ang="0">
                  <a:pos x="140" y="3"/>
                </a:cxn>
                <a:cxn ang="0">
                  <a:pos x="147" y="22"/>
                </a:cxn>
                <a:cxn ang="0">
                  <a:pos x="144" y="49"/>
                </a:cxn>
                <a:cxn ang="0">
                  <a:pos x="133" y="73"/>
                </a:cxn>
                <a:cxn ang="0">
                  <a:pos x="110" y="118"/>
                </a:cxn>
                <a:cxn ang="0">
                  <a:pos x="92" y="163"/>
                </a:cxn>
                <a:cxn ang="0">
                  <a:pos x="89" y="205"/>
                </a:cxn>
                <a:cxn ang="0">
                  <a:pos x="95" y="242"/>
                </a:cxn>
                <a:cxn ang="0">
                  <a:pos x="112" y="298"/>
                </a:cxn>
                <a:cxn ang="0">
                  <a:pos x="117" y="338"/>
                </a:cxn>
                <a:cxn ang="0">
                  <a:pos x="117" y="367"/>
                </a:cxn>
                <a:cxn ang="0">
                  <a:pos x="124" y="386"/>
                </a:cxn>
                <a:cxn ang="0">
                  <a:pos x="124" y="402"/>
                </a:cxn>
                <a:cxn ang="0">
                  <a:pos x="108" y="405"/>
                </a:cxn>
                <a:cxn ang="0">
                  <a:pos x="95" y="404"/>
                </a:cxn>
                <a:cxn ang="0">
                  <a:pos x="63" y="397"/>
                </a:cxn>
                <a:cxn ang="0">
                  <a:pos x="12" y="388"/>
                </a:cxn>
                <a:cxn ang="0">
                  <a:pos x="0" y="376"/>
                </a:cxn>
                <a:cxn ang="0">
                  <a:pos x="7" y="364"/>
                </a:cxn>
                <a:cxn ang="0">
                  <a:pos x="31" y="355"/>
                </a:cxn>
                <a:cxn ang="0">
                  <a:pos x="45" y="360"/>
                </a:cxn>
                <a:cxn ang="0">
                  <a:pos x="63" y="373"/>
                </a:cxn>
                <a:cxn ang="0">
                  <a:pos x="92" y="379"/>
                </a:cxn>
                <a:cxn ang="0">
                  <a:pos x="95" y="367"/>
                </a:cxn>
                <a:cxn ang="0">
                  <a:pos x="98" y="343"/>
                </a:cxn>
                <a:cxn ang="0">
                  <a:pos x="88" y="313"/>
                </a:cxn>
                <a:cxn ang="0">
                  <a:pos x="73" y="273"/>
                </a:cxn>
                <a:cxn ang="0">
                  <a:pos x="62" y="238"/>
                </a:cxn>
                <a:cxn ang="0">
                  <a:pos x="60" y="211"/>
                </a:cxn>
                <a:cxn ang="0">
                  <a:pos x="57" y="175"/>
                </a:cxn>
                <a:cxn ang="0">
                  <a:pos x="58" y="142"/>
                </a:cxn>
                <a:cxn ang="0">
                  <a:pos x="63" y="108"/>
                </a:cxn>
                <a:cxn ang="0">
                  <a:pos x="70" y="83"/>
                </a:cxn>
                <a:cxn ang="0">
                  <a:pos x="78" y="61"/>
                </a:cxn>
              </a:cxnLst>
              <a:rect l="0" t="0" r="r" b="b"/>
              <a:pathLst>
                <a:path w="147" h="405">
                  <a:moveTo>
                    <a:pt x="78" y="61"/>
                  </a:moveTo>
                  <a:lnTo>
                    <a:pt x="92" y="22"/>
                  </a:lnTo>
                  <a:lnTo>
                    <a:pt x="118" y="0"/>
                  </a:lnTo>
                  <a:lnTo>
                    <a:pt x="140" y="3"/>
                  </a:lnTo>
                  <a:lnTo>
                    <a:pt x="147" y="22"/>
                  </a:lnTo>
                  <a:lnTo>
                    <a:pt x="144" y="49"/>
                  </a:lnTo>
                  <a:lnTo>
                    <a:pt x="133" y="73"/>
                  </a:lnTo>
                  <a:lnTo>
                    <a:pt x="110" y="118"/>
                  </a:lnTo>
                  <a:lnTo>
                    <a:pt x="92" y="163"/>
                  </a:lnTo>
                  <a:lnTo>
                    <a:pt x="89" y="205"/>
                  </a:lnTo>
                  <a:lnTo>
                    <a:pt x="95" y="242"/>
                  </a:lnTo>
                  <a:lnTo>
                    <a:pt x="112" y="298"/>
                  </a:lnTo>
                  <a:lnTo>
                    <a:pt x="117" y="338"/>
                  </a:lnTo>
                  <a:lnTo>
                    <a:pt x="117" y="367"/>
                  </a:lnTo>
                  <a:lnTo>
                    <a:pt x="124" y="386"/>
                  </a:lnTo>
                  <a:lnTo>
                    <a:pt x="124" y="402"/>
                  </a:lnTo>
                  <a:lnTo>
                    <a:pt x="108" y="405"/>
                  </a:lnTo>
                  <a:lnTo>
                    <a:pt x="95" y="404"/>
                  </a:lnTo>
                  <a:lnTo>
                    <a:pt x="63" y="397"/>
                  </a:lnTo>
                  <a:lnTo>
                    <a:pt x="12" y="388"/>
                  </a:lnTo>
                  <a:lnTo>
                    <a:pt x="0" y="376"/>
                  </a:lnTo>
                  <a:lnTo>
                    <a:pt x="7" y="364"/>
                  </a:lnTo>
                  <a:lnTo>
                    <a:pt x="31" y="355"/>
                  </a:lnTo>
                  <a:lnTo>
                    <a:pt x="45" y="360"/>
                  </a:lnTo>
                  <a:lnTo>
                    <a:pt x="63" y="373"/>
                  </a:lnTo>
                  <a:lnTo>
                    <a:pt x="92" y="379"/>
                  </a:lnTo>
                  <a:lnTo>
                    <a:pt x="95" y="367"/>
                  </a:lnTo>
                  <a:lnTo>
                    <a:pt x="98" y="343"/>
                  </a:lnTo>
                  <a:lnTo>
                    <a:pt x="88" y="313"/>
                  </a:lnTo>
                  <a:lnTo>
                    <a:pt x="73" y="273"/>
                  </a:lnTo>
                  <a:lnTo>
                    <a:pt x="62" y="238"/>
                  </a:lnTo>
                  <a:lnTo>
                    <a:pt x="60" y="211"/>
                  </a:lnTo>
                  <a:lnTo>
                    <a:pt x="57" y="175"/>
                  </a:lnTo>
                  <a:lnTo>
                    <a:pt x="58" y="142"/>
                  </a:lnTo>
                  <a:lnTo>
                    <a:pt x="63" y="108"/>
                  </a:lnTo>
                  <a:lnTo>
                    <a:pt x="70" y="83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348413" y="3113088"/>
              <a:ext cx="601663" cy="255588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191" y="9"/>
                </a:cxn>
                <a:cxn ang="0">
                  <a:pos x="63" y="15"/>
                </a:cxn>
                <a:cxn ang="0">
                  <a:pos x="0" y="32"/>
                </a:cxn>
                <a:cxn ang="0">
                  <a:pos x="21" y="105"/>
                </a:cxn>
                <a:cxn ang="0">
                  <a:pos x="34" y="161"/>
                </a:cxn>
                <a:cxn ang="0">
                  <a:pos x="160" y="143"/>
                </a:cxn>
                <a:cxn ang="0">
                  <a:pos x="273" y="134"/>
                </a:cxn>
                <a:cxn ang="0">
                  <a:pos x="379" y="125"/>
                </a:cxn>
                <a:cxn ang="0">
                  <a:pos x="373" y="0"/>
                </a:cxn>
              </a:cxnLst>
              <a:rect l="0" t="0" r="r" b="b"/>
              <a:pathLst>
                <a:path w="379" h="161">
                  <a:moveTo>
                    <a:pt x="373" y="0"/>
                  </a:moveTo>
                  <a:lnTo>
                    <a:pt x="191" y="9"/>
                  </a:lnTo>
                  <a:lnTo>
                    <a:pt x="63" y="15"/>
                  </a:lnTo>
                  <a:lnTo>
                    <a:pt x="0" y="32"/>
                  </a:lnTo>
                  <a:lnTo>
                    <a:pt x="21" y="105"/>
                  </a:lnTo>
                  <a:lnTo>
                    <a:pt x="34" y="161"/>
                  </a:lnTo>
                  <a:lnTo>
                    <a:pt x="160" y="143"/>
                  </a:lnTo>
                  <a:lnTo>
                    <a:pt x="273" y="134"/>
                  </a:lnTo>
                  <a:lnTo>
                    <a:pt x="379" y="12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2E1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338888" y="3095625"/>
              <a:ext cx="622300" cy="288925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235" y="10"/>
                </a:cxn>
                <a:cxn ang="0">
                  <a:pos x="79" y="16"/>
                </a:cxn>
                <a:cxn ang="0">
                  <a:pos x="3" y="30"/>
                </a:cxn>
                <a:cxn ang="0">
                  <a:pos x="0" y="41"/>
                </a:cxn>
                <a:cxn ang="0">
                  <a:pos x="18" y="104"/>
                </a:cxn>
                <a:cxn ang="0">
                  <a:pos x="35" y="178"/>
                </a:cxn>
                <a:cxn ang="0">
                  <a:pos x="43" y="182"/>
                </a:cxn>
                <a:cxn ang="0">
                  <a:pos x="82" y="173"/>
                </a:cxn>
                <a:cxn ang="0">
                  <a:pos x="167" y="158"/>
                </a:cxn>
                <a:cxn ang="0">
                  <a:pos x="232" y="155"/>
                </a:cxn>
                <a:cxn ang="0">
                  <a:pos x="391" y="144"/>
                </a:cxn>
                <a:cxn ang="0">
                  <a:pos x="392" y="126"/>
                </a:cxn>
                <a:cxn ang="0">
                  <a:pos x="232" y="137"/>
                </a:cxn>
                <a:cxn ang="0">
                  <a:pos x="138" y="149"/>
                </a:cxn>
                <a:cxn ang="0">
                  <a:pos x="76" y="158"/>
                </a:cxn>
                <a:cxn ang="0">
                  <a:pos x="51" y="161"/>
                </a:cxn>
                <a:cxn ang="0">
                  <a:pos x="47" y="154"/>
                </a:cxn>
                <a:cxn ang="0">
                  <a:pos x="34" y="99"/>
                </a:cxn>
                <a:cxn ang="0">
                  <a:pos x="16" y="49"/>
                </a:cxn>
                <a:cxn ang="0">
                  <a:pos x="24" y="41"/>
                </a:cxn>
                <a:cxn ang="0">
                  <a:pos x="66" y="32"/>
                </a:cxn>
                <a:cxn ang="0">
                  <a:pos x="125" y="29"/>
                </a:cxn>
                <a:cxn ang="0">
                  <a:pos x="229" y="23"/>
                </a:cxn>
                <a:cxn ang="0">
                  <a:pos x="382" y="17"/>
                </a:cxn>
                <a:cxn ang="0">
                  <a:pos x="382" y="0"/>
                </a:cxn>
              </a:cxnLst>
              <a:rect l="0" t="0" r="r" b="b"/>
              <a:pathLst>
                <a:path w="392" h="182">
                  <a:moveTo>
                    <a:pt x="382" y="0"/>
                  </a:moveTo>
                  <a:lnTo>
                    <a:pt x="235" y="10"/>
                  </a:lnTo>
                  <a:lnTo>
                    <a:pt x="79" y="16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18" y="104"/>
                  </a:lnTo>
                  <a:lnTo>
                    <a:pt x="35" y="178"/>
                  </a:lnTo>
                  <a:lnTo>
                    <a:pt x="43" y="182"/>
                  </a:lnTo>
                  <a:lnTo>
                    <a:pt x="82" y="173"/>
                  </a:lnTo>
                  <a:lnTo>
                    <a:pt x="167" y="158"/>
                  </a:lnTo>
                  <a:lnTo>
                    <a:pt x="232" y="155"/>
                  </a:lnTo>
                  <a:lnTo>
                    <a:pt x="391" y="144"/>
                  </a:lnTo>
                  <a:lnTo>
                    <a:pt x="392" y="126"/>
                  </a:lnTo>
                  <a:lnTo>
                    <a:pt x="232" y="137"/>
                  </a:lnTo>
                  <a:lnTo>
                    <a:pt x="138" y="149"/>
                  </a:lnTo>
                  <a:lnTo>
                    <a:pt x="76" y="158"/>
                  </a:lnTo>
                  <a:lnTo>
                    <a:pt x="51" y="161"/>
                  </a:lnTo>
                  <a:lnTo>
                    <a:pt x="47" y="154"/>
                  </a:lnTo>
                  <a:lnTo>
                    <a:pt x="34" y="99"/>
                  </a:lnTo>
                  <a:lnTo>
                    <a:pt x="16" y="49"/>
                  </a:lnTo>
                  <a:lnTo>
                    <a:pt x="24" y="41"/>
                  </a:lnTo>
                  <a:lnTo>
                    <a:pt x="66" y="32"/>
                  </a:lnTo>
                  <a:lnTo>
                    <a:pt x="125" y="29"/>
                  </a:lnTo>
                  <a:lnTo>
                    <a:pt x="229" y="23"/>
                  </a:lnTo>
                  <a:lnTo>
                    <a:pt x="382" y="17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Tekstboks 4"/>
          <p:cNvSpPr txBox="1"/>
          <p:nvPr/>
        </p:nvSpPr>
        <p:spPr>
          <a:xfrm>
            <a:off x="2380301" y="2191661"/>
            <a:ext cx="5144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Unbundling</a:t>
            </a:r>
            <a:endParaRPr lang="en-GB" sz="6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Unbundling – 1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4171" y="899886"/>
            <a:ext cx="9550400" cy="5704114"/>
          </a:xfrm>
        </p:spPr>
        <p:txBody>
          <a:bodyPr/>
          <a:lstStyle/>
          <a:p>
            <a:r>
              <a:rPr lang="en-GB" sz="2200" dirty="0" smtClean="0"/>
              <a:t>Unfortunately, the spot exchanges become monopolies when market coupling or market splitting is introduced as the day-ahead congestion management system</a:t>
            </a:r>
          </a:p>
          <a:p>
            <a:pPr lvl="1"/>
            <a:r>
              <a:rPr lang="en-GB" sz="2200" dirty="0" smtClean="0"/>
              <a:t>Please refer to the PowerPoint presentation </a:t>
            </a:r>
            <a:r>
              <a:rPr lang="en-GB" sz="2200" i="1" dirty="0" smtClean="0"/>
              <a:t>Market coupling makes real competition betw. spot exchanges unfeasible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Hence, in order to avoid cross-subsiding, the </a:t>
            </a:r>
            <a:r>
              <a:rPr lang="en-GB" sz="2200" u="sng" dirty="0" smtClean="0"/>
              <a:t>spot exchanges must unbundle</a:t>
            </a:r>
          </a:p>
          <a:p>
            <a:pPr lvl="1"/>
            <a:r>
              <a:rPr lang="en-GB" sz="2200" dirty="0" smtClean="0"/>
              <a:t>Unbundling means an organisation having a monopoly task cannot have any other business</a:t>
            </a:r>
          </a:p>
          <a:p>
            <a:pPr lvl="2"/>
            <a:r>
              <a:rPr lang="en-GB" sz="2200" dirty="0" smtClean="0"/>
              <a:t>Hence, cross-subsidising is automatically prevented</a:t>
            </a:r>
          </a:p>
          <a:p>
            <a:pPr lvl="3"/>
            <a:r>
              <a:rPr lang="en-GB" sz="2200" dirty="0" smtClean="0"/>
              <a:t>The regulators can focus on controlling the organisation’s economical efficiency</a:t>
            </a:r>
          </a:p>
          <a:p>
            <a:pPr lvl="4"/>
            <a:r>
              <a:rPr lang="en-GB" dirty="0" smtClean="0"/>
              <a:t>Please refer to the PDF document </a:t>
            </a:r>
            <a:r>
              <a:rPr lang="en-GB" i="1" dirty="0" smtClean="0"/>
              <a:t>Unbundling of spot exchanges and associated clearing houses</a:t>
            </a:r>
            <a:r>
              <a:rPr lang="en-GB" dirty="0" smtClean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1"/>
            <a:ext cx="9695543" cy="870856"/>
          </a:xfrm>
        </p:spPr>
        <p:txBody>
          <a:bodyPr/>
          <a:lstStyle/>
          <a:p>
            <a:r>
              <a:rPr lang="en-GB" sz="2400" dirty="0" smtClean="0"/>
              <a:t>Unbundling – 2</a:t>
            </a:r>
            <a:br>
              <a:rPr lang="en-GB" sz="2400" dirty="0" smtClean="0"/>
            </a:br>
            <a:r>
              <a:rPr lang="en-GB" sz="2200" dirty="0" smtClean="0"/>
              <a:t>Terminating cross-subsidizing</a:t>
            </a:r>
            <a:endParaRPr lang="en-GB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725717"/>
            <a:ext cx="9906000" cy="6132283"/>
          </a:xfrm>
        </p:spPr>
        <p:txBody>
          <a:bodyPr/>
          <a:lstStyle/>
          <a:p>
            <a:pPr>
              <a:tabLst>
                <a:tab pos="8520113" algn="dec"/>
              </a:tabLst>
            </a:pPr>
            <a:r>
              <a:rPr lang="en-GB" sz="1900" dirty="0" smtClean="0"/>
              <a:t>Note: this also means the spot exchanges cannot be involved in intra-day trading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As experience shows: </a:t>
            </a:r>
            <a:r>
              <a:rPr lang="en-GB" sz="1900" dirty="0" smtClean="0"/>
              <a:t>this gives </a:t>
            </a:r>
            <a:r>
              <a:rPr lang="en-GB" sz="1900" dirty="0" smtClean="0"/>
              <a:t>heavy cross-subsiding – with the many spot players subsidizing the fewer intra-day players.</a:t>
            </a:r>
          </a:p>
          <a:p>
            <a:pPr>
              <a:tabLst>
                <a:tab pos="8520113" algn="dec"/>
              </a:tabLst>
            </a:pPr>
            <a:r>
              <a:rPr lang="en-GB" sz="1900" dirty="0" smtClean="0"/>
              <a:t>As cases – turn-over for the year </a:t>
            </a:r>
            <a:r>
              <a:rPr lang="en-GB" sz="1900" dirty="0" smtClean="0"/>
              <a:t>2013 </a:t>
            </a:r>
            <a:r>
              <a:rPr lang="en-GB" sz="1900" dirty="0" smtClean="0"/>
              <a:t>(numbers in TWh):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EPEX </a:t>
            </a:r>
            <a:r>
              <a:rPr lang="en-GB" sz="1900" dirty="0" smtClean="0"/>
              <a:t>Spot (Austria, France, </a:t>
            </a:r>
            <a:r>
              <a:rPr lang="en-GB" sz="1900" dirty="0" smtClean="0"/>
              <a:t>G</a:t>
            </a:r>
            <a:r>
              <a:rPr lang="en-GB" sz="1900" dirty="0" smtClean="0"/>
              <a:t>ermany, Switzerland)</a:t>
            </a:r>
            <a:endParaRPr lang="en-GB" sz="1900" dirty="0" smtClean="0"/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Spot </a:t>
            </a:r>
            <a:r>
              <a:rPr lang="en-GB" sz="1900" dirty="0" smtClean="0"/>
              <a:t>turnover </a:t>
            </a:r>
            <a:r>
              <a:rPr lang="en-GB" sz="1900" dirty="0" smtClean="0"/>
              <a:t>	</a:t>
            </a:r>
            <a:r>
              <a:rPr lang="en-GB" sz="1900" dirty="0" smtClean="0"/>
              <a:t>323</a:t>
            </a:r>
            <a:endParaRPr lang="en-GB" sz="1900" dirty="0" smtClean="0"/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Intra-day </a:t>
            </a:r>
            <a:r>
              <a:rPr lang="en-GB" sz="1900" dirty="0" smtClean="0"/>
              <a:t>turnover </a:t>
            </a:r>
            <a:r>
              <a:rPr lang="en-GB" sz="1900" dirty="0" smtClean="0"/>
              <a:t>	</a:t>
            </a:r>
            <a:r>
              <a:rPr lang="en-GB" sz="1900" dirty="0" smtClean="0"/>
              <a:t>23</a:t>
            </a:r>
            <a:endParaRPr lang="en-GB" sz="1900" dirty="0" smtClean="0"/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Nord Pool </a:t>
            </a:r>
            <a:r>
              <a:rPr lang="en-GB" sz="1900" dirty="0" smtClean="0"/>
              <a:t>Spot</a:t>
            </a:r>
            <a:endParaRPr lang="en-GB" sz="1900" dirty="0" smtClean="0"/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Spot turnover </a:t>
            </a:r>
            <a:r>
              <a:rPr lang="en-GB" sz="1900" dirty="0" smtClean="0"/>
              <a:t>(Baltic-Nordic area)</a:t>
            </a:r>
            <a:r>
              <a:rPr lang="en-GB" sz="1900" dirty="0" smtClean="0"/>
              <a:t>	</a:t>
            </a:r>
            <a:r>
              <a:rPr lang="en-GB" sz="1900" dirty="0" smtClean="0"/>
              <a:t>349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Intra-day turnover (Baltic-Nordic, Germany)	4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APX (Belgium, the Netherlands)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Spot turnover	64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Intra-day turnover	1</a:t>
            </a:r>
            <a:endParaRPr lang="en-GB" sz="1900" dirty="0" smtClean="0"/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As </a:t>
            </a:r>
            <a:r>
              <a:rPr lang="en-GB" sz="1900" dirty="0" smtClean="0"/>
              <a:t>can be seen: the turnover at the intra-day markets is paltry. It cannot finance the </a:t>
            </a:r>
            <a:r>
              <a:rPr lang="en-GB" sz="1900" dirty="0" smtClean="0"/>
              <a:t>intra-day trading </a:t>
            </a:r>
            <a:r>
              <a:rPr lang="en-GB" sz="1900" dirty="0" smtClean="0"/>
              <a:t>platforms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Hence the intra-day trading platforms only survive due to heavy cross-subsidizing from the spot trading.</a:t>
            </a:r>
            <a:endParaRPr lang="en-GB" sz="19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Unbundling – 3</a:t>
            </a:r>
            <a:endParaRPr lang="en-GB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Tekstboks 6"/>
          <p:cNvSpPr txBox="1"/>
          <p:nvPr/>
        </p:nvSpPr>
        <p:spPr>
          <a:xfrm>
            <a:off x="801283" y="783775"/>
            <a:ext cx="781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Terminating the spot market players</a:t>
            </a:r>
          </a:p>
          <a:p>
            <a:pPr algn="ctr"/>
            <a:r>
              <a:rPr lang="en-GB" sz="2400" dirty="0" smtClean="0"/>
              <a:t>subsidizing the intra-day trading platforms</a:t>
            </a:r>
            <a:endParaRPr lang="en-GB" sz="2400" dirty="0"/>
          </a:p>
        </p:txBody>
      </p:sp>
      <p:sp>
        <p:nvSpPr>
          <p:cNvPr id="9" name="Tekstboks 8"/>
          <p:cNvSpPr txBox="1"/>
          <p:nvPr/>
        </p:nvSpPr>
        <p:spPr>
          <a:xfrm>
            <a:off x="159659" y="1712696"/>
            <a:ext cx="4984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Adding insult to injury: as a</a:t>
            </a:r>
          </a:p>
          <a:p>
            <a:r>
              <a:rPr lang="en-GB" sz="2400" dirty="0" smtClean="0"/>
              <a:t>consequence of the</a:t>
            </a:r>
          </a:p>
          <a:p>
            <a:r>
              <a:rPr lang="en-GB" sz="2400" dirty="0" smtClean="0"/>
              <a:t>cross-subsidizing, </a:t>
            </a:r>
            <a:r>
              <a:rPr lang="en-GB" sz="2400" u="sng" dirty="0" smtClean="0"/>
              <a:t>small</a:t>
            </a:r>
          </a:p>
          <a:p>
            <a:r>
              <a:rPr lang="en-GB" sz="2400" u="sng" dirty="0" smtClean="0"/>
              <a:t>market players are</a:t>
            </a:r>
          </a:p>
          <a:p>
            <a:r>
              <a:rPr lang="en-GB" sz="2400" u="sng" dirty="0" smtClean="0"/>
              <a:t>subsidizing big players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84441" y="4155294"/>
            <a:ext cx="5734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First and foremost, the intra-day</a:t>
            </a:r>
          </a:p>
          <a:p>
            <a:r>
              <a:rPr lang="en-GB" sz="2200" dirty="0" smtClean="0"/>
              <a:t>market is important for big players</a:t>
            </a:r>
          </a:p>
        </p:txBody>
      </p:sp>
      <p:sp>
        <p:nvSpPr>
          <p:cNvPr id="86" name="Tekstboks 85"/>
          <p:cNvSpPr txBox="1"/>
          <p:nvPr/>
        </p:nvSpPr>
        <p:spPr>
          <a:xfrm>
            <a:off x="1959429" y="5428340"/>
            <a:ext cx="6649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Who face the risk of big, unplanned outages.</a:t>
            </a:r>
            <a:endParaRPr lang="en-GB" dirty="0"/>
          </a:p>
        </p:txBody>
      </p:sp>
      <p:grpSp>
        <p:nvGrpSpPr>
          <p:cNvPr id="85" name="Gruppe 84"/>
          <p:cNvGrpSpPr/>
          <p:nvPr/>
        </p:nvGrpSpPr>
        <p:grpSpPr>
          <a:xfrm>
            <a:off x="6678401" y="1800457"/>
            <a:ext cx="2298703" cy="1776964"/>
            <a:chOff x="6700400" y="1843998"/>
            <a:chExt cx="2298703" cy="1776964"/>
          </a:xfrm>
        </p:grpSpPr>
        <p:grpSp>
          <p:nvGrpSpPr>
            <p:cNvPr id="78" name="Gruppe 77"/>
            <p:cNvGrpSpPr/>
            <p:nvPr/>
          </p:nvGrpSpPr>
          <p:grpSpPr>
            <a:xfrm>
              <a:off x="7568449" y="1843998"/>
              <a:ext cx="1430654" cy="1687830"/>
              <a:chOff x="8655051" y="1989138"/>
              <a:chExt cx="1192212" cy="1406525"/>
            </a:xfrm>
          </p:grpSpPr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9212263" y="2259013"/>
                <a:ext cx="635000" cy="333375"/>
              </a:xfrm>
              <a:custGeom>
                <a:avLst/>
                <a:gdLst/>
                <a:ahLst/>
                <a:cxnLst>
                  <a:cxn ang="0">
                    <a:pos x="64" y="83"/>
                  </a:cxn>
                  <a:cxn ang="0">
                    <a:pos x="145" y="140"/>
                  </a:cxn>
                  <a:cxn ang="0">
                    <a:pos x="181" y="170"/>
                  </a:cxn>
                  <a:cxn ang="0">
                    <a:pos x="234" y="122"/>
                  </a:cxn>
                  <a:cxn ang="0">
                    <a:pos x="296" y="75"/>
                  </a:cxn>
                  <a:cxn ang="0">
                    <a:pos x="299" y="66"/>
                  </a:cxn>
                  <a:cxn ang="0">
                    <a:pos x="299" y="55"/>
                  </a:cxn>
                  <a:cxn ang="0">
                    <a:pos x="296" y="45"/>
                  </a:cxn>
                  <a:cxn ang="0">
                    <a:pos x="296" y="34"/>
                  </a:cxn>
                  <a:cxn ang="0">
                    <a:pos x="296" y="21"/>
                  </a:cxn>
                  <a:cxn ang="0">
                    <a:pos x="299" y="9"/>
                  </a:cxn>
                  <a:cxn ang="0">
                    <a:pos x="310" y="3"/>
                  </a:cxn>
                  <a:cxn ang="0">
                    <a:pos x="320" y="0"/>
                  </a:cxn>
                  <a:cxn ang="0">
                    <a:pos x="327" y="9"/>
                  </a:cxn>
                  <a:cxn ang="0">
                    <a:pos x="322" y="19"/>
                  </a:cxn>
                  <a:cxn ang="0">
                    <a:pos x="313" y="30"/>
                  </a:cxn>
                  <a:cxn ang="0">
                    <a:pos x="314" y="40"/>
                  </a:cxn>
                  <a:cxn ang="0">
                    <a:pos x="319" y="48"/>
                  </a:cxn>
                  <a:cxn ang="0">
                    <a:pos x="328" y="45"/>
                  </a:cxn>
                  <a:cxn ang="0">
                    <a:pos x="339" y="36"/>
                  </a:cxn>
                  <a:cxn ang="0">
                    <a:pos x="349" y="26"/>
                  </a:cxn>
                  <a:cxn ang="0">
                    <a:pos x="361" y="23"/>
                  </a:cxn>
                  <a:cxn ang="0">
                    <a:pos x="371" y="24"/>
                  </a:cxn>
                  <a:cxn ang="0">
                    <a:pos x="377" y="32"/>
                  </a:cxn>
                  <a:cxn ang="0">
                    <a:pos x="375" y="42"/>
                  </a:cxn>
                  <a:cxn ang="0">
                    <a:pos x="362" y="51"/>
                  </a:cxn>
                  <a:cxn ang="0">
                    <a:pos x="350" y="54"/>
                  </a:cxn>
                  <a:cxn ang="0">
                    <a:pos x="340" y="57"/>
                  </a:cxn>
                  <a:cxn ang="0">
                    <a:pos x="330" y="61"/>
                  </a:cxn>
                  <a:cxn ang="0">
                    <a:pos x="332" y="72"/>
                  </a:cxn>
                  <a:cxn ang="0">
                    <a:pos x="341" y="78"/>
                  </a:cxn>
                  <a:cxn ang="0">
                    <a:pos x="354" y="81"/>
                  </a:cxn>
                  <a:cxn ang="0">
                    <a:pos x="366" y="82"/>
                  </a:cxn>
                  <a:cxn ang="0">
                    <a:pos x="379" y="81"/>
                  </a:cxn>
                  <a:cxn ang="0">
                    <a:pos x="392" y="82"/>
                  </a:cxn>
                  <a:cxn ang="0">
                    <a:pos x="400" y="93"/>
                  </a:cxn>
                  <a:cxn ang="0">
                    <a:pos x="396" y="102"/>
                  </a:cxn>
                  <a:cxn ang="0">
                    <a:pos x="385" y="108"/>
                  </a:cxn>
                  <a:cxn ang="0">
                    <a:pos x="371" y="111"/>
                  </a:cxn>
                  <a:cxn ang="0">
                    <a:pos x="361" y="108"/>
                  </a:cxn>
                  <a:cxn ang="0">
                    <a:pos x="349" y="104"/>
                  </a:cxn>
                  <a:cxn ang="0">
                    <a:pos x="337" y="99"/>
                  </a:cxn>
                  <a:cxn ang="0">
                    <a:pos x="325" y="91"/>
                  </a:cxn>
                  <a:cxn ang="0">
                    <a:pos x="314" y="87"/>
                  </a:cxn>
                  <a:cxn ang="0">
                    <a:pos x="237" y="149"/>
                  </a:cxn>
                  <a:cxn ang="0">
                    <a:pos x="184" y="210"/>
                  </a:cxn>
                  <a:cxn ang="0">
                    <a:pos x="145" y="188"/>
                  </a:cxn>
                  <a:cxn ang="0">
                    <a:pos x="75" y="137"/>
                  </a:cxn>
                  <a:cxn ang="0">
                    <a:pos x="2" y="101"/>
                  </a:cxn>
                  <a:cxn ang="0">
                    <a:pos x="20" y="72"/>
                  </a:cxn>
                </a:cxnLst>
                <a:rect l="0" t="0" r="r" b="b"/>
                <a:pathLst>
                  <a:path w="400" h="210">
                    <a:moveTo>
                      <a:pt x="20" y="72"/>
                    </a:moveTo>
                    <a:lnTo>
                      <a:pt x="52" y="78"/>
                    </a:lnTo>
                    <a:lnTo>
                      <a:pt x="64" y="83"/>
                    </a:lnTo>
                    <a:lnTo>
                      <a:pt x="88" y="95"/>
                    </a:lnTo>
                    <a:lnTo>
                      <a:pt x="117" y="112"/>
                    </a:lnTo>
                    <a:lnTo>
                      <a:pt x="145" y="140"/>
                    </a:lnTo>
                    <a:lnTo>
                      <a:pt x="163" y="164"/>
                    </a:lnTo>
                    <a:lnTo>
                      <a:pt x="172" y="170"/>
                    </a:lnTo>
                    <a:lnTo>
                      <a:pt x="181" y="170"/>
                    </a:lnTo>
                    <a:lnTo>
                      <a:pt x="189" y="166"/>
                    </a:lnTo>
                    <a:lnTo>
                      <a:pt x="208" y="145"/>
                    </a:lnTo>
                    <a:lnTo>
                      <a:pt x="234" y="122"/>
                    </a:lnTo>
                    <a:lnTo>
                      <a:pt x="256" y="103"/>
                    </a:lnTo>
                    <a:lnTo>
                      <a:pt x="286" y="83"/>
                    </a:lnTo>
                    <a:lnTo>
                      <a:pt x="296" y="75"/>
                    </a:lnTo>
                    <a:lnTo>
                      <a:pt x="299" y="72"/>
                    </a:lnTo>
                    <a:lnTo>
                      <a:pt x="299" y="69"/>
                    </a:lnTo>
                    <a:lnTo>
                      <a:pt x="299" y="66"/>
                    </a:lnTo>
                    <a:lnTo>
                      <a:pt x="299" y="62"/>
                    </a:lnTo>
                    <a:lnTo>
                      <a:pt x="299" y="59"/>
                    </a:lnTo>
                    <a:lnTo>
                      <a:pt x="299" y="55"/>
                    </a:lnTo>
                    <a:lnTo>
                      <a:pt x="298" y="51"/>
                    </a:lnTo>
                    <a:lnTo>
                      <a:pt x="297" y="48"/>
                    </a:lnTo>
                    <a:lnTo>
                      <a:pt x="296" y="45"/>
                    </a:lnTo>
                    <a:lnTo>
                      <a:pt x="296" y="41"/>
                    </a:lnTo>
                    <a:lnTo>
                      <a:pt x="296" y="38"/>
                    </a:lnTo>
                    <a:lnTo>
                      <a:pt x="296" y="34"/>
                    </a:lnTo>
                    <a:lnTo>
                      <a:pt x="296" y="30"/>
                    </a:lnTo>
                    <a:lnTo>
                      <a:pt x="296" y="26"/>
                    </a:lnTo>
                    <a:lnTo>
                      <a:pt x="296" y="21"/>
                    </a:lnTo>
                    <a:lnTo>
                      <a:pt x="297" y="18"/>
                    </a:lnTo>
                    <a:lnTo>
                      <a:pt x="298" y="15"/>
                    </a:lnTo>
                    <a:lnTo>
                      <a:pt x="299" y="9"/>
                    </a:lnTo>
                    <a:lnTo>
                      <a:pt x="303" y="6"/>
                    </a:lnTo>
                    <a:lnTo>
                      <a:pt x="307" y="4"/>
                    </a:lnTo>
                    <a:lnTo>
                      <a:pt x="310" y="3"/>
                    </a:lnTo>
                    <a:lnTo>
                      <a:pt x="313" y="2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2"/>
                    </a:lnTo>
                    <a:lnTo>
                      <a:pt x="326" y="5"/>
                    </a:lnTo>
                    <a:lnTo>
                      <a:pt x="327" y="9"/>
                    </a:lnTo>
                    <a:lnTo>
                      <a:pt x="327" y="12"/>
                    </a:lnTo>
                    <a:lnTo>
                      <a:pt x="325" y="15"/>
                    </a:lnTo>
                    <a:lnTo>
                      <a:pt x="322" y="19"/>
                    </a:lnTo>
                    <a:lnTo>
                      <a:pt x="318" y="23"/>
                    </a:lnTo>
                    <a:lnTo>
                      <a:pt x="316" y="26"/>
                    </a:lnTo>
                    <a:lnTo>
                      <a:pt x="313" y="30"/>
                    </a:lnTo>
                    <a:lnTo>
                      <a:pt x="313" y="33"/>
                    </a:lnTo>
                    <a:lnTo>
                      <a:pt x="313" y="36"/>
                    </a:lnTo>
                    <a:lnTo>
                      <a:pt x="314" y="40"/>
                    </a:lnTo>
                    <a:lnTo>
                      <a:pt x="314" y="44"/>
                    </a:lnTo>
                    <a:lnTo>
                      <a:pt x="316" y="47"/>
                    </a:lnTo>
                    <a:lnTo>
                      <a:pt x="319" y="48"/>
                    </a:lnTo>
                    <a:lnTo>
                      <a:pt x="322" y="49"/>
                    </a:lnTo>
                    <a:lnTo>
                      <a:pt x="326" y="48"/>
                    </a:lnTo>
                    <a:lnTo>
                      <a:pt x="328" y="45"/>
                    </a:lnTo>
                    <a:lnTo>
                      <a:pt x="332" y="42"/>
                    </a:lnTo>
                    <a:lnTo>
                      <a:pt x="334" y="39"/>
                    </a:lnTo>
                    <a:lnTo>
                      <a:pt x="339" y="36"/>
                    </a:lnTo>
                    <a:lnTo>
                      <a:pt x="341" y="32"/>
                    </a:lnTo>
                    <a:lnTo>
                      <a:pt x="346" y="28"/>
                    </a:lnTo>
                    <a:lnTo>
                      <a:pt x="349" y="26"/>
                    </a:lnTo>
                    <a:lnTo>
                      <a:pt x="353" y="25"/>
                    </a:lnTo>
                    <a:lnTo>
                      <a:pt x="358" y="24"/>
                    </a:lnTo>
                    <a:lnTo>
                      <a:pt x="361" y="23"/>
                    </a:lnTo>
                    <a:lnTo>
                      <a:pt x="364" y="23"/>
                    </a:lnTo>
                    <a:lnTo>
                      <a:pt x="368" y="23"/>
                    </a:lnTo>
                    <a:lnTo>
                      <a:pt x="371" y="24"/>
                    </a:lnTo>
                    <a:lnTo>
                      <a:pt x="375" y="24"/>
                    </a:lnTo>
                    <a:lnTo>
                      <a:pt x="377" y="27"/>
                    </a:lnTo>
                    <a:lnTo>
                      <a:pt x="377" y="32"/>
                    </a:lnTo>
                    <a:lnTo>
                      <a:pt x="379" y="36"/>
                    </a:lnTo>
                    <a:lnTo>
                      <a:pt x="377" y="39"/>
                    </a:lnTo>
                    <a:lnTo>
                      <a:pt x="375" y="42"/>
                    </a:lnTo>
                    <a:lnTo>
                      <a:pt x="371" y="46"/>
                    </a:lnTo>
                    <a:lnTo>
                      <a:pt x="367" y="48"/>
                    </a:lnTo>
                    <a:lnTo>
                      <a:pt x="362" y="51"/>
                    </a:lnTo>
                    <a:lnTo>
                      <a:pt x="358" y="51"/>
                    </a:lnTo>
                    <a:lnTo>
                      <a:pt x="355" y="51"/>
                    </a:lnTo>
                    <a:lnTo>
                      <a:pt x="350" y="54"/>
                    </a:lnTo>
                    <a:lnTo>
                      <a:pt x="347" y="54"/>
                    </a:lnTo>
                    <a:lnTo>
                      <a:pt x="343" y="55"/>
                    </a:lnTo>
                    <a:lnTo>
                      <a:pt x="340" y="57"/>
                    </a:lnTo>
                    <a:lnTo>
                      <a:pt x="337" y="59"/>
                    </a:lnTo>
                    <a:lnTo>
                      <a:pt x="333" y="59"/>
                    </a:lnTo>
                    <a:lnTo>
                      <a:pt x="330" y="61"/>
                    </a:lnTo>
                    <a:lnTo>
                      <a:pt x="330" y="65"/>
                    </a:lnTo>
                    <a:lnTo>
                      <a:pt x="328" y="68"/>
                    </a:lnTo>
                    <a:lnTo>
                      <a:pt x="332" y="72"/>
                    </a:lnTo>
                    <a:lnTo>
                      <a:pt x="334" y="75"/>
                    </a:lnTo>
                    <a:lnTo>
                      <a:pt x="337" y="75"/>
                    </a:lnTo>
                    <a:lnTo>
                      <a:pt x="341" y="78"/>
                    </a:lnTo>
                    <a:lnTo>
                      <a:pt x="345" y="78"/>
                    </a:lnTo>
                    <a:lnTo>
                      <a:pt x="348" y="80"/>
                    </a:lnTo>
                    <a:lnTo>
                      <a:pt x="354" y="81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6" y="82"/>
                    </a:lnTo>
                    <a:lnTo>
                      <a:pt x="369" y="82"/>
                    </a:lnTo>
                    <a:lnTo>
                      <a:pt x="375" y="81"/>
                    </a:lnTo>
                    <a:lnTo>
                      <a:pt x="379" y="81"/>
                    </a:lnTo>
                    <a:lnTo>
                      <a:pt x="383" y="81"/>
                    </a:lnTo>
                    <a:lnTo>
                      <a:pt x="386" y="81"/>
                    </a:lnTo>
                    <a:lnTo>
                      <a:pt x="392" y="82"/>
                    </a:lnTo>
                    <a:lnTo>
                      <a:pt x="397" y="84"/>
                    </a:lnTo>
                    <a:lnTo>
                      <a:pt x="400" y="88"/>
                    </a:lnTo>
                    <a:lnTo>
                      <a:pt x="400" y="93"/>
                    </a:lnTo>
                    <a:lnTo>
                      <a:pt x="400" y="96"/>
                    </a:lnTo>
                    <a:lnTo>
                      <a:pt x="400" y="99"/>
                    </a:lnTo>
                    <a:lnTo>
                      <a:pt x="396" y="102"/>
                    </a:lnTo>
                    <a:lnTo>
                      <a:pt x="392" y="105"/>
                    </a:lnTo>
                    <a:lnTo>
                      <a:pt x="389" y="107"/>
                    </a:lnTo>
                    <a:lnTo>
                      <a:pt x="385" y="108"/>
                    </a:lnTo>
                    <a:lnTo>
                      <a:pt x="381" y="110"/>
                    </a:lnTo>
                    <a:lnTo>
                      <a:pt x="377" y="111"/>
                    </a:lnTo>
                    <a:lnTo>
                      <a:pt x="371" y="111"/>
                    </a:lnTo>
                    <a:lnTo>
                      <a:pt x="368" y="110"/>
                    </a:lnTo>
                    <a:lnTo>
                      <a:pt x="364" y="110"/>
                    </a:lnTo>
                    <a:lnTo>
                      <a:pt x="361" y="108"/>
                    </a:lnTo>
                    <a:lnTo>
                      <a:pt x="358" y="107"/>
                    </a:lnTo>
                    <a:lnTo>
                      <a:pt x="353" y="105"/>
                    </a:lnTo>
                    <a:lnTo>
                      <a:pt x="349" y="104"/>
                    </a:lnTo>
                    <a:lnTo>
                      <a:pt x="346" y="102"/>
                    </a:lnTo>
                    <a:lnTo>
                      <a:pt x="341" y="101"/>
                    </a:lnTo>
                    <a:lnTo>
                      <a:pt x="337" y="99"/>
                    </a:lnTo>
                    <a:lnTo>
                      <a:pt x="332" y="97"/>
                    </a:lnTo>
                    <a:lnTo>
                      <a:pt x="328" y="95"/>
                    </a:lnTo>
                    <a:lnTo>
                      <a:pt x="325" y="91"/>
                    </a:lnTo>
                    <a:lnTo>
                      <a:pt x="322" y="90"/>
                    </a:lnTo>
                    <a:lnTo>
                      <a:pt x="318" y="89"/>
                    </a:lnTo>
                    <a:lnTo>
                      <a:pt x="314" y="87"/>
                    </a:lnTo>
                    <a:lnTo>
                      <a:pt x="290" y="99"/>
                    </a:lnTo>
                    <a:lnTo>
                      <a:pt x="261" y="122"/>
                    </a:lnTo>
                    <a:lnTo>
                      <a:pt x="237" y="149"/>
                    </a:lnTo>
                    <a:lnTo>
                      <a:pt x="217" y="177"/>
                    </a:lnTo>
                    <a:lnTo>
                      <a:pt x="198" y="202"/>
                    </a:lnTo>
                    <a:lnTo>
                      <a:pt x="184" y="210"/>
                    </a:lnTo>
                    <a:lnTo>
                      <a:pt x="172" y="210"/>
                    </a:lnTo>
                    <a:lnTo>
                      <a:pt x="160" y="204"/>
                    </a:lnTo>
                    <a:lnTo>
                      <a:pt x="145" y="188"/>
                    </a:lnTo>
                    <a:lnTo>
                      <a:pt x="128" y="168"/>
                    </a:lnTo>
                    <a:lnTo>
                      <a:pt x="105" y="152"/>
                    </a:lnTo>
                    <a:lnTo>
                      <a:pt x="75" y="137"/>
                    </a:lnTo>
                    <a:lnTo>
                      <a:pt x="49" y="128"/>
                    </a:lnTo>
                    <a:lnTo>
                      <a:pt x="15" y="118"/>
                    </a:lnTo>
                    <a:lnTo>
                      <a:pt x="2" y="101"/>
                    </a:lnTo>
                    <a:lnTo>
                      <a:pt x="0" y="86"/>
                    </a:lnTo>
                    <a:lnTo>
                      <a:pt x="7" y="78"/>
                    </a:lnTo>
                    <a:lnTo>
                      <a:pt x="2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Freeform 9"/>
              <p:cNvSpPr>
                <a:spLocks/>
              </p:cNvSpPr>
              <p:nvPr/>
            </p:nvSpPr>
            <p:spPr bwMode="auto">
              <a:xfrm>
                <a:off x="8655051" y="1989138"/>
                <a:ext cx="569913" cy="441325"/>
              </a:xfrm>
              <a:custGeom>
                <a:avLst/>
                <a:gdLst/>
                <a:ahLst/>
                <a:cxnLst>
                  <a:cxn ang="0">
                    <a:pos x="336" y="231"/>
                  </a:cxn>
                  <a:cxn ang="0">
                    <a:pos x="349" y="269"/>
                  </a:cxn>
                  <a:cxn ang="0">
                    <a:pos x="293" y="263"/>
                  </a:cxn>
                  <a:cxn ang="0">
                    <a:pos x="212" y="252"/>
                  </a:cxn>
                  <a:cxn ang="0">
                    <a:pos x="138" y="266"/>
                  </a:cxn>
                  <a:cxn ang="0">
                    <a:pos x="132" y="218"/>
                  </a:cxn>
                  <a:cxn ang="0">
                    <a:pos x="122" y="130"/>
                  </a:cxn>
                  <a:cxn ang="0">
                    <a:pos x="89" y="70"/>
                  </a:cxn>
                  <a:cxn ang="0">
                    <a:pos x="70" y="47"/>
                  </a:cxn>
                  <a:cxn ang="0">
                    <a:pos x="60" y="41"/>
                  </a:cxn>
                  <a:cxn ang="0">
                    <a:pos x="49" y="39"/>
                  </a:cxn>
                  <a:cxn ang="0">
                    <a:pos x="36" y="39"/>
                  </a:cxn>
                  <a:cxn ang="0">
                    <a:pos x="24" y="37"/>
                  </a:cxn>
                  <a:cxn ang="0">
                    <a:pos x="11" y="35"/>
                  </a:cxn>
                  <a:cxn ang="0">
                    <a:pos x="2" y="26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26" y="14"/>
                  </a:cxn>
                  <a:cxn ang="0">
                    <a:pos x="38" y="15"/>
                  </a:cxn>
                  <a:cxn ang="0">
                    <a:pos x="49" y="20"/>
                  </a:cxn>
                  <a:cxn ang="0">
                    <a:pos x="60" y="24"/>
                  </a:cxn>
                  <a:cxn ang="0">
                    <a:pos x="66" y="21"/>
                  </a:cxn>
                  <a:cxn ang="0">
                    <a:pos x="66" y="13"/>
                  </a:cxn>
                  <a:cxn ang="0">
                    <a:pos x="77" y="12"/>
                  </a:cxn>
                  <a:cxn ang="0">
                    <a:pos x="90" y="14"/>
                  </a:cxn>
                  <a:cxn ang="0">
                    <a:pos x="94" y="24"/>
                  </a:cxn>
                  <a:cxn ang="0">
                    <a:pos x="105" y="30"/>
                  </a:cxn>
                  <a:cxn ang="0">
                    <a:pos x="113" y="26"/>
                  </a:cxn>
                  <a:cxn ang="0">
                    <a:pos x="119" y="14"/>
                  </a:cxn>
                  <a:cxn ang="0">
                    <a:pos x="127" y="5"/>
                  </a:cxn>
                  <a:cxn ang="0">
                    <a:pos x="138" y="0"/>
                  </a:cxn>
                  <a:cxn ang="0">
                    <a:pos x="151" y="3"/>
                  </a:cxn>
                  <a:cxn ang="0">
                    <a:pos x="157" y="14"/>
                  </a:cxn>
                  <a:cxn ang="0">
                    <a:pos x="150" y="24"/>
                  </a:cxn>
                  <a:cxn ang="0">
                    <a:pos x="138" y="31"/>
                  </a:cxn>
                  <a:cxn ang="0">
                    <a:pos x="127" y="37"/>
                  </a:cxn>
                  <a:cxn ang="0">
                    <a:pos x="122" y="48"/>
                  </a:cxn>
                  <a:cxn ang="0">
                    <a:pos x="122" y="58"/>
                  </a:cxn>
                  <a:cxn ang="0">
                    <a:pos x="122" y="68"/>
                  </a:cxn>
                  <a:cxn ang="0">
                    <a:pos x="141" y="123"/>
                  </a:cxn>
                  <a:cxn ang="0">
                    <a:pos x="159" y="209"/>
                  </a:cxn>
                  <a:cxn ang="0">
                    <a:pos x="212" y="224"/>
                  </a:cxn>
                  <a:cxn ang="0">
                    <a:pos x="285" y="222"/>
                  </a:cxn>
                </a:cxnLst>
                <a:rect l="0" t="0" r="r" b="b"/>
                <a:pathLst>
                  <a:path w="359" h="278">
                    <a:moveTo>
                      <a:pt x="285" y="222"/>
                    </a:moveTo>
                    <a:lnTo>
                      <a:pt x="313" y="227"/>
                    </a:lnTo>
                    <a:lnTo>
                      <a:pt x="336" y="231"/>
                    </a:lnTo>
                    <a:lnTo>
                      <a:pt x="351" y="239"/>
                    </a:lnTo>
                    <a:lnTo>
                      <a:pt x="359" y="252"/>
                    </a:lnTo>
                    <a:lnTo>
                      <a:pt x="349" y="269"/>
                    </a:lnTo>
                    <a:lnTo>
                      <a:pt x="328" y="278"/>
                    </a:lnTo>
                    <a:lnTo>
                      <a:pt x="308" y="275"/>
                    </a:lnTo>
                    <a:lnTo>
                      <a:pt x="293" y="263"/>
                    </a:lnTo>
                    <a:lnTo>
                      <a:pt x="271" y="254"/>
                    </a:lnTo>
                    <a:lnTo>
                      <a:pt x="240" y="250"/>
                    </a:lnTo>
                    <a:lnTo>
                      <a:pt x="212" y="252"/>
                    </a:lnTo>
                    <a:lnTo>
                      <a:pt x="171" y="264"/>
                    </a:lnTo>
                    <a:lnTo>
                      <a:pt x="147" y="270"/>
                    </a:lnTo>
                    <a:lnTo>
                      <a:pt x="138" y="266"/>
                    </a:lnTo>
                    <a:lnTo>
                      <a:pt x="132" y="258"/>
                    </a:lnTo>
                    <a:lnTo>
                      <a:pt x="129" y="244"/>
                    </a:lnTo>
                    <a:lnTo>
                      <a:pt x="132" y="218"/>
                    </a:lnTo>
                    <a:lnTo>
                      <a:pt x="134" y="184"/>
                    </a:lnTo>
                    <a:lnTo>
                      <a:pt x="129" y="157"/>
                    </a:lnTo>
                    <a:lnTo>
                      <a:pt x="122" y="130"/>
                    </a:lnTo>
                    <a:lnTo>
                      <a:pt x="112" y="106"/>
                    </a:lnTo>
                    <a:lnTo>
                      <a:pt x="99" y="86"/>
                    </a:lnTo>
                    <a:lnTo>
                      <a:pt x="89" y="70"/>
                    </a:lnTo>
                    <a:lnTo>
                      <a:pt x="78" y="52"/>
                    </a:lnTo>
                    <a:lnTo>
                      <a:pt x="73" y="50"/>
                    </a:lnTo>
                    <a:lnTo>
                      <a:pt x="70" y="47"/>
                    </a:lnTo>
                    <a:lnTo>
                      <a:pt x="66" y="44"/>
                    </a:lnTo>
                    <a:lnTo>
                      <a:pt x="63" y="42"/>
                    </a:lnTo>
                    <a:lnTo>
                      <a:pt x="60" y="41"/>
                    </a:lnTo>
                    <a:lnTo>
                      <a:pt x="56" y="39"/>
                    </a:lnTo>
                    <a:lnTo>
                      <a:pt x="53" y="39"/>
                    </a:lnTo>
                    <a:lnTo>
                      <a:pt x="49" y="39"/>
                    </a:lnTo>
                    <a:lnTo>
                      <a:pt x="45" y="39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3" y="39"/>
                    </a:lnTo>
                    <a:lnTo>
                      <a:pt x="28" y="39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5" y="36"/>
                    </a:lnTo>
                    <a:lnTo>
                      <a:pt x="11" y="35"/>
                    </a:lnTo>
                    <a:lnTo>
                      <a:pt x="6" y="31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7" y="15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6" y="14"/>
                    </a:lnTo>
                    <a:lnTo>
                      <a:pt x="30" y="14"/>
                    </a:lnTo>
                    <a:lnTo>
                      <a:pt x="34" y="14"/>
                    </a:lnTo>
                    <a:lnTo>
                      <a:pt x="38" y="15"/>
                    </a:lnTo>
                    <a:lnTo>
                      <a:pt x="42" y="16"/>
                    </a:lnTo>
                    <a:lnTo>
                      <a:pt x="45" y="18"/>
                    </a:lnTo>
                    <a:lnTo>
                      <a:pt x="49" y="20"/>
                    </a:lnTo>
                    <a:lnTo>
                      <a:pt x="53" y="20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4" y="24"/>
                    </a:lnTo>
                    <a:lnTo>
                      <a:pt x="69" y="24"/>
                    </a:lnTo>
                    <a:lnTo>
                      <a:pt x="66" y="21"/>
                    </a:lnTo>
                    <a:lnTo>
                      <a:pt x="62" y="18"/>
                    </a:lnTo>
                    <a:lnTo>
                      <a:pt x="62" y="15"/>
                    </a:lnTo>
                    <a:lnTo>
                      <a:pt x="66" y="13"/>
                    </a:lnTo>
                    <a:lnTo>
                      <a:pt x="69" y="13"/>
                    </a:lnTo>
                    <a:lnTo>
                      <a:pt x="73" y="12"/>
                    </a:lnTo>
                    <a:lnTo>
                      <a:pt x="77" y="12"/>
                    </a:lnTo>
                    <a:lnTo>
                      <a:pt x="81" y="12"/>
                    </a:lnTo>
                    <a:lnTo>
                      <a:pt x="85" y="12"/>
                    </a:lnTo>
                    <a:lnTo>
                      <a:pt x="90" y="14"/>
                    </a:lnTo>
                    <a:lnTo>
                      <a:pt x="92" y="18"/>
                    </a:lnTo>
                    <a:lnTo>
                      <a:pt x="93" y="21"/>
                    </a:lnTo>
                    <a:lnTo>
                      <a:pt x="94" y="24"/>
                    </a:lnTo>
                    <a:lnTo>
                      <a:pt x="98" y="28"/>
                    </a:lnTo>
                    <a:lnTo>
                      <a:pt x="102" y="30"/>
                    </a:lnTo>
                    <a:lnTo>
                      <a:pt x="105" y="30"/>
                    </a:lnTo>
                    <a:lnTo>
                      <a:pt x="108" y="29"/>
                    </a:lnTo>
                    <a:lnTo>
                      <a:pt x="112" y="29"/>
                    </a:lnTo>
                    <a:lnTo>
                      <a:pt x="113" y="26"/>
                    </a:lnTo>
                    <a:lnTo>
                      <a:pt x="115" y="22"/>
                    </a:lnTo>
                    <a:lnTo>
                      <a:pt x="117" y="18"/>
                    </a:lnTo>
                    <a:lnTo>
                      <a:pt x="119" y="14"/>
                    </a:lnTo>
                    <a:lnTo>
                      <a:pt x="120" y="10"/>
                    </a:lnTo>
                    <a:lnTo>
                      <a:pt x="123" y="7"/>
                    </a:lnTo>
                    <a:lnTo>
                      <a:pt x="127" y="5"/>
                    </a:lnTo>
                    <a:lnTo>
                      <a:pt x="130" y="3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7" y="1"/>
                    </a:lnTo>
                    <a:lnTo>
                      <a:pt x="151" y="3"/>
                    </a:lnTo>
                    <a:lnTo>
                      <a:pt x="155" y="6"/>
                    </a:lnTo>
                    <a:lnTo>
                      <a:pt x="157" y="10"/>
                    </a:lnTo>
                    <a:lnTo>
                      <a:pt x="157" y="14"/>
                    </a:lnTo>
                    <a:lnTo>
                      <a:pt x="157" y="18"/>
                    </a:lnTo>
                    <a:lnTo>
                      <a:pt x="155" y="21"/>
                    </a:lnTo>
                    <a:lnTo>
                      <a:pt x="150" y="24"/>
                    </a:lnTo>
                    <a:lnTo>
                      <a:pt x="147" y="27"/>
                    </a:lnTo>
                    <a:lnTo>
                      <a:pt x="143" y="29"/>
                    </a:lnTo>
                    <a:lnTo>
                      <a:pt x="138" y="31"/>
                    </a:lnTo>
                    <a:lnTo>
                      <a:pt x="135" y="34"/>
                    </a:lnTo>
                    <a:lnTo>
                      <a:pt x="132" y="36"/>
                    </a:lnTo>
                    <a:lnTo>
                      <a:pt x="127" y="37"/>
                    </a:lnTo>
                    <a:lnTo>
                      <a:pt x="125" y="41"/>
                    </a:lnTo>
                    <a:lnTo>
                      <a:pt x="122" y="44"/>
                    </a:lnTo>
                    <a:lnTo>
                      <a:pt x="122" y="48"/>
                    </a:lnTo>
                    <a:lnTo>
                      <a:pt x="122" y="51"/>
                    </a:lnTo>
                    <a:lnTo>
                      <a:pt x="122" y="54"/>
                    </a:lnTo>
                    <a:lnTo>
                      <a:pt x="122" y="58"/>
                    </a:lnTo>
                    <a:lnTo>
                      <a:pt x="122" y="62"/>
                    </a:lnTo>
                    <a:lnTo>
                      <a:pt x="122" y="65"/>
                    </a:lnTo>
                    <a:lnTo>
                      <a:pt x="122" y="68"/>
                    </a:lnTo>
                    <a:lnTo>
                      <a:pt x="122" y="72"/>
                    </a:lnTo>
                    <a:lnTo>
                      <a:pt x="132" y="100"/>
                    </a:lnTo>
                    <a:lnTo>
                      <a:pt x="141" y="123"/>
                    </a:lnTo>
                    <a:lnTo>
                      <a:pt x="147" y="146"/>
                    </a:lnTo>
                    <a:lnTo>
                      <a:pt x="155" y="176"/>
                    </a:lnTo>
                    <a:lnTo>
                      <a:pt x="159" y="209"/>
                    </a:lnTo>
                    <a:lnTo>
                      <a:pt x="162" y="239"/>
                    </a:lnTo>
                    <a:lnTo>
                      <a:pt x="185" y="231"/>
                    </a:lnTo>
                    <a:lnTo>
                      <a:pt x="212" y="224"/>
                    </a:lnTo>
                    <a:lnTo>
                      <a:pt x="240" y="221"/>
                    </a:lnTo>
                    <a:lnTo>
                      <a:pt x="264" y="221"/>
                    </a:lnTo>
                    <a:lnTo>
                      <a:pt x="285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10"/>
              <p:cNvSpPr>
                <a:spLocks/>
              </p:cNvSpPr>
              <p:nvPr/>
            </p:nvSpPr>
            <p:spPr bwMode="auto">
              <a:xfrm>
                <a:off x="9139238" y="2071688"/>
                <a:ext cx="374650" cy="268287"/>
              </a:xfrm>
              <a:custGeom>
                <a:avLst/>
                <a:gdLst/>
                <a:ahLst/>
                <a:cxnLst>
                  <a:cxn ang="0">
                    <a:pos x="72" y="94"/>
                  </a:cxn>
                  <a:cxn ang="0">
                    <a:pos x="80" y="72"/>
                  </a:cxn>
                  <a:cxn ang="0">
                    <a:pos x="94" y="51"/>
                  </a:cxn>
                  <a:cxn ang="0">
                    <a:pos x="110" y="34"/>
                  </a:cxn>
                  <a:cxn ang="0">
                    <a:pos x="134" y="16"/>
                  </a:cxn>
                  <a:cxn ang="0">
                    <a:pos x="158" y="6"/>
                  </a:cxn>
                  <a:cxn ang="0">
                    <a:pos x="183" y="0"/>
                  </a:cxn>
                  <a:cxn ang="0">
                    <a:pos x="208" y="2"/>
                  </a:cxn>
                  <a:cxn ang="0">
                    <a:pos x="218" y="8"/>
                  </a:cxn>
                  <a:cxn ang="0">
                    <a:pos x="227" y="16"/>
                  </a:cxn>
                  <a:cxn ang="0">
                    <a:pos x="231" y="29"/>
                  </a:cxn>
                  <a:cxn ang="0">
                    <a:pos x="236" y="47"/>
                  </a:cxn>
                  <a:cxn ang="0">
                    <a:pos x="233" y="70"/>
                  </a:cxn>
                  <a:cxn ang="0">
                    <a:pos x="227" y="94"/>
                  </a:cxn>
                  <a:cxn ang="0">
                    <a:pos x="217" y="115"/>
                  </a:cxn>
                  <a:cxn ang="0">
                    <a:pos x="204" y="130"/>
                  </a:cxn>
                  <a:cxn ang="0">
                    <a:pos x="188" y="146"/>
                  </a:cxn>
                  <a:cxn ang="0">
                    <a:pos x="170" y="158"/>
                  </a:cxn>
                  <a:cxn ang="0">
                    <a:pos x="151" y="163"/>
                  </a:cxn>
                  <a:cxn ang="0">
                    <a:pos x="128" y="167"/>
                  </a:cxn>
                  <a:cxn ang="0">
                    <a:pos x="104" y="169"/>
                  </a:cxn>
                  <a:cxn ang="0">
                    <a:pos x="87" y="163"/>
                  </a:cxn>
                  <a:cxn ang="0">
                    <a:pos x="78" y="154"/>
                  </a:cxn>
                  <a:cxn ang="0">
                    <a:pos x="71" y="140"/>
                  </a:cxn>
                  <a:cxn ang="0">
                    <a:pos x="66" y="127"/>
                  </a:cxn>
                  <a:cxn ang="0">
                    <a:pos x="66" y="116"/>
                  </a:cxn>
                  <a:cxn ang="0">
                    <a:pos x="27" y="124"/>
                  </a:cxn>
                  <a:cxn ang="0">
                    <a:pos x="8" y="127"/>
                  </a:cxn>
                  <a:cxn ang="0">
                    <a:pos x="2" y="119"/>
                  </a:cxn>
                  <a:cxn ang="0">
                    <a:pos x="0" y="106"/>
                  </a:cxn>
                  <a:cxn ang="0">
                    <a:pos x="6" y="99"/>
                  </a:cxn>
                  <a:cxn ang="0">
                    <a:pos x="19" y="96"/>
                  </a:cxn>
                  <a:cxn ang="0">
                    <a:pos x="44" y="96"/>
                  </a:cxn>
                  <a:cxn ang="0">
                    <a:pos x="72" y="94"/>
                  </a:cxn>
                </a:cxnLst>
                <a:rect l="0" t="0" r="r" b="b"/>
                <a:pathLst>
                  <a:path w="236" h="169">
                    <a:moveTo>
                      <a:pt x="72" y="94"/>
                    </a:moveTo>
                    <a:lnTo>
                      <a:pt x="80" y="72"/>
                    </a:lnTo>
                    <a:lnTo>
                      <a:pt x="94" y="51"/>
                    </a:lnTo>
                    <a:lnTo>
                      <a:pt x="110" y="34"/>
                    </a:lnTo>
                    <a:lnTo>
                      <a:pt x="134" y="16"/>
                    </a:lnTo>
                    <a:lnTo>
                      <a:pt x="158" y="6"/>
                    </a:lnTo>
                    <a:lnTo>
                      <a:pt x="183" y="0"/>
                    </a:lnTo>
                    <a:lnTo>
                      <a:pt x="208" y="2"/>
                    </a:lnTo>
                    <a:lnTo>
                      <a:pt x="218" y="8"/>
                    </a:lnTo>
                    <a:lnTo>
                      <a:pt x="227" y="16"/>
                    </a:lnTo>
                    <a:lnTo>
                      <a:pt x="231" y="29"/>
                    </a:lnTo>
                    <a:lnTo>
                      <a:pt x="236" y="47"/>
                    </a:lnTo>
                    <a:lnTo>
                      <a:pt x="233" y="70"/>
                    </a:lnTo>
                    <a:lnTo>
                      <a:pt x="227" y="94"/>
                    </a:lnTo>
                    <a:lnTo>
                      <a:pt x="217" y="115"/>
                    </a:lnTo>
                    <a:lnTo>
                      <a:pt x="204" y="130"/>
                    </a:lnTo>
                    <a:lnTo>
                      <a:pt x="188" y="146"/>
                    </a:lnTo>
                    <a:lnTo>
                      <a:pt x="170" y="158"/>
                    </a:lnTo>
                    <a:lnTo>
                      <a:pt x="151" y="163"/>
                    </a:lnTo>
                    <a:lnTo>
                      <a:pt x="128" y="167"/>
                    </a:lnTo>
                    <a:lnTo>
                      <a:pt x="104" y="169"/>
                    </a:lnTo>
                    <a:lnTo>
                      <a:pt x="87" y="163"/>
                    </a:lnTo>
                    <a:lnTo>
                      <a:pt x="78" y="154"/>
                    </a:lnTo>
                    <a:lnTo>
                      <a:pt x="71" y="140"/>
                    </a:lnTo>
                    <a:lnTo>
                      <a:pt x="66" y="127"/>
                    </a:lnTo>
                    <a:lnTo>
                      <a:pt x="66" y="116"/>
                    </a:lnTo>
                    <a:lnTo>
                      <a:pt x="27" y="124"/>
                    </a:lnTo>
                    <a:lnTo>
                      <a:pt x="8" y="127"/>
                    </a:lnTo>
                    <a:lnTo>
                      <a:pt x="2" y="119"/>
                    </a:lnTo>
                    <a:lnTo>
                      <a:pt x="0" y="106"/>
                    </a:lnTo>
                    <a:lnTo>
                      <a:pt x="6" y="99"/>
                    </a:lnTo>
                    <a:lnTo>
                      <a:pt x="19" y="96"/>
                    </a:lnTo>
                    <a:lnTo>
                      <a:pt x="44" y="96"/>
                    </a:lnTo>
                    <a:lnTo>
                      <a:pt x="7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Freeform 7"/>
              <p:cNvSpPr>
                <a:spLocks/>
              </p:cNvSpPr>
              <p:nvPr/>
            </p:nvSpPr>
            <p:spPr bwMode="auto">
              <a:xfrm>
                <a:off x="9017001" y="2362200"/>
                <a:ext cx="284163" cy="492125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103" y="7"/>
                  </a:cxn>
                  <a:cxn ang="0">
                    <a:pos x="121" y="0"/>
                  </a:cxn>
                  <a:cxn ang="0">
                    <a:pos x="142" y="0"/>
                  </a:cxn>
                  <a:cxn ang="0">
                    <a:pos x="158" y="4"/>
                  </a:cxn>
                  <a:cxn ang="0">
                    <a:pos x="169" y="13"/>
                  </a:cxn>
                  <a:cxn ang="0">
                    <a:pos x="175" y="23"/>
                  </a:cxn>
                  <a:cxn ang="0">
                    <a:pos x="179" y="36"/>
                  </a:cxn>
                  <a:cxn ang="0">
                    <a:pos x="178" y="52"/>
                  </a:cxn>
                  <a:cxn ang="0">
                    <a:pos x="173" y="69"/>
                  </a:cxn>
                  <a:cxn ang="0">
                    <a:pos x="165" y="88"/>
                  </a:cxn>
                  <a:cxn ang="0">
                    <a:pos x="151" y="107"/>
                  </a:cxn>
                  <a:cxn ang="0">
                    <a:pos x="138" y="126"/>
                  </a:cxn>
                  <a:cxn ang="0">
                    <a:pos x="132" y="144"/>
                  </a:cxn>
                  <a:cxn ang="0">
                    <a:pos x="131" y="160"/>
                  </a:cxn>
                  <a:cxn ang="0">
                    <a:pos x="136" y="179"/>
                  </a:cxn>
                  <a:cxn ang="0">
                    <a:pos x="145" y="194"/>
                  </a:cxn>
                  <a:cxn ang="0">
                    <a:pos x="163" y="215"/>
                  </a:cxn>
                  <a:cxn ang="0">
                    <a:pos x="174" y="231"/>
                  </a:cxn>
                  <a:cxn ang="0">
                    <a:pos x="179" y="252"/>
                  </a:cxn>
                  <a:cxn ang="0">
                    <a:pos x="174" y="272"/>
                  </a:cxn>
                  <a:cxn ang="0">
                    <a:pos x="163" y="285"/>
                  </a:cxn>
                  <a:cxn ang="0">
                    <a:pos x="148" y="296"/>
                  </a:cxn>
                  <a:cxn ang="0">
                    <a:pos x="130" y="306"/>
                  </a:cxn>
                  <a:cxn ang="0">
                    <a:pos x="110" y="310"/>
                  </a:cxn>
                  <a:cxn ang="0">
                    <a:pos x="88" y="310"/>
                  </a:cxn>
                  <a:cxn ang="0">
                    <a:pos x="66" y="305"/>
                  </a:cxn>
                  <a:cxn ang="0">
                    <a:pos x="49" y="293"/>
                  </a:cxn>
                  <a:cxn ang="0">
                    <a:pos x="31" y="276"/>
                  </a:cxn>
                  <a:cxn ang="0">
                    <a:pos x="17" y="255"/>
                  </a:cxn>
                  <a:cxn ang="0">
                    <a:pos x="5" y="225"/>
                  </a:cxn>
                  <a:cxn ang="0">
                    <a:pos x="0" y="192"/>
                  </a:cxn>
                  <a:cxn ang="0">
                    <a:pos x="0" y="159"/>
                  </a:cxn>
                  <a:cxn ang="0">
                    <a:pos x="6" y="130"/>
                  </a:cxn>
                  <a:cxn ang="0">
                    <a:pos x="15" y="103"/>
                  </a:cxn>
                  <a:cxn ang="0">
                    <a:pos x="27" y="80"/>
                  </a:cxn>
                  <a:cxn ang="0">
                    <a:pos x="46" y="58"/>
                  </a:cxn>
                  <a:cxn ang="0">
                    <a:pos x="60" y="37"/>
                  </a:cxn>
                  <a:cxn ang="0">
                    <a:pos x="81" y="21"/>
                  </a:cxn>
                </a:cxnLst>
                <a:rect l="0" t="0" r="r" b="b"/>
                <a:pathLst>
                  <a:path w="179" h="310">
                    <a:moveTo>
                      <a:pt x="81" y="21"/>
                    </a:moveTo>
                    <a:lnTo>
                      <a:pt x="103" y="7"/>
                    </a:lnTo>
                    <a:lnTo>
                      <a:pt x="121" y="0"/>
                    </a:lnTo>
                    <a:lnTo>
                      <a:pt x="142" y="0"/>
                    </a:lnTo>
                    <a:lnTo>
                      <a:pt x="158" y="4"/>
                    </a:lnTo>
                    <a:lnTo>
                      <a:pt x="169" y="13"/>
                    </a:lnTo>
                    <a:lnTo>
                      <a:pt x="175" y="23"/>
                    </a:lnTo>
                    <a:lnTo>
                      <a:pt x="179" y="36"/>
                    </a:lnTo>
                    <a:lnTo>
                      <a:pt x="178" y="52"/>
                    </a:lnTo>
                    <a:lnTo>
                      <a:pt x="173" y="69"/>
                    </a:lnTo>
                    <a:lnTo>
                      <a:pt x="165" y="88"/>
                    </a:lnTo>
                    <a:lnTo>
                      <a:pt x="151" y="107"/>
                    </a:lnTo>
                    <a:lnTo>
                      <a:pt x="138" y="126"/>
                    </a:lnTo>
                    <a:lnTo>
                      <a:pt x="132" y="144"/>
                    </a:lnTo>
                    <a:lnTo>
                      <a:pt x="131" y="160"/>
                    </a:lnTo>
                    <a:lnTo>
                      <a:pt x="136" y="179"/>
                    </a:lnTo>
                    <a:lnTo>
                      <a:pt x="145" y="194"/>
                    </a:lnTo>
                    <a:lnTo>
                      <a:pt x="163" y="215"/>
                    </a:lnTo>
                    <a:lnTo>
                      <a:pt x="174" y="231"/>
                    </a:lnTo>
                    <a:lnTo>
                      <a:pt x="179" y="252"/>
                    </a:lnTo>
                    <a:lnTo>
                      <a:pt x="174" y="272"/>
                    </a:lnTo>
                    <a:lnTo>
                      <a:pt x="163" y="285"/>
                    </a:lnTo>
                    <a:lnTo>
                      <a:pt x="148" y="296"/>
                    </a:lnTo>
                    <a:lnTo>
                      <a:pt x="130" y="306"/>
                    </a:lnTo>
                    <a:lnTo>
                      <a:pt x="110" y="310"/>
                    </a:lnTo>
                    <a:lnTo>
                      <a:pt x="88" y="310"/>
                    </a:lnTo>
                    <a:lnTo>
                      <a:pt x="66" y="305"/>
                    </a:lnTo>
                    <a:lnTo>
                      <a:pt x="49" y="293"/>
                    </a:lnTo>
                    <a:lnTo>
                      <a:pt x="31" y="276"/>
                    </a:lnTo>
                    <a:lnTo>
                      <a:pt x="17" y="255"/>
                    </a:lnTo>
                    <a:lnTo>
                      <a:pt x="5" y="225"/>
                    </a:lnTo>
                    <a:lnTo>
                      <a:pt x="0" y="192"/>
                    </a:lnTo>
                    <a:lnTo>
                      <a:pt x="0" y="159"/>
                    </a:lnTo>
                    <a:lnTo>
                      <a:pt x="6" y="130"/>
                    </a:lnTo>
                    <a:lnTo>
                      <a:pt x="15" y="103"/>
                    </a:lnTo>
                    <a:lnTo>
                      <a:pt x="27" y="80"/>
                    </a:lnTo>
                    <a:lnTo>
                      <a:pt x="46" y="58"/>
                    </a:lnTo>
                    <a:lnTo>
                      <a:pt x="60" y="37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8942388" y="2767013"/>
                <a:ext cx="241300" cy="596900"/>
              </a:xfrm>
              <a:custGeom>
                <a:avLst/>
                <a:gdLst/>
                <a:ahLst/>
                <a:cxnLst>
                  <a:cxn ang="0">
                    <a:pos x="118" y="7"/>
                  </a:cxn>
                  <a:cxn ang="0">
                    <a:pos x="102" y="16"/>
                  </a:cxn>
                  <a:cxn ang="0">
                    <a:pos x="92" y="29"/>
                  </a:cxn>
                  <a:cxn ang="0">
                    <a:pos x="73" y="55"/>
                  </a:cxn>
                  <a:cxn ang="0">
                    <a:pos x="54" y="86"/>
                  </a:cxn>
                  <a:cxn ang="0">
                    <a:pos x="41" y="112"/>
                  </a:cxn>
                  <a:cxn ang="0">
                    <a:pos x="37" y="133"/>
                  </a:cxn>
                  <a:cxn ang="0">
                    <a:pos x="39" y="146"/>
                  </a:cxn>
                  <a:cxn ang="0">
                    <a:pos x="46" y="161"/>
                  </a:cxn>
                  <a:cxn ang="0">
                    <a:pos x="56" y="173"/>
                  </a:cxn>
                  <a:cxn ang="0">
                    <a:pos x="74" y="194"/>
                  </a:cxn>
                  <a:cxn ang="0">
                    <a:pos x="90" y="218"/>
                  </a:cxn>
                  <a:cxn ang="0">
                    <a:pos x="101" y="242"/>
                  </a:cxn>
                  <a:cxn ang="0">
                    <a:pos x="108" y="267"/>
                  </a:cxn>
                  <a:cxn ang="0">
                    <a:pos x="109" y="295"/>
                  </a:cxn>
                  <a:cxn ang="0">
                    <a:pos x="108" y="307"/>
                  </a:cxn>
                  <a:cxn ang="0">
                    <a:pos x="99" y="316"/>
                  </a:cxn>
                  <a:cxn ang="0">
                    <a:pos x="87" y="322"/>
                  </a:cxn>
                  <a:cxn ang="0">
                    <a:pos x="62" y="331"/>
                  </a:cxn>
                  <a:cxn ang="0">
                    <a:pos x="29" y="340"/>
                  </a:cxn>
                  <a:cxn ang="0">
                    <a:pos x="6" y="349"/>
                  </a:cxn>
                  <a:cxn ang="0">
                    <a:pos x="0" y="356"/>
                  </a:cxn>
                  <a:cxn ang="0">
                    <a:pos x="4" y="367"/>
                  </a:cxn>
                  <a:cxn ang="0">
                    <a:pos x="17" y="374"/>
                  </a:cxn>
                  <a:cxn ang="0">
                    <a:pos x="42" y="376"/>
                  </a:cxn>
                  <a:cxn ang="0">
                    <a:pos x="58" y="369"/>
                  </a:cxn>
                  <a:cxn ang="0">
                    <a:pos x="68" y="358"/>
                  </a:cxn>
                  <a:cxn ang="0">
                    <a:pos x="93" y="339"/>
                  </a:cxn>
                  <a:cxn ang="0">
                    <a:pos x="117" y="331"/>
                  </a:cxn>
                  <a:cxn ang="0">
                    <a:pos x="135" y="330"/>
                  </a:cxn>
                  <a:cxn ang="0">
                    <a:pos x="147" y="322"/>
                  </a:cxn>
                  <a:cxn ang="0">
                    <a:pos x="146" y="307"/>
                  </a:cxn>
                  <a:cxn ang="0">
                    <a:pos x="140" y="287"/>
                  </a:cxn>
                  <a:cxn ang="0">
                    <a:pos x="129" y="268"/>
                  </a:cxn>
                  <a:cxn ang="0">
                    <a:pos x="126" y="245"/>
                  </a:cxn>
                  <a:cxn ang="0">
                    <a:pos x="115" y="203"/>
                  </a:cxn>
                  <a:cxn ang="0">
                    <a:pos x="104" y="182"/>
                  </a:cxn>
                  <a:cxn ang="0">
                    <a:pos x="92" y="161"/>
                  </a:cxn>
                  <a:cxn ang="0">
                    <a:pos x="80" y="148"/>
                  </a:cxn>
                  <a:cxn ang="0">
                    <a:pos x="68" y="136"/>
                  </a:cxn>
                  <a:cxn ang="0">
                    <a:pos x="68" y="129"/>
                  </a:cxn>
                  <a:cxn ang="0">
                    <a:pos x="72" y="121"/>
                  </a:cxn>
                  <a:cxn ang="0">
                    <a:pos x="105" y="91"/>
                  </a:cxn>
                  <a:cxn ang="0">
                    <a:pos x="129" y="67"/>
                  </a:cxn>
                  <a:cxn ang="0">
                    <a:pos x="144" y="44"/>
                  </a:cxn>
                  <a:cxn ang="0">
                    <a:pos x="152" y="23"/>
                  </a:cxn>
                  <a:cxn ang="0">
                    <a:pos x="145" y="6"/>
                  </a:cxn>
                  <a:cxn ang="0">
                    <a:pos x="135" y="0"/>
                  </a:cxn>
                  <a:cxn ang="0">
                    <a:pos x="123" y="4"/>
                  </a:cxn>
                  <a:cxn ang="0">
                    <a:pos x="118" y="7"/>
                  </a:cxn>
                </a:cxnLst>
                <a:rect l="0" t="0" r="r" b="b"/>
                <a:pathLst>
                  <a:path w="152" h="376">
                    <a:moveTo>
                      <a:pt x="118" y="7"/>
                    </a:moveTo>
                    <a:lnTo>
                      <a:pt x="102" y="16"/>
                    </a:lnTo>
                    <a:lnTo>
                      <a:pt x="92" y="29"/>
                    </a:lnTo>
                    <a:lnTo>
                      <a:pt x="73" y="55"/>
                    </a:lnTo>
                    <a:lnTo>
                      <a:pt x="54" y="86"/>
                    </a:lnTo>
                    <a:lnTo>
                      <a:pt x="41" y="112"/>
                    </a:lnTo>
                    <a:lnTo>
                      <a:pt x="37" y="133"/>
                    </a:lnTo>
                    <a:lnTo>
                      <a:pt x="39" y="146"/>
                    </a:lnTo>
                    <a:lnTo>
                      <a:pt x="46" y="161"/>
                    </a:lnTo>
                    <a:lnTo>
                      <a:pt x="56" y="173"/>
                    </a:lnTo>
                    <a:lnTo>
                      <a:pt x="74" y="194"/>
                    </a:lnTo>
                    <a:lnTo>
                      <a:pt x="90" y="218"/>
                    </a:lnTo>
                    <a:lnTo>
                      <a:pt x="101" y="242"/>
                    </a:lnTo>
                    <a:lnTo>
                      <a:pt x="108" y="267"/>
                    </a:lnTo>
                    <a:lnTo>
                      <a:pt x="109" y="295"/>
                    </a:lnTo>
                    <a:lnTo>
                      <a:pt x="108" y="307"/>
                    </a:lnTo>
                    <a:lnTo>
                      <a:pt x="99" y="316"/>
                    </a:lnTo>
                    <a:lnTo>
                      <a:pt x="87" y="322"/>
                    </a:lnTo>
                    <a:lnTo>
                      <a:pt x="62" y="331"/>
                    </a:lnTo>
                    <a:lnTo>
                      <a:pt x="29" y="340"/>
                    </a:lnTo>
                    <a:lnTo>
                      <a:pt x="6" y="349"/>
                    </a:lnTo>
                    <a:lnTo>
                      <a:pt x="0" y="356"/>
                    </a:lnTo>
                    <a:lnTo>
                      <a:pt x="4" y="367"/>
                    </a:lnTo>
                    <a:lnTo>
                      <a:pt x="17" y="374"/>
                    </a:lnTo>
                    <a:lnTo>
                      <a:pt x="42" y="376"/>
                    </a:lnTo>
                    <a:lnTo>
                      <a:pt x="58" y="369"/>
                    </a:lnTo>
                    <a:lnTo>
                      <a:pt x="68" y="358"/>
                    </a:lnTo>
                    <a:lnTo>
                      <a:pt x="93" y="339"/>
                    </a:lnTo>
                    <a:lnTo>
                      <a:pt x="117" y="331"/>
                    </a:lnTo>
                    <a:lnTo>
                      <a:pt x="135" y="330"/>
                    </a:lnTo>
                    <a:lnTo>
                      <a:pt x="147" y="322"/>
                    </a:lnTo>
                    <a:lnTo>
                      <a:pt x="146" y="307"/>
                    </a:lnTo>
                    <a:lnTo>
                      <a:pt x="140" y="287"/>
                    </a:lnTo>
                    <a:lnTo>
                      <a:pt x="129" y="268"/>
                    </a:lnTo>
                    <a:lnTo>
                      <a:pt x="126" y="245"/>
                    </a:lnTo>
                    <a:lnTo>
                      <a:pt x="115" y="203"/>
                    </a:lnTo>
                    <a:lnTo>
                      <a:pt x="104" y="182"/>
                    </a:lnTo>
                    <a:lnTo>
                      <a:pt x="92" y="161"/>
                    </a:lnTo>
                    <a:lnTo>
                      <a:pt x="80" y="148"/>
                    </a:lnTo>
                    <a:lnTo>
                      <a:pt x="68" y="136"/>
                    </a:lnTo>
                    <a:lnTo>
                      <a:pt x="68" y="129"/>
                    </a:lnTo>
                    <a:lnTo>
                      <a:pt x="72" y="121"/>
                    </a:lnTo>
                    <a:lnTo>
                      <a:pt x="105" y="91"/>
                    </a:lnTo>
                    <a:lnTo>
                      <a:pt x="129" y="67"/>
                    </a:lnTo>
                    <a:lnTo>
                      <a:pt x="144" y="44"/>
                    </a:lnTo>
                    <a:lnTo>
                      <a:pt x="152" y="23"/>
                    </a:lnTo>
                    <a:lnTo>
                      <a:pt x="145" y="6"/>
                    </a:lnTo>
                    <a:lnTo>
                      <a:pt x="135" y="0"/>
                    </a:lnTo>
                    <a:lnTo>
                      <a:pt x="123" y="4"/>
                    </a:lnTo>
                    <a:lnTo>
                      <a:pt x="1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>
                <a:off x="9190038" y="2779713"/>
                <a:ext cx="309563" cy="615950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48" y="13"/>
                  </a:cxn>
                  <a:cxn ang="0">
                    <a:pos x="60" y="26"/>
                  </a:cxn>
                  <a:cxn ang="0">
                    <a:pos x="83" y="50"/>
                  </a:cxn>
                  <a:cxn ang="0">
                    <a:pos x="106" y="81"/>
                  </a:cxn>
                  <a:cxn ang="0">
                    <a:pos x="122" y="107"/>
                  </a:cxn>
                  <a:cxn ang="0">
                    <a:pos x="129" y="128"/>
                  </a:cxn>
                  <a:cxn ang="0">
                    <a:pos x="128" y="143"/>
                  </a:cxn>
                  <a:cxn ang="0">
                    <a:pos x="123" y="159"/>
                  </a:cxn>
                  <a:cxn ang="0">
                    <a:pos x="115" y="174"/>
                  </a:cxn>
                  <a:cxn ang="0">
                    <a:pos x="100" y="198"/>
                  </a:cxn>
                  <a:cxn ang="0">
                    <a:pos x="86" y="224"/>
                  </a:cxn>
                  <a:cxn ang="0">
                    <a:pos x="79" y="252"/>
                  </a:cxn>
                  <a:cxn ang="0">
                    <a:pos x="75" y="279"/>
                  </a:cxn>
                  <a:cxn ang="0">
                    <a:pos x="78" y="308"/>
                  </a:cxn>
                  <a:cxn ang="0">
                    <a:pos x="81" y="323"/>
                  </a:cxn>
                  <a:cxn ang="0">
                    <a:pos x="90" y="330"/>
                  </a:cxn>
                  <a:cxn ang="0">
                    <a:pos x="104" y="335"/>
                  </a:cxn>
                  <a:cxn ang="0">
                    <a:pos x="129" y="341"/>
                  </a:cxn>
                  <a:cxn ang="0">
                    <a:pos x="163" y="347"/>
                  </a:cxn>
                  <a:cxn ang="0">
                    <a:pos x="187" y="353"/>
                  </a:cxn>
                  <a:cxn ang="0">
                    <a:pos x="195" y="361"/>
                  </a:cxn>
                  <a:cxn ang="0">
                    <a:pos x="192" y="372"/>
                  </a:cxn>
                  <a:cxn ang="0">
                    <a:pos x="179" y="382"/>
                  </a:cxn>
                  <a:cxn ang="0">
                    <a:pos x="155" y="388"/>
                  </a:cxn>
                  <a:cxn ang="0">
                    <a:pos x="138" y="382"/>
                  </a:cxn>
                  <a:cxn ang="0">
                    <a:pos x="127" y="371"/>
                  </a:cxn>
                  <a:cxn ang="0">
                    <a:pos x="100" y="353"/>
                  </a:cxn>
                  <a:cxn ang="0">
                    <a:pos x="75" y="349"/>
                  </a:cxn>
                  <a:cxn ang="0">
                    <a:pos x="57" y="349"/>
                  </a:cxn>
                  <a:cxn ang="0">
                    <a:pos x="44" y="344"/>
                  </a:cxn>
                  <a:cxn ang="0">
                    <a:pos x="43" y="326"/>
                  </a:cxn>
                  <a:cxn ang="0">
                    <a:pos x="47" y="305"/>
                  </a:cxn>
                  <a:cxn ang="0">
                    <a:pos x="54" y="283"/>
                  </a:cxn>
                  <a:cxn ang="0">
                    <a:pos x="54" y="258"/>
                  </a:cxn>
                  <a:cxn ang="0">
                    <a:pos x="60" y="213"/>
                  </a:cxn>
                  <a:cxn ang="0">
                    <a:pos x="69" y="189"/>
                  </a:cxn>
                  <a:cxn ang="0">
                    <a:pos x="78" y="165"/>
                  </a:cxn>
                  <a:cxn ang="0">
                    <a:pos x="88" y="149"/>
                  </a:cxn>
                  <a:cxn ang="0">
                    <a:pos x="98" y="135"/>
                  </a:cxn>
                  <a:cxn ang="0">
                    <a:pos x="96" y="128"/>
                  </a:cxn>
                  <a:cxn ang="0">
                    <a:pos x="92" y="120"/>
                  </a:cxn>
                  <a:cxn ang="0">
                    <a:pos x="56" y="92"/>
                  </a:cxn>
                  <a:cxn ang="0">
                    <a:pos x="28" y="70"/>
                  </a:cxn>
                  <a:cxn ang="0">
                    <a:pos x="10" y="48"/>
                  </a:cxn>
                  <a:cxn ang="0">
                    <a:pos x="0" y="26"/>
                  </a:cxn>
                  <a:cxn ang="0">
                    <a:pos x="5" y="7"/>
                  </a:cxn>
                  <a:cxn ang="0">
                    <a:pos x="13" y="0"/>
                  </a:cxn>
                  <a:cxn ang="0">
                    <a:pos x="26" y="3"/>
                  </a:cxn>
                  <a:cxn ang="0">
                    <a:pos x="31" y="5"/>
                  </a:cxn>
                </a:cxnLst>
                <a:rect l="0" t="0" r="r" b="b"/>
                <a:pathLst>
                  <a:path w="195" h="388">
                    <a:moveTo>
                      <a:pt x="31" y="5"/>
                    </a:moveTo>
                    <a:lnTo>
                      <a:pt x="48" y="13"/>
                    </a:lnTo>
                    <a:lnTo>
                      <a:pt x="60" y="26"/>
                    </a:lnTo>
                    <a:lnTo>
                      <a:pt x="83" y="50"/>
                    </a:lnTo>
                    <a:lnTo>
                      <a:pt x="106" y="81"/>
                    </a:lnTo>
                    <a:lnTo>
                      <a:pt x="122" y="107"/>
                    </a:lnTo>
                    <a:lnTo>
                      <a:pt x="129" y="128"/>
                    </a:lnTo>
                    <a:lnTo>
                      <a:pt x="128" y="143"/>
                    </a:lnTo>
                    <a:lnTo>
                      <a:pt x="123" y="159"/>
                    </a:lnTo>
                    <a:lnTo>
                      <a:pt x="115" y="174"/>
                    </a:lnTo>
                    <a:lnTo>
                      <a:pt x="100" y="198"/>
                    </a:lnTo>
                    <a:lnTo>
                      <a:pt x="86" y="224"/>
                    </a:lnTo>
                    <a:lnTo>
                      <a:pt x="79" y="252"/>
                    </a:lnTo>
                    <a:lnTo>
                      <a:pt x="75" y="279"/>
                    </a:lnTo>
                    <a:lnTo>
                      <a:pt x="78" y="308"/>
                    </a:lnTo>
                    <a:lnTo>
                      <a:pt x="81" y="323"/>
                    </a:lnTo>
                    <a:lnTo>
                      <a:pt x="90" y="330"/>
                    </a:lnTo>
                    <a:lnTo>
                      <a:pt x="104" y="335"/>
                    </a:lnTo>
                    <a:lnTo>
                      <a:pt x="129" y="341"/>
                    </a:lnTo>
                    <a:lnTo>
                      <a:pt x="163" y="347"/>
                    </a:lnTo>
                    <a:lnTo>
                      <a:pt x="187" y="353"/>
                    </a:lnTo>
                    <a:lnTo>
                      <a:pt x="195" y="361"/>
                    </a:lnTo>
                    <a:lnTo>
                      <a:pt x="192" y="372"/>
                    </a:lnTo>
                    <a:lnTo>
                      <a:pt x="179" y="382"/>
                    </a:lnTo>
                    <a:lnTo>
                      <a:pt x="155" y="388"/>
                    </a:lnTo>
                    <a:lnTo>
                      <a:pt x="138" y="382"/>
                    </a:lnTo>
                    <a:lnTo>
                      <a:pt x="127" y="371"/>
                    </a:lnTo>
                    <a:lnTo>
                      <a:pt x="100" y="353"/>
                    </a:lnTo>
                    <a:lnTo>
                      <a:pt x="75" y="349"/>
                    </a:lnTo>
                    <a:lnTo>
                      <a:pt x="57" y="349"/>
                    </a:lnTo>
                    <a:lnTo>
                      <a:pt x="44" y="344"/>
                    </a:lnTo>
                    <a:lnTo>
                      <a:pt x="43" y="326"/>
                    </a:lnTo>
                    <a:lnTo>
                      <a:pt x="47" y="305"/>
                    </a:lnTo>
                    <a:lnTo>
                      <a:pt x="54" y="283"/>
                    </a:lnTo>
                    <a:lnTo>
                      <a:pt x="54" y="258"/>
                    </a:lnTo>
                    <a:lnTo>
                      <a:pt x="60" y="213"/>
                    </a:lnTo>
                    <a:lnTo>
                      <a:pt x="69" y="189"/>
                    </a:lnTo>
                    <a:lnTo>
                      <a:pt x="78" y="165"/>
                    </a:lnTo>
                    <a:lnTo>
                      <a:pt x="88" y="149"/>
                    </a:lnTo>
                    <a:lnTo>
                      <a:pt x="98" y="135"/>
                    </a:lnTo>
                    <a:lnTo>
                      <a:pt x="96" y="128"/>
                    </a:lnTo>
                    <a:lnTo>
                      <a:pt x="92" y="120"/>
                    </a:lnTo>
                    <a:lnTo>
                      <a:pt x="56" y="92"/>
                    </a:lnTo>
                    <a:lnTo>
                      <a:pt x="28" y="70"/>
                    </a:lnTo>
                    <a:lnTo>
                      <a:pt x="10" y="48"/>
                    </a:lnTo>
                    <a:lnTo>
                      <a:pt x="0" y="26"/>
                    </a:lnTo>
                    <a:lnTo>
                      <a:pt x="5" y="7"/>
                    </a:lnTo>
                    <a:lnTo>
                      <a:pt x="13" y="0"/>
                    </a:lnTo>
                    <a:lnTo>
                      <a:pt x="26" y="3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77" name="Gruppe 76"/>
            <p:cNvGrpSpPr>
              <a:grpSpLocks noChangeAspect="1"/>
            </p:cNvGrpSpPr>
            <p:nvPr/>
          </p:nvGrpSpPr>
          <p:grpSpPr>
            <a:xfrm>
              <a:off x="6700400" y="2048195"/>
              <a:ext cx="1659636" cy="1572767"/>
              <a:chOff x="7542213" y="1733551"/>
              <a:chExt cx="2305050" cy="2184399"/>
            </a:xfrm>
          </p:grpSpPr>
          <p:sp>
            <p:nvSpPr>
              <p:cNvPr id="20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542213" y="1735138"/>
                <a:ext cx="2305050" cy="2182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7551738" y="1747838"/>
                <a:ext cx="1062038" cy="1804987"/>
              </a:xfrm>
              <a:custGeom>
                <a:avLst/>
                <a:gdLst/>
                <a:ahLst/>
                <a:cxnLst>
                  <a:cxn ang="0">
                    <a:pos x="402" y="1123"/>
                  </a:cxn>
                  <a:cxn ang="0">
                    <a:pos x="310" y="1057"/>
                  </a:cxn>
                  <a:cxn ang="0">
                    <a:pos x="257" y="994"/>
                  </a:cxn>
                  <a:cxn ang="0">
                    <a:pos x="239" y="935"/>
                  </a:cxn>
                  <a:cxn ang="0">
                    <a:pos x="200" y="907"/>
                  </a:cxn>
                  <a:cxn ang="0">
                    <a:pos x="179" y="834"/>
                  </a:cxn>
                  <a:cxn ang="0">
                    <a:pos x="143" y="809"/>
                  </a:cxn>
                  <a:cxn ang="0">
                    <a:pos x="128" y="757"/>
                  </a:cxn>
                  <a:cxn ang="0">
                    <a:pos x="107" y="703"/>
                  </a:cxn>
                  <a:cxn ang="0">
                    <a:pos x="81" y="635"/>
                  </a:cxn>
                  <a:cxn ang="0">
                    <a:pos x="93" y="562"/>
                  </a:cxn>
                  <a:cxn ang="0">
                    <a:pos x="74" y="510"/>
                  </a:cxn>
                  <a:cxn ang="0">
                    <a:pos x="91" y="443"/>
                  </a:cxn>
                  <a:cxn ang="0">
                    <a:pos x="74" y="384"/>
                  </a:cxn>
                  <a:cxn ang="0">
                    <a:pos x="98" y="326"/>
                  </a:cxn>
                  <a:cxn ang="0">
                    <a:pos x="98" y="260"/>
                  </a:cxn>
                  <a:cxn ang="0">
                    <a:pos x="114" y="192"/>
                  </a:cxn>
                  <a:cxn ang="0">
                    <a:pos x="122" y="119"/>
                  </a:cxn>
                  <a:cxn ang="0">
                    <a:pos x="121" y="68"/>
                  </a:cxn>
                  <a:cxn ang="0">
                    <a:pos x="63" y="61"/>
                  </a:cxn>
                  <a:cxn ang="0">
                    <a:pos x="50" y="91"/>
                  </a:cxn>
                  <a:cxn ang="0">
                    <a:pos x="63" y="121"/>
                  </a:cxn>
                  <a:cxn ang="0">
                    <a:pos x="100" y="122"/>
                  </a:cxn>
                  <a:cxn ang="0">
                    <a:pos x="119" y="129"/>
                  </a:cxn>
                  <a:cxn ang="0">
                    <a:pos x="86" y="150"/>
                  </a:cxn>
                  <a:cxn ang="0">
                    <a:pos x="37" y="150"/>
                  </a:cxn>
                  <a:cxn ang="0">
                    <a:pos x="0" y="84"/>
                  </a:cxn>
                  <a:cxn ang="0">
                    <a:pos x="34" y="20"/>
                  </a:cxn>
                  <a:cxn ang="0">
                    <a:pos x="133" y="0"/>
                  </a:cxn>
                  <a:cxn ang="0">
                    <a:pos x="206" y="37"/>
                  </a:cxn>
                  <a:cxn ang="0">
                    <a:pos x="217" y="89"/>
                  </a:cxn>
                  <a:cxn ang="0">
                    <a:pos x="248" y="119"/>
                  </a:cxn>
                  <a:cxn ang="0">
                    <a:pos x="243" y="163"/>
                  </a:cxn>
                  <a:cxn ang="0">
                    <a:pos x="271" y="197"/>
                  </a:cxn>
                  <a:cxn ang="0">
                    <a:pos x="266" y="241"/>
                  </a:cxn>
                  <a:cxn ang="0">
                    <a:pos x="257" y="255"/>
                  </a:cxn>
                  <a:cxn ang="0">
                    <a:pos x="275" y="288"/>
                  </a:cxn>
                  <a:cxn ang="0">
                    <a:pos x="290" y="334"/>
                  </a:cxn>
                  <a:cxn ang="0">
                    <a:pos x="296" y="351"/>
                  </a:cxn>
                  <a:cxn ang="0">
                    <a:pos x="320" y="381"/>
                  </a:cxn>
                  <a:cxn ang="0">
                    <a:pos x="355" y="426"/>
                  </a:cxn>
                  <a:cxn ang="0">
                    <a:pos x="377" y="474"/>
                  </a:cxn>
                  <a:cxn ang="0">
                    <a:pos x="401" y="522"/>
                  </a:cxn>
                  <a:cxn ang="0">
                    <a:pos x="427" y="552"/>
                  </a:cxn>
                  <a:cxn ang="0">
                    <a:pos x="458" y="574"/>
                  </a:cxn>
                  <a:cxn ang="0">
                    <a:pos x="460" y="615"/>
                  </a:cxn>
                  <a:cxn ang="0">
                    <a:pos x="526" y="606"/>
                  </a:cxn>
                  <a:cxn ang="0">
                    <a:pos x="561" y="666"/>
                  </a:cxn>
                  <a:cxn ang="0">
                    <a:pos x="626" y="658"/>
                  </a:cxn>
                  <a:cxn ang="0">
                    <a:pos x="669" y="698"/>
                  </a:cxn>
                  <a:cxn ang="0">
                    <a:pos x="560" y="740"/>
                  </a:cxn>
                  <a:cxn ang="0">
                    <a:pos x="485" y="799"/>
                  </a:cxn>
                  <a:cxn ang="0">
                    <a:pos x="428" y="902"/>
                  </a:cxn>
                  <a:cxn ang="0">
                    <a:pos x="416" y="991"/>
                  </a:cxn>
                  <a:cxn ang="0">
                    <a:pos x="434" y="1063"/>
                  </a:cxn>
                  <a:cxn ang="0">
                    <a:pos x="453" y="1111"/>
                  </a:cxn>
                  <a:cxn ang="0">
                    <a:pos x="453" y="1137"/>
                  </a:cxn>
                </a:cxnLst>
                <a:rect l="0" t="0" r="r" b="b"/>
                <a:pathLst>
                  <a:path w="669" h="1137">
                    <a:moveTo>
                      <a:pt x="453" y="1137"/>
                    </a:moveTo>
                    <a:lnTo>
                      <a:pt x="402" y="1123"/>
                    </a:lnTo>
                    <a:lnTo>
                      <a:pt x="360" y="1083"/>
                    </a:lnTo>
                    <a:lnTo>
                      <a:pt x="310" y="1057"/>
                    </a:lnTo>
                    <a:lnTo>
                      <a:pt x="281" y="1038"/>
                    </a:lnTo>
                    <a:lnTo>
                      <a:pt x="257" y="994"/>
                    </a:lnTo>
                    <a:lnTo>
                      <a:pt x="242" y="956"/>
                    </a:lnTo>
                    <a:lnTo>
                      <a:pt x="239" y="935"/>
                    </a:lnTo>
                    <a:lnTo>
                      <a:pt x="226" y="931"/>
                    </a:lnTo>
                    <a:lnTo>
                      <a:pt x="200" y="907"/>
                    </a:lnTo>
                    <a:lnTo>
                      <a:pt x="179" y="865"/>
                    </a:lnTo>
                    <a:lnTo>
                      <a:pt x="179" y="834"/>
                    </a:lnTo>
                    <a:lnTo>
                      <a:pt x="163" y="827"/>
                    </a:lnTo>
                    <a:lnTo>
                      <a:pt x="143" y="809"/>
                    </a:lnTo>
                    <a:lnTo>
                      <a:pt x="130" y="782"/>
                    </a:lnTo>
                    <a:lnTo>
                      <a:pt x="128" y="757"/>
                    </a:lnTo>
                    <a:lnTo>
                      <a:pt x="130" y="716"/>
                    </a:lnTo>
                    <a:lnTo>
                      <a:pt x="107" y="703"/>
                    </a:lnTo>
                    <a:lnTo>
                      <a:pt x="91" y="671"/>
                    </a:lnTo>
                    <a:lnTo>
                      <a:pt x="81" y="635"/>
                    </a:lnTo>
                    <a:lnTo>
                      <a:pt x="84" y="590"/>
                    </a:lnTo>
                    <a:lnTo>
                      <a:pt x="93" y="562"/>
                    </a:lnTo>
                    <a:lnTo>
                      <a:pt x="83" y="537"/>
                    </a:lnTo>
                    <a:lnTo>
                      <a:pt x="74" y="510"/>
                    </a:lnTo>
                    <a:lnTo>
                      <a:pt x="77" y="480"/>
                    </a:lnTo>
                    <a:lnTo>
                      <a:pt x="91" y="443"/>
                    </a:lnTo>
                    <a:lnTo>
                      <a:pt x="79" y="421"/>
                    </a:lnTo>
                    <a:lnTo>
                      <a:pt x="74" y="384"/>
                    </a:lnTo>
                    <a:lnTo>
                      <a:pt x="83" y="349"/>
                    </a:lnTo>
                    <a:lnTo>
                      <a:pt x="98" y="326"/>
                    </a:lnTo>
                    <a:lnTo>
                      <a:pt x="91" y="293"/>
                    </a:lnTo>
                    <a:lnTo>
                      <a:pt x="98" y="260"/>
                    </a:lnTo>
                    <a:lnTo>
                      <a:pt x="119" y="220"/>
                    </a:lnTo>
                    <a:lnTo>
                      <a:pt x="114" y="192"/>
                    </a:lnTo>
                    <a:lnTo>
                      <a:pt x="126" y="147"/>
                    </a:lnTo>
                    <a:lnTo>
                      <a:pt x="122" y="119"/>
                    </a:lnTo>
                    <a:lnTo>
                      <a:pt x="114" y="87"/>
                    </a:lnTo>
                    <a:lnTo>
                      <a:pt x="121" y="68"/>
                    </a:lnTo>
                    <a:lnTo>
                      <a:pt x="89" y="54"/>
                    </a:lnTo>
                    <a:lnTo>
                      <a:pt x="63" y="61"/>
                    </a:lnTo>
                    <a:lnTo>
                      <a:pt x="55" y="75"/>
                    </a:lnTo>
                    <a:lnTo>
                      <a:pt x="50" y="91"/>
                    </a:lnTo>
                    <a:lnTo>
                      <a:pt x="56" y="108"/>
                    </a:lnTo>
                    <a:lnTo>
                      <a:pt x="63" y="121"/>
                    </a:lnTo>
                    <a:lnTo>
                      <a:pt x="74" y="124"/>
                    </a:lnTo>
                    <a:lnTo>
                      <a:pt x="100" y="122"/>
                    </a:lnTo>
                    <a:lnTo>
                      <a:pt x="114" y="117"/>
                    </a:lnTo>
                    <a:lnTo>
                      <a:pt x="119" y="129"/>
                    </a:lnTo>
                    <a:lnTo>
                      <a:pt x="91" y="147"/>
                    </a:lnTo>
                    <a:lnTo>
                      <a:pt x="86" y="150"/>
                    </a:lnTo>
                    <a:lnTo>
                      <a:pt x="60" y="155"/>
                    </a:lnTo>
                    <a:lnTo>
                      <a:pt x="37" y="150"/>
                    </a:lnTo>
                    <a:lnTo>
                      <a:pt x="9" y="117"/>
                    </a:lnTo>
                    <a:lnTo>
                      <a:pt x="0" y="84"/>
                    </a:lnTo>
                    <a:lnTo>
                      <a:pt x="11" y="53"/>
                    </a:lnTo>
                    <a:lnTo>
                      <a:pt x="34" y="20"/>
                    </a:lnTo>
                    <a:lnTo>
                      <a:pt x="71" y="5"/>
                    </a:lnTo>
                    <a:lnTo>
                      <a:pt x="133" y="0"/>
                    </a:lnTo>
                    <a:lnTo>
                      <a:pt x="175" y="33"/>
                    </a:lnTo>
                    <a:lnTo>
                      <a:pt x="206" y="37"/>
                    </a:lnTo>
                    <a:lnTo>
                      <a:pt x="217" y="59"/>
                    </a:lnTo>
                    <a:lnTo>
                      <a:pt x="217" y="89"/>
                    </a:lnTo>
                    <a:lnTo>
                      <a:pt x="239" y="103"/>
                    </a:lnTo>
                    <a:lnTo>
                      <a:pt x="248" y="119"/>
                    </a:lnTo>
                    <a:lnTo>
                      <a:pt x="248" y="140"/>
                    </a:lnTo>
                    <a:lnTo>
                      <a:pt x="243" y="163"/>
                    </a:lnTo>
                    <a:lnTo>
                      <a:pt x="260" y="178"/>
                    </a:lnTo>
                    <a:lnTo>
                      <a:pt x="271" y="197"/>
                    </a:lnTo>
                    <a:lnTo>
                      <a:pt x="275" y="218"/>
                    </a:lnTo>
                    <a:lnTo>
                      <a:pt x="266" y="241"/>
                    </a:lnTo>
                    <a:lnTo>
                      <a:pt x="260" y="241"/>
                    </a:lnTo>
                    <a:lnTo>
                      <a:pt x="257" y="255"/>
                    </a:lnTo>
                    <a:lnTo>
                      <a:pt x="271" y="267"/>
                    </a:lnTo>
                    <a:lnTo>
                      <a:pt x="275" y="288"/>
                    </a:lnTo>
                    <a:lnTo>
                      <a:pt x="268" y="319"/>
                    </a:lnTo>
                    <a:lnTo>
                      <a:pt x="290" y="334"/>
                    </a:lnTo>
                    <a:lnTo>
                      <a:pt x="285" y="335"/>
                    </a:lnTo>
                    <a:lnTo>
                      <a:pt x="296" y="351"/>
                    </a:lnTo>
                    <a:lnTo>
                      <a:pt x="297" y="373"/>
                    </a:lnTo>
                    <a:lnTo>
                      <a:pt x="320" y="381"/>
                    </a:lnTo>
                    <a:lnTo>
                      <a:pt x="343" y="401"/>
                    </a:lnTo>
                    <a:lnTo>
                      <a:pt x="355" y="426"/>
                    </a:lnTo>
                    <a:lnTo>
                      <a:pt x="352" y="462"/>
                    </a:lnTo>
                    <a:lnTo>
                      <a:pt x="377" y="474"/>
                    </a:lnTo>
                    <a:lnTo>
                      <a:pt x="395" y="499"/>
                    </a:lnTo>
                    <a:lnTo>
                      <a:pt x="401" y="522"/>
                    </a:lnTo>
                    <a:lnTo>
                      <a:pt x="401" y="549"/>
                    </a:lnTo>
                    <a:lnTo>
                      <a:pt x="427" y="552"/>
                    </a:lnTo>
                    <a:lnTo>
                      <a:pt x="448" y="562"/>
                    </a:lnTo>
                    <a:lnTo>
                      <a:pt x="458" y="574"/>
                    </a:lnTo>
                    <a:lnTo>
                      <a:pt x="461" y="588"/>
                    </a:lnTo>
                    <a:lnTo>
                      <a:pt x="460" y="615"/>
                    </a:lnTo>
                    <a:lnTo>
                      <a:pt x="497" y="602"/>
                    </a:lnTo>
                    <a:lnTo>
                      <a:pt x="526" y="606"/>
                    </a:lnTo>
                    <a:lnTo>
                      <a:pt x="545" y="620"/>
                    </a:lnTo>
                    <a:lnTo>
                      <a:pt x="561" y="666"/>
                    </a:lnTo>
                    <a:lnTo>
                      <a:pt x="593" y="656"/>
                    </a:lnTo>
                    <a:lnTo>
                      <a:pt x="626" y="658"/>
                    </a:lnTo>
                    <a:lnTo>
                      <a:pt x="653" y="671"/>
                    </a:lnTo>
                    <a:lnTo>
                      <a:pt x="669" y="698"/>
                    </a:lnTo>
                    <a:lnTo>
                      <a:pt x="610" y="713"/>
                    </a:lnTo>
                    <a:lnTo>
                      <a:pt x="560" y="740"/>
                    </a:lnTo>
                    <a:lnTo>
                      <a:pt x="519" y="770"/>
                    </a:lnTo>
                    <a:lnTo>
                      <a:pt x="485" y="799"/>
                    </a:lnTo>
                    <a:lnTo>
                      <a:pt x="451" y="854"/>
                    </a:lnTo>
                    <a:lnTo>
                      <a:pt x="428" y="902"/>
                    </a:lnTo>
                    <a:lnTo>
                      <a:pt x="416" y="935"/>
                    </a:lnTo>
                    <a:lnTo>
                      <a:pt x="416" y="991"/>
                    </a:lnTo>
                    <a:lnTo>
                      <a:pt x="419" y="1030"/>
                    </a:lnTo>
                    <a:lnTo>
                      <a:pt x="434" y="1063"/>
                    </a:lnTo>
                    <a:lnTo>
                      <a:pt x="448" y="1080"/>
                    </a:lnTo>
                    <a:lnTo>
                      <a:pt x="453" y="1111"/>
                    </a:lnTo>
                    <a:lnTo>
                      <a:pt x="461" y="1132"/>
                    </a:lnTo>
                    <a:lnTo>
                      <a:pt x="453" y="1137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8208963" y="2855913"/>
                <a:ext cx="812800" cy="736600"/>
              </a:xfrm>
              <a:custGeom>
                <a:avLst/>
                <a:gdLst/>
                <a:ahLst/>
                <a:cxnLst>
                  <a:cxn ang="0">
                    <a:pos x="32" y="380"/>
                  </a:cxn>
                  <a:cxn ang="0">
                    <a:pos x="13" y="353"/>
                  </a:cxn>
                  <a:cxn ang="0">
                    <a:pos x="2" y="311"/>
                  </a:cxn>
                  <a:cxn ang="0">
                    <a:pos x="0" y="262"/>
                  </a:cxn>
                  <a:cxn ang="0">
                    <a:pos x="9" y="215"/>
                  </a:cxn>
                  <a:cxn ang="0">
                    <a:pos x="25" y="166"/>
                  </a:cxn>
                  <a:cxn ang="0">
                    <a:pos x="58" y="126"/>
                  </a:cxn>
                  <a:cxn ang="0">
                    <a:pos x="86" y="87"/>
                  </a:cxn>
                  <a:cxn ang="0">
                    <a:pos x="121" y="56"/>
                  </a:cxn>
                  <a:cxn ang="0">
                    <a:pos x="159" y="33"/>
                  </a:cxn>
                  <a:cxn ang="0">
                    <a:pos x="215" y="9"/>
                  </a:cxn>
                  <a:cxn ang="0">
                    <a:pos x="259" y="0"/>
                  </a:cxn>
                  <a:cxn ang="0">
                    <a:pos x="317" y="12"/>
                  </a:cxn>
                  <a:cxn ang="0">
                    <a:pos x="362" y="31"/>
                  </a:cxn>
                  <a:cxn ang="0">
                    <a:pos x="410" y="61"/>
                  </a:cxn>
                  <a:cxn ang="0">
                    <a:pos x="452" y="103"/>
                  </a:cxn>
                  <a:cxn ang="0">
                    <a:pos x="480" y="136"/>
                  </a:cxn>
                  <a:cxn ang="0">
                    <a:pos x="498" y="169"/>
                  </a:cxn>
                  <a:cxn ang="0">
                    <a:pos x="505" y="211"/>
                  </a:cxn>
                  <a:cxn ang="0">
                    <a:pos x="505" y="254"/>
                  </a:cxn>
                  <a:cxn ang="0">
                    <a:pos x="512" y="290"/>
                  </a:cxn>
                  <a:cxn ang="0">
                    <a:pos x="505" y="326"/>
                  </a:cxn>
                  <a:cxn ang="0">
                    <a:pos x="477" y="373"/>
                  </a:cxn>
                  <a:cxn ang="0">
                    <a:pos x="404" y="418"/>
                  </a:cxn>
                  <a:cxn ang="0">
                    <a:pos x="327" y="451"/>
                  </a:cxn>
                  <a:cxn ang="0">
                    <a:pos x="234" y="464"/>
                  </a:cxn>
                  <a:cxn ang="0">
                    <a:pos x="131" y="450"/>
                  </a:cxn>
                  <a:cxn ang="0">
                    <a:pos x="56" y="420"/>
                  </a:cxn>
                  <a:cxn ang="0">
                    <a:pos x="51" y="420"/>
                  </a:cxn>
                  <a:cxn ang="0">
                    <a:pos x="32" y="380"/>
                  </a:cxn>
                </a:cxnLst>
                <a:rect l="0" t="0" r="r" b="b"/>
                <a:pathLst>
                  <a:path w="512" h="464">
                    <a:moveTo>
                      <a:pt x="32" y="380"/>
                    </a:moveTo>
                    <a:lnTo>
                      <a:pt x="13" y="353"/>
                    </a:lnTo>
                    <a:lnTo>
                      <a:pt x="2" y="311"/>
                    </a:lnTo>
                    <a:lnTo>
                      <a:pt x="0" y="262"/>
                    </a:lnTo>
                    <a:lnTo>
                      <a:pt x="9" y="215"/>
                    </a:lnTo>
                    <a:lnTo>
                      <a:pt x="25" y="166"/>
                    </a:lnTo>
                    <a:lnTo>
                      <a:pt x="58" y="126"/>
                    </a:lnTo>
                    <a:lnTo>
                      <a:pt x="86" y="87"/>
                    </a:lnTo>
                    <a:lnTo>
                      <a:pt x="121" y="56"/>
                    </a:lnTo>
                    <a:lnTo>
                      <a:pt x="159" y="33"/>
                    </a:lnTo>
                    <a:lnTo>
                      <a:pt x="215" y="9"/>
                    </a:lnTo>
                    <a:lnTo>
                      <a:pt x="259" y="0"/>
                    </a:lnTo>
                    <a:lnTo>
                      <a:pt x="317" y="12"/>
                    </a:lnTo>
                    <a:lnTo>
                      <a:pt x="362" y="31"/>
                    </a:lnTo>
                    <a:lnTo>
                      <a:pt x="410" y="61"/>
                    </a:lnTo>
                    <a:lnTo>
                      <a:pt x="452" y="103"/>
                    </a:lnTo>
                    <a:lnTo>
                      <a:pt x="480" y="136"/>
                    </a:lnTo>
                    <a:lnTo>
                      <a:pt x="498" y="169"/>
                    </a:lnTo>
                    <a:lnTo>
                      <a:pt x="505" y="211"/>
                    </a:lnTo>
                    <a:lnTo>
                      <a:pt x="505" y="254"/>
                    </a:lnTo>
                    <a:lnTo>
                      <a:pt x="512" y="290"/>
                    </a:lnTo>
                    <a:lnTo>
                      <a:pt x="505" y="326"/>
                    </a:lnTo>
                    <a:lnTo>
                      <a:pt x="477" y="373"/>
                    </a:lnTo>
                    <a:lnTo>
                      <a:pt x="404" y="418"/>
                    </a:lnTo>
                    <a:lnTo>
                      <a:pt x="327" y="451"/>
                    </a:lnTo>
                    <a:lnTo>
                      <a:pt x="234" y="464"/>
                    </a:lnTo>
                    <a:lnTo>
                      <a:pt x="131" y="450"/>
                    </a:lnTo>
                    <a:lnTo>
                      <a:pt x="56" y="420"/>
                    </a:lnTo>
                    <a:lnTo>
                      <a:pt x="51" y="420"/>
                    </a:lnTo>
                    <a:lnTo>
                      <a:pt x="32" y="38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7542213" y="1733551"/>
                <a:ext cx="300038" cy="269875"/>
              </a:xfrm>
              <a:custGeom>
                <a:avLst/>
                <a:gdLst/>
                <a:ahLst/>
                <a:cxnLst>
                  <a:cxn ang="0">
                    <a:pos x="130" y="3"/>
                  </a:cxn>
                  <a:cxn ang="0">
                    <a:pos x="157" y="8"/>
                  </a:cxn>
                  <a:cxn ang="0">
                    <a:pos x="168" y="14"/>
                  </a:cxn>
                  <a:cxn ang="0">
                    <a:pos x="179" y="26"/>
                  </a:cxn>
                  <a:cxn ang="0">
                    <a:pos x="189" y="41"/>
                  </a:cxn>
                  <a:cxn ang="0">
                    <a:pos x="174" y="53"/>
                  </a:cxn>
                  <a:cxn ang="0">
                    <a:pos x="155" y="56"/>
                  </a:cxn>
                  <a:cxn ang="0">
                    <a:pos x="146" y="39"/>
                  </a:cxn>
                  <a:cxn ang="0">
                    <a:pos x="140" y="29"/>
                  </a:cxn>
                  <a:cxn ang="0">
                    <a:pos x="125" y="24"/>
                  </a:cxn>
                  <a:cxn ang="0">
                    <a:pos x="98" y="23"/>
                  </a:cxn>
                  <a:cxn ang="0">
                    <a:pos x="88" y="33"/>
                  </a:cxn>
                  <a:cxn ang="0">
                    <a:pos x="86" y="47"/>
                  </a:cxn>
                  <a:cxn ang="0">
                    <a:pos x="73" y="35"/>
                  </a:cxn>
                  <a:cxn ang="0">
                    <a:pos x="74" y="23"/>
                  </a:cxn>
                  <a:cxn ang="0">
                    <a:pos x="53" y="35"/>
                  </a:cxn>
                  <a:cxn ang="0">
                    <a:pos x="49" y="38"/>
                  </a:cxn>
                  <a:cxn ang="0">
                    <a:pos x="40" y="50"/>
                  </a:cxn>
                  <a:cxn ang="0">
                    <a:pos x="35" y="60"/>
                  </a:cxn>
                  <a:cxn ang="0">
                    <a:pos x="40" y="71"/>
                  </a:cxn>
                  <a:cxn ang="0">
                    <a:pos x="51" y="77"/>
                  </a:cxn>
                  <a:cxn ang="0">
                    <a:pos x="32" y="80"/>
                  </a:cxn>
                  <a:cxn ang="0">
                    <a:pos x="22" y="74"/>
                  </a:cxn>
                  <a:cxn ang="0">
                    <a:pos x="19" y="90"/>
                  </a:cxn>
                  <a:cxn ang="0">
                    <a:pos x="22" y="110"/>
                  </a:cxn>
                  <a:cxn ang="0">
                    <a:pos x="32" y="123"/>
                  </a:cxn>
                  <a:cxn ang="0">
                    <a:pos x="49" y="121"/>
                  </a:cxn>
                  <a:cxn ang="0">
                    <a:pos x="53" y="117"/>
                  </a:cxn>
                  <a:cxn ang="0">
                    <a:pos x="47" y="134"/>
                  </a:cxn>
                  <a:cxn ang="0">
                    <a:pos x="43" y="134"/>
                  </a:cxn>
                  <a:cxn ang="0">
                    <a:pos x="42" y="138"/>
                  </a:cxn>
                  <a:cxn ang="0">
                    <a:pos x="51" y="155"/>
                  </a:cxn>
                  <a:cxn ang="0">
                    <a:pos x="70" y="158"/>
                  </a:cxn>
                  <a:cxn ang="0">
                    <a:pos x="87" y="155"/>
                  </a:cxn>
                  <a:cxn ang="0">
                    <a:pos x="83" y="155"/>
                  </a:cxn>
                  <a:cxn ang="0">
                    <a:pos x="104" y="147"/>
                  </a:cxn>
                  <a:cxn ang="0">
                    <a:pos x="116" y="137"/>
                  </a:cxn>
                  <a:cxn ang="0">
                    <a:pos x="122" y="126"/>
                  </a:cxn>
                  <a:cxn ang="0">
                    <a:pos x="123" y="147"/>
                  </a:cxn>
                  <a:cxn ang="0">
                    <a:pos x="102" y="164"/>
                  </a:cxn>
                  <a:cxn ang="0">
                    <a:pos x="81" y="170"/>
                  </a:cxn>
                  <a:cxn ang="0">
                    <a:pos x="53" y="170"/>
                  </a:cxn>
                  <a:cxn ang="0">
                    <a:pos x="49" y="168"/>
                  </a:cxn>
                  <a:cxn ang="0">
                    <a:pos x="32" y="159"/>
                  </a:cxn>
                  <a:cxn ang="0">
                    <a:pos x="13" y="140"/>
                  </a:cxn>
                  <a:cxn ang="0">
                    <a:pos x="4" y="113"/>
                  </a:cxn>
                  <a:cxn ang="0">
                    <a:pos x="0" y="87"/>
                  </a:cxn>
                  <a:cxn ang="0">
                    <a:pos x="7" y="61"/>
                  </a:cxn>
                  <a:cxn ang="0">
                    <a:pos x="19" y="48"/>
                  </a:cxn>
                  <a:cxn ang="0">
                    <a:pos x="19" y="37"/>
                  </a:cxn>
                  <a:cxn ang="0">
                    <a:pos x="34" y="20"/>
                  </a:cxn>
                  <a:cxn ang="0">
                    <a:pos x="51" y="11"/>
                  </a:cxn>
                  <a:cxn ang="0">
                    <a:pos x="79" y="8"/>
                  </a:cxn>
                  <a:cxn ang="0">
                    <a:pos x="89" y="2"/>
                  </a:cxn>
                  <a:cxn ang="0">
                    <a:pos x="114" y="0"/>
                  </a:cxn>
                  <a:cxn ang="0">
                    <a:pos x="130" y="3"/>
                  </a:cxn>
                </a:cxnLst>
                <a:rect l="0" t="0" r="r" b="b"/>
                <a:pathLst>
                  <a:path w="189" h="170">
                    <a:moveTo>
                      <a:pt x="130" y="3"/>
                    </a:move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6"/>
                    </a:lnTo>
                    <a:lnTo>
                      <a:pt x="189" y="41"/>
                    </a:lnTo>
                    <a:lnTo>
                      <a:pt x="174" y="53"/>
                    </a:lnTo>
                    <a:lnTo>
                      <a:pt x="155" y="56"/>
                    </a:lnTo>
                    <a:lnTo>
                      <a:pt x="146" y="39"/>
                    </a:lnTo>
                    <a:lnTo>
                      <a:pt x="140" y="29"/>
                    </a:lnTo>
                    <a:lnTo>
                      <a:pt x="125" y="24"/>
                    </a:lnTo>
                    <a:lnTo>
                      <a:pt x="98" y="23"/>
                    </a:lnTo>
                    <a:lnTo>
                      <a:pt x="88" y="33"/>
                    </a:lnTo>
                    <a:lnTo>
                      <a:pt x="86" y="47"/>
                    </a:lnTo>
                    <a:lnTo>
                      <a:pt x="73" y="35"/>
                    </a:lnTo>
                    <a:lnTo>
                      <a:pt x="74" y="23"/>
                    </a:lnTo>
                    <a:lnTo>
                      <a:pt x="53" y="35"/>
                    </a:lnTo>
                    <a:lnTo>
                      <a:pt x="49" y="38"/>
                    </a:lnTo>
                    <a:lnTo>
                      <a:pt x="40" y="50"/>
                    </a:lnTo>
                    <a:lnTo>
                      <a:pt x="35" y="60"/>
                    </a:lnTo>
                    <a:lnTo>
                      <a:pt x="40" y="71"/>
                    </a:lnTo>
                    <a:lnTo>
                      <a:pt x="51" y="77"/>
                    </a:lnTo>
                    <a:lnTo>
                      <a:pt x="32" y="80"/>
                    </a:lnTo>
                    <a:lnTo>
                      <a:pt x="22" y="74"/>
                    </a:lnTo>
                    <a:lnTo>
                      <a:pt x="19" y="90"/>
                    </a:lnTo>
                    <a:lnTo>
                      <a:pt x="22" y="110"/>
                    </a:lnTo>
                    <a:lnTo>
                      <a:pt x="32" y="123"/>
                    </a:lnTo>
                    <a:lnTo>
                      <a:pt x="49" y="121"/>
                    </a:lnTo>
                    <a:lnTo>
                      <a:pt x="53" y="117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2" y="138"/>
                    </a:lnTo>
                    <a:lnTo>
                      <a:pt x="51" y="155"/>
                    </a:lnTo>
                    <a:lnTo>
                      <a:pt x="70" y="158"/>
                    </a:lnTo>
                    <a:lnTo>
                      <a:pt x="87" y="155"/>
                    </a:lnTo>
                    <a:lnTo>
                      <a:pt x="83" y="155"/>
                    </a:lnTo>
                    <a:lnTo>
                      <a:pt x="104" y="147"/>
                    </a:lnTo>
                    <a:lnTo>
                      <a:pt x="116" y="137"/>
                    </a:lnTo>
                    <a:lnTo>
                      <a:pt x="122" y="126"/>
                    </a:lnTo>
                    <a:lnTo>
                      <a:pt x="123" y="147"/>
                    </a:lnTo>
                    <a:lnTo>
                      <a:pt x="102" y="164"/>
                    </a:lnTo>
                    <a:lnTo>
                      <a:pt x="81" y="170"/>
                    </a:lnTo>
                    <a:lnTo>
                      <a:pt x="53" y="170"/>
                    </a:lnTo>
                    <a:lnTo>
                      <a:pt x="49" y="168"/>
                    </a:lnTo>
                    <a:lnTo>
                      <a:pt x="32" y="159"/>
                    </a:lnTo>
                    <a:lnTo>
                      <a:pt x="13" y="140"/>
                    </a:lnTo>
                    <a:lnTo>
                      <a:pt x="4" y="113"/>
                    </a:lnTo>
                    <a:lnTo>
                      <a:pt x="0" y="87"/>
                    </a:lnTo>
                    <a:lnTo>
                      <a:pt x="7" y="61"/>
                    </a:lnTo>
                    <a:lnTo>
                      <a:pt x="19" y="48"/>
                    </a:lnTo>
                    <a:lnTo>
                      <a:pt x="19" y="37"/>
                    </a:lnTo>
                    <a:lnTo>
                      <a:pt x="34" y="20"/>
                    </a:lnTo>
                    <a:lnTo>
                      <a:pt x="51" y="11"/>
                    </a:lnTo>
                    <a:lnTo>
                      <a:pt x="79" y="8"/>
                    </a:lnTo>
                    <a:lnTo>
                      <a:pt x="89" y="2"/>
                    </a:lnTo>
                    <a:lnTo>
                      <a:pt x="114" y="0"/>
                    </a:lnTo>
                    <a:lnTo>
                      <a:pt x="1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7621588" y="1822450"/>
                <a:ext cx="130175" cy="130175"/>
              </a:xfrm>
              <a:custGeom>
                <a:avLst/>
                <a:gdLst/>
                <a:ahLst/>
                <a:cxnLst>
                  <a:cxn ang="0">
                    <a:pos x="79" y="11"/>
                  </a:cxn>
                  <a:cxn ang="0">
                    <a:pos x="64" y="6"/>
                  </a:cxn>
                  <a:cxn ang="0">
                    <a:pos x="42" y="0"/>
                  </a:cxn>
                  <a:cxn ang="0">
                    <a:pos x="25" y="6"/>
                  </a:cxn>
                  <a:cxn ang="0">
                    <a:pos x="10" y="15"/>
                  </a:cxn>
                  <a:cxn ang="0">
                    <a:pos x="4" y="30"/>
                  </a:cxn>
                  <a:cxn ang="0">
                    <a:pos x="0" y="49"/>
                  </a:cxn>
                  <a:cxn ang="0">
                    <a:pos x="4" y="62"/>
                  </a:cxn>
                  <a:cxn ang="0">
                    <a:pos x="10" y="70"/>
                  </a:cxn>
                  <a:cxn ang="0">
                    <a:pos x="21" y="78"/>
                  </a:cxn>
                  <a:cxn ang="0">
                    <a:pos x="37" y="82"/>
                  </a:cxn>
                  <a:cxn ang="0">
                    <a:pos x="52" y="82"/>
                  </a:cxn>
                  <a:cxn ang="0">
                    <a:pos x="48" y="82"/>
                  </a:cxn>
                  <a:cxn ang="0">
                    <a:pos x="71" y="78"/>
                  </a:cxn>
                  <a:cxn ang="0">
                    <a:pos x="69" y="62"/>
                  </a:cxn>
                  <a:cxn ang="0">
                    <a:pos x="52" y="72"/>
                  </a:cxn>
                  <a:cxn ang="0">
                    <a:pos x="31" y="72"/>
                  </a:cxn>
                  <a:cxn ang="0">
                    <a:pos x="18" y="66"/>
                  </a:cxn>
                  <a:cxn ang="0">
                    <a:pos x="12" y="53"/>
                  </a:cxn>
                  <a:cxn ang="0">
                    <a:pos x="10" y="38"/>
                  </a:cxn>
                  <a:cxn ang="0">
                    <a:pos x="15" y="25"/>
                  </a:cxn>
                  <a:cxn ang="0">
                    <a:pos x="27" y="18"/>
                  </a:cxn>
                  <a:cxn ang="0">
                    <a:pos x="50" y="15"/>
                  </a:cxn>
                  <a:cxn ang="0">
                    <a:pos x="66" y="21"/>
                  </a:cxn>
                  <a:cxn ang="0">
                    <a:pos x="77" y="32"/>
                  </a:cxn>
                  <a:cxn ang="0">
                    <a:pos x="75" y="36"/>
                  </a:cxn>
                  <a:cxn ang="0">
                    <a:pos x="75" y="39"/>
                  </a:cxn>
                  <a:cxn ang="0">
                    <a:pos x="75" y="43"/>
                  </a:cxn>
                  <a:cxn ang="0">
                    <a:pos x="75" y="47"/>
                  </a:cxn>
                  <a:cxn ang="0">
                    <a:pos x="78" y="47"/>
                  </a:cxn>
                  <a:cxn ang="0">
                    <a:pos x="82" y="21"/>
                  </a:cxn>
                  <a:cxn ang="0">
                    <a:pos x="79" y="11"/>
                  </a:cxn>
                </a:cxnLst>
                <a:rect l="0" t="0" r="r" b="b"/>
                <a:pathLst>
                  <a:path w="82" h="82">
                    <a:moveTo>
                      <a:pt x="79" y="11"/>
                    </a:moveTo>
                    <a:lnTo>
                      <a:pt x="64" y="6"/>
                    </a:lnTo>
                    <a:lnTo>
                      <a:pt x="42" y="0"/>
                    </a:lnTo>
                    <a:lnTo>
                      <a:pt x="25" y="6"/>
                    </a:lnTo>
                    <a:lnTo>
                      <a:pt x="10" y="15"/>
                    </a:lnTo>
                    <a:lnTo>
                      <a:pt x="4" y="30"/>
                    </a:lnTo>
                    <a:lnTo>
                      <a:pt x="0" y="49"/>
                    </a:lnTo>
                    <a:lnTo>
                      <a:pt x="4" y="62"/>
                    </a:lnTo>
                    <a:lnTo>
                      <a:pt x="10" y="70"/>
                    </a:lnTo>
                    <a:lnTo>
                      <a:pt x="21" y="78"/>
                    </a:lnTo>
                    <a:lnTo>
                      <a:pt x="37" y="82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71" y="78"/>
                    </a:lnTo>
                    <a:lnTo>
                      <a:pt x="69" y="62"/>
                    </a:lnTo>
                    <a:lnTo>
                      <a:pt x="52" y="72"/>
                    </a:lnTo>
                    <a:lnTo>
                      <a:pt x="31" y="72"/>
                    </a:lnTo>
                    <a:lnTo>
                      <a:pt x="18" y="66"/>
                    </a:lnTo>
                    <a:lnTo>
                      <a:pt x="12" y="53"/>
                    </a:lnTo>
                    <a:lnTo>
                      <a:pt x="10" y="38"/>
                    </a:lnTo>
                    <a:lnTo>
                      <a:pt x="15" y="25"/>
                    </a:lnTo>
                    <a:lnTo>
                      <a:pt x="27" y="18"/>
                    </a:lnTo>
                    <a:lnTo>
                      <a:pt x="50" y="15"/>
                    </a:lnTo>
                    <a:lnTo>
                      <a:pt x="66" y="21"/>
                    </a:lnTo>
                    <a:lnTo>
                      <a:pt x="77" y="32"/>
                    </a:lnTo>
                    <a:lnTo>
                      <a:pt x="75" y="36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82" y="21"/>
                    </a:lnTo>
                    <a:lnTo>
                      <a:pt x="7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7726363" y="1789113"/>
                <a:ext cx="185738" cy="190500"/>
              </a:xfrm>
              <a:custGeom>
                <a:avLst/>
                <a:gdLst/>
                <a:ahLst/>
                <a:cxnLst>
                  <a:cxn ang="0">
                    <a:pos x="114" y="62"/>
                  </a:cxn>
                  <a:cxn ang="0">
                    <a:pos x="117" y="47"/>
                  </a:cxn>
                  <a:cxn ang="0">
                    <a:pos x="115" y="32"/>
                  </a:cxn>
                  <a:cxn ang="0">
                    <a:pos x="110" y="21"/>
                  </a:cxn>
                  <a:cxn ang="0">
                    <a:pos x="102" y="9"/>
                  </a:cxn>
                  <a:cxn ang="0">
                    <a:pos x="89" y="4"/>
                  </a:cxn>
                  <a:cxn ang="0">
                    <a:pos x="74" y="0"/>
                  </a:cxn>
                  <a:cxn ang="0">
                    <a:pos x="57" y="2"/>
                  </a:cxn>
                  <a:cxn ang="0">
                    <a:pos x="40" y="7"/>
                  </a:cxn>
                  <a:cxn ang="0">
                    <a:pos x="27" y="17"/>
                  </a:cxn>
                  <a:cxn ang="0">
                    <a:pos x="12" y="36"/>
                  </a:cxn>
                  <a:cxn ang="0">
                    <a:pos x="4" y="51"/>
                  </a:cxn>
                  <a:cxn ang="0">
                    <a:pos x="1" y="72"/>
                  </a:cxn>
                  <a:cxn ang="0">
                    <a:pos x="0" y="87"/>
                  </a:cxn>
                  <a:cxn ang="0">
                    <a:pos x="1" y="102"/>
                  </a:cxn>
                  <a:cxn ang="0">
                    <a:pos x="8" y="114"/>
                  </a:cxn>
                  <a:cxn ang="0">
                    <a:pos x="14" y="120"/>
                  </a:cxn>
                  <a:cxn ang="0">
                    <a:pos x="21" y="106"/>
                  </a:cxn>
                  <a:cxn ang="0">
                    <a:pos x="15" y="91"/>
                  </a:cxn>
                  <a:cxn ang="0">
                    <a:pos x="12" y="75"/>
                  </a:cxn>
                  <a:cxn ang="0">
                    <a:pos x="15" y="59"/>
                  </a:cxn>
                  <a:cxn ang="0">
                    <a:pos x="23" y="42"/>
                  </a:cxn>
                  <a:cxn ang="0">
                    <a:pos x="31" y="28"/>
                  </a:cxn>
                  <a:cxn ang="0">
                    <a:pos x="45" y="21"/>
                  </a:cxn>
                  <a:cxn ang="0">
                    <a:pos x="62" y="15"/>
                  </a:cxn>
                  <a:cxn ang="0">
                    <a:pos x="77" y="15"/>
                  </a:cxn>
                  <a:cxn ang="0">
                    <a:pos x="90" y="20"/>
                  </a:cxn>
                  <a:cxn ang="0">
                    <a:pos x="95" y="27"/>
                  </a:cxn>
                  <a:cxn ang="0">
                    <a:pos x="99" y="36"/>
                  </a:cxn>
                  <a:cxn ang="0">
                    <a:pos x="100" y="47"/>
                  </a:cxn>
                  <a:cxn ang="0">
                    <a:pos x="98" y="59"/>
                  </a:cxn>
                  <a:cxn ang="0">
                    <a:pos x="114" y="62"/>
                  </a:cxn>
                </a:cxnLst>
                <a:rect l="0" t="0" r="r" b="b"/>
                <a:pathLst>
                  <a:path w="117" h="120">
                    <a:moveTo>
                      <a:pt x="114" y="62"/>
                    </a:moveTo>
                    <a:lnTo>
                      <a:pt x="117" y="47"/>
                    </a:lnTo>
                    <a:lnTo>
                      <a:pt x="115" y="32"/>
                    </a:lnTo>
                    <a:lnTo>
                      <a:pt x="110" y="21"/>
                    </a:lnTo>
                    <a:lnTo>
                      <a:pt x="102" y="9"/>
                    </a:lnTo>
                    <a:lnTo>
                      <a:pt x="89" y="4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0" y="7"/>
                    </a:lnTo>
                    <a:lnTo>
                      <a:pt x="27" y="17"/>
                    </a:lnTo>
                    <a:lnTo>
                      <a:pt x="12" y="36"/>
                    </a:lnTo>
                    <a:lnTo>
                      <a:pt x="4" y="51"/>
                    </a:lnTo>
                    <a:lnTo>
                      <a:pt x="1" y="72"/>
                    </a:lnTo>
                    <a:lnTo>
                      <a:pt x="0" y="87"/>
                    </a:lnTo>
                    <a:lnTo>
                      <a:pt x="1" y="102"/>
                    </a:lnTo>
                    <a:lnTo>
                      <a:pt x="8" y="114"/>
                    </a:lnTo>
                    <a:lnTo>
                      <a:pt x="14" y="120"/>
                    </a:lnTo>
                    <a:lnTo>
                      <a:pt x="21" y="106"/>
                    </a:lnTo>
                    <a:lnTo>
                      <a:pt x="15" y="91"/>
                    </a:lnTo>
                    <a:lnTo>
                      <a:pt x="12" y="75"/>
                    </a:lnTo>
                    <a:lnTo>
                      <a:pt x="15" y="59"/>
                    </a:lnTo>
                    <a:lnTo>
                      <a:pt x="23" y="42"/>
                    </a:lnTo>
                    <a:lnTo>
                      <a:pt x="31" y="28"/>
                    </a:lnTo>
                    <a:lnTo>
                      <a:pt x="45" y="21"/>
                    </a:lnTo>
                    <a:lnTo>
                      <a:pt x="62" y="15"/>
                    </a:lnTo>
                    <a:lnTo>
                      <a:pt x="77" y="15"/>
                    </a:lnTo>
                    <a:lnTo>
                      <a:pt x="90" y="20"/>
                    </a:lnTo>
                    <a:lnTo>
                      <a:pt x="95" y="27"/>
                    </a:lnTo>
                    <a:lnTo>
                      <a:pt x="99" y="36"/>
                    </a:lnTo>
                    <a:lnTo>
                      <a:pt x="100" y="47"/>
                    </a:lnTo>
                    <a:lnTo>
                      <a:pt x="98" y="59"/>
                    </a:lnTo>
                    <a:lnTo>
                      <a:pt x="114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7724776" y="1882775"/>
                <a:ext cx="234950" cy="225425"/>
              </a:xfrm>
              <a:custGeom>
                <a:avLst/>
                <a:gdLst/>
                <a:ahLst/>
                <a:cxnLst>
                  <a:cxn ang="0">
                    <a:pos x="145" y="73"/>
                  </a:cxn>
                  <a:cxn ang="0">
                    <a:pos x="148" y="52"/>
                  </a:cxn>
                  <a:cxn ang="0">
                    <a:pos x="146" y="35"/>
                  </a:cxn>
                  <a:cxn ang="0">
                    <a:pos x="142" y="19"/>
                  </a:cxn>
                  <a:cxn ang="0">
                    <a:pos x="131" y="9"/>
                  </a:cxn>
                  <a:cxn ang="0">
                    <a:pos x="115" y="4"/>
                  </a:cxn>
                  <a:cxn ang="0">
                    <a:pos x="103" y="0"/>
                  </a:cxn>
                  <a:cxn ang="0">
                    <a:pos x="89" y="1"/>
                  </a:cxn>
                  <a:cxn ang="0">
                    <a:pos x="76" y="7"/>
                  </a:cxn>
                  <a:cxn ang="0">
                    <a:pos x="58" y="16"/>
                  </a:cxn>
                  <a:cxn ang="0">
                    <a:pos x="37" y="29"/>
                  </a:cxn>
                  <a:cxn ang="0">
                    <a:pos x="24" y="43"/>
                  </a:cxn>
                  <a:cxn ang="0">
                    <a:pos x="14" y="56"/>
                  </a:cxn>
                  <a:cxn ang="0">
                    <a:pos x="7" y="76"/>
                  </a:cxn>
                  <a:cxn ang="0">
                    <a:pos x="1" y="94"/>
                  </a:cxn>
                  <a:cxn ang="0">
                    <a:pos x="0" y="107"/>
                  </a:cxn>
                  <a:cxn ang="0">
                    <a:pos x="2" y="128"/>
                  </a:cxn>
                  <a:cxn ang="0">
                    <a:pos x="7" y="142"/>
                  </a:cxn>
                  <a:cxn ang="0">
                    <a:pos x="16" y="128"/>
                  </a:cxn>
                  <a:cxn ang="0">
                    <a:pos x="11" y="107"/>
                  </a:cxn>
                  <a:cxn ang="0">
                    <a:pos x="14" y="84"/>
                  </a:cxn>
                  <a:cxn ang="0">
                    <a:pos x="22" y="67"/>
                  </a:cxn>
                  <a:cxn ang="0">
                    <a:pos x="37" y="50"/>
                  </a:cxn>
                  <a:cxn ang="0">
                    <a:pos x="53" y="36"/>
                  </a:cxn>
                  <a:cxn ang="0">
                    <a:pos x="73" y="23"/>
                  </a:cxn>
                  <a:cxn ang="0">
                    <a:pos x="88" y="19"/>
                  </a:cxn>
                  <a:cxn ang="0">
                    <a:pos x="102" y="19"/>
                  </a:cxn>
                  <a:cxn ang="0">
                    <a:pos x="116" y="21"/>
                  </a:cxn>
                  <a:cxn ang="0">
                    <a:pos x="127" y="28"/>
                  </a:cxn>
                  <a:cxn ang="0">
                    <a:pos x="133" y="38"/>
                  </a:cxn>
                  <a:cxn ang="0">
                    <a:pos x="134" y="50"/>
                  </a:cxn>
                  <a:cxn ang="0">
                    <a:pos x="130" y="65"/>
                  </a:cxn>
                  <a:cxn ang="0">
                    <a:pos x="127" y="73"/>
                  </a:cxn>
                  <a:cxn ang="0">
                    <a:pos x="142" y="78"/>
                  </a:cxn>
                  <a:cxn ang="0">
                    <a:pos x="145" y="73"/>
                  </a:cxn>
                </a:cxnLst>
                <a:rect l="0" t="0" r="r" b="b"/>
                <a:pathLst>
                  <a:path w="148" h="142">
                    <a:moveTo>
                      <a:pt x="145" y="73"/>
                    </a:moveTo>
                    <a:lnTo>
                      <a:pt x="148" y="52"/>
                    </a:lnTo>
                    <a:lnTo>
                      <a:pt x="146" y="35"/>
                    </a:lnTo>
                    <a:lnTo>
                      <a:pt x="142" y="19"/>
                    </a:lnTo>
                    <a:lnTo>
                      <a:pt x="13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  <a:lnTo>
                      <a:pt x="76" y="7"/>
                    </a:lnTo>
                    <a:lnTo>
                      <a:pt x="58" y="16"/>
                    </a:lnTo>
                    <a:lnTo>
                      <a:pt x="37" y="29"/>
                    </a:lnTo>
                    <a:lnTo>
                      <a:pt x="24" y="43"/>
                    </a:lnTo>
                    <a:lnTo>
                      <a:pt x="14" y="56"/>
                    </a:lnTo>
                    <a:lnTo>
                      <a:pt x="7" y="76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2" y="128"/>
                    </a:lnTo>
                    <a:lnTo>
                      <a:pt x="7" y="142"/>
                    </a:lnTo>
                    <a:lnTo>
                      <a:pt x="16" y="128"/>
                    </a:lnTo>
                    <a:lnTo>
                      <a:pt x="11" y="107"/>
                    </a:lnTo>
                    <a:lnTo>
                      <a:pt x="14" y="84"/>
                    </a:lnTo>
                    <a:lnTo>
                      <a:pt x="22" y="67"/>
                    </a:lnTo>
                    <a:lnTo>
                      <a:pt x="37" y="50"/>
                    </a:lnTo>
                    <a:lnTo>
                      <a:pt x="53" y="36"/>
                    </a:lnTo>
                    <a:lnTo>
                      <a:pt x="73" y="23"/>
                    </a:lnTo>
                    <a:lnTo>
                      <a:pt x="88" y="19"/>
                    </a:lnTo>
                    <a:lnTo>
                      <a:pt x="102" y="19"/>
                    </a:lnTo>
                    <a:lnTo>
                      <a:pt x="116" y="21"/>
                    </a:lnTo>
                    <a:lnTo>
                      <a:pt x="127" y="28"/>
                    </a:lnTo>
                    <a:lnTo>
                      <a:pt x="133" y="38"/>
                    </a:lnTo>
                    <a:lnTo>
                      <a:pt x="134" y="50"/>
                    </a:lnTo>
                    <a:lnTo>
                      <a:pt x="130" y="65"/>
                    </a:lnTo>
                    <a:lnTo>
                      <a:pt x="127" y="73"/>
                    </a:lnTo>
                    <a:lnTo>
                      <a:pt x="142" y="78"/>
                    </a:lnTo>
                    <a:lnTo>
                      <a:pt x="14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7689851" y="1993900"/>
                <a:ext cx="304800" cy="284162"/>
              </a:xfrm>
              <a:custGeom>
                <a:avLst/>
                <a:gdLst/>
                <a:ahLst/>
                <a:cxnLst>
                  <a:cxn ang="0">
                    <a:pos x="179" y="98"/>
                  </a:cxn>
                  <a:cxn ang="0">
                    <a:pos x="188" y="81"/>
                  </a:cxn>
                  <a:cxn ang="0">
                    <a:pos x="192" y="64"/>
                  </a:cxn>
                  <a:cxn ang="0">
                    <a:pos x="192" y="45"/>
                  </a:cxn>
                  <a:cxn ang="0">
                    <a:pos x="188" y="30"/>
                  </a:cxn>
                  <a:cxn ang="0">
                    <a:pos x="179" y="18"/>
                  </a:cxn>
                  <a:cxn ang="0">
                    <a:pos x="170" y="11"/>
                  </a:cxn>
                  <a:cxn ang="0">
                    <a:pos x="156" y="4"/>
                  </a:cxn>
                  <a:cxn ang="0">
                    <a:pos x="142" y="0"/>
                  </a:cxn>
                  <a:cxn ang="0">
                    <a:pos x="125" y="0"/>
                  </a:cxn>
                  <a:cxn ang="0">
                    <a:pos x="107" y="5"/>
                  </a:cxn>
                  <a:cxn ang="0">
                    <a:pos x="89" y="13"/>
                  </a:cxn>
                  <a:cxn ang="0">
                    <a:pos x="70" y="24"/>
                  </a:cxn>
                  <a:cxn ang="0">
                    <a:pos x="48" y="41"/>
                  </a:cxn>
                  <a:cxn ang="0">
                    <a:pos x="32" y="60"/>
                  </a:cxn>
                  <a:cxn ang="0">
                    <a:pos x="20" y="78"/>
                  </a:cxn>
                  <a:cxn ang="0">
                    <a:pos x="9" y="95"/>
                  </a:cxn>
                  <a:cxn ang="0">
                    <a:pos x="2" y="113"/>
                  </a:cxn>
                  <a:cxn ang="0">
                    <a:pos x="0" y="132"/>
                  </a:cxn>
                  <a:cxn ang="0">
                    <a:pos x="2" y="149"/>
                  </a:cxn>
                  <a:cxn ang="0">
                    <a:pos x="2" y="167"/>
                  </a:cxn>
                  <a:cxn ang="0">
                    <a:pos x="7" y="179"/>
                  </a:cxn>
                  <a:cxn ang="0">
                    <a:pos x="17" y="161"/>
                  </a:cxn>
                  <a:cxn ang="0">
                    <a:pos x="14" y="136"/>
                  </a:cxn>
                  <a:cxn ang="0">
                    <a:pos x="15" y="119"/>
                  </a:cxn>
                  <a:cxn ang="0">
                    <a:pos x="23" y="98"/>
                  </a:cxn>
                  <a:cxn ang="0">
                    <a:pos x="38" y="74"/>
                  </a:cxn>
                  <a:cxn ang="0">
                    <a:pos x="53" y="56"/>
                  </a:cxn>
                  <a:cxn ang="0">
                    <a:pos x="69" y="40"/>
                  </a:cxn>
                  <a:cxn ang="0">
                    <a:pos x="93" y="26"/>
                  </a:cxn>
                  <a:cxn ang="0">
                    <a:pos x="119" y="17"/>
                  </a:cxn>
                  <a:cxn ang="0">
                    <a:pos x="133" y="15"/>
                  </a:cxn>
                  <a:cxn ang="0">
                    <a:pos x="149" y="15"/>
                  </a:cxn>
                  <a:cxn ang="0">
                    <a:pos x="160" y="18"/>
                  </a:cxn>
                  <a:cxn ang="0">
                    <a:pos x="173" y="28"/>
                  </a:cxn>
                  <a:cxn ang="0">
                    <a:pos x="177" y="42"/>
                  </a:cxn>
                  <a:cxn ang="0">
                    <a:pos x="178" y="56"/>
                  </a:cxn>
                  <a:cxn ang="0">
                    <a:pos x="178" y="71"/>
                  </a:cxn>
                  <a:cxn ang="0">
                    <a:pos x="170" y="86"/>
                  </a:cxn>
                  <a:cxn ang="0">
                    <a:pos x="161" y="95"/>
                  </a:cxn>
                  <a:cxn ang="0">
                    <a:pos x="173" y="106"/>
                  </a:cxn>
                  <a:cxn ang="0">
                    <a:pos x="179" y="98"/>
                  </a:cxn>
                </a:cxnLst>
                <a:rect l="0" t="0" r="r" b="b"/>
                <a:pathLst>
                  <a:path w="192" h="179">
                    <a:moveTo>
                      <a:pt x="179" y="98"/>
                    </a:moveTo>
                    <a:lnTo>
                      <a:pt x="188" y="81"/>
                    </a:lnTo>
                    <a:lnTo>
                      <a:pt x="192" y="64"/>
                    </a:lnTo>
                    <a:lnTo>
                      <a:pt x="192" y="45"/>
                    </a:lnTo>
                    <a:lnTo>
                      <a:pt x="188" y="30"/>
                    </a:lnTo>
                    <a:lnTo>
                      <a:pt x="179" y="18"/>
                    </a:lnTo>
                    <a:lnTo>
                      <a:pt x="170" y="11"/>
                    </a:lnTo>
                    <a:lnTo>
                      <a:pt x="156" y="4"/>
                    </a:lnTo>
                    <a:lnTo>
                      <a:pt x="142" y="0"/>
                    </a:lnTo>
                    <a:lnTo>
                      <a:pt x="125" y="0"/>
                    </a:lnTo>
                    <a:lnTo>
                      <a:pt x="107" y="5"/>
                    </a:lnTo>
                    <a:lnTo>
                      <a:pt x="89" y="13"/>
                    </a:lnTo>
                    <a:lnTo>
                      <a:pt x="70" y="24"/>
                    </a:lnTo>
                    <a:lnTo>
                      <a:pt x="48" y="41"/>
                    </a:lnTo>
                    <a:lnTo>
                      <a:pt x="32" y="60"/>
                    </a:lnTo>
                    <a:lnTo>
                      <a:pt x="20" y="78"/>
                    </a:lnTo>
                    <a:lnTo>
                      <a:pt x="9" y="95"/>
                    </a:lnTo>
                    <a:lnTo>
                      <a:pt x="2" y="113"/>
                    </a:lnTo>
                    <a:lnTo>
                      <a:pt x="0" y="132"/>
                    </a:lnTo>
                    <a:lnTo>
                      <a:pt x="2" y="149"/>
                    </a:lnTo>
                    <a:lnTo>
                      <a:pt x="2" y="167"/>
                    </a:lnTo>
                    <a:lnTo>
                      <a:pt x="7" y="179"/>
                    </a:lnTo>
                    <a:lnTo>
                      <a:pt x="17" y="161"/>
                    </a:lnTo>
                    <a:lnTo>
                      <a:pt x="14" y="136"/>
                    </a:lnTo>
                    <a:lnTo>
                      <a:pt x="15" y="119"/>
                    </a:lnTo>
                    <a:lnTo>
                      <a:pt x="23" y="98"/>
                    </a:lnTo>
                    <a:lnTo>
                      <a:pt x="38" y="74"/>
                    </a:lnTo>
                    <a:lnTo>
                      <a:pt x="53" y="56"/>
                    </a:lnTo>
                    <a:lnTo>
                      <a:pt x="69" y="40"/>
                    </a:lnTo>
                    <a:lnTo>
                      <a:pt x="93" y="26"/>
                    </a:lnTo>
                    <a:lnTo>
                      <a:pt x="119" y="17"/>
                    </a:lnTo>
                    <a:lnTo>
                      <a:pt x="133" y="15"/>
                    </a:lnTo>
                    <a:lnTo>
                      <a:pt x="149" y="15"/>
                    </a:lnTo>
                    <a:lnTo>
                      <a:pt x="160" y="18"/>
                    </a:lnTo>
                    <a:lnTo>
                      <a:pt x="173" y="28"/>
                    </a:lnTo>
                    <a:lnTo>
                      <a:pt x="177" y="42"/>
                    </a:lnTo>
                    <a:lnTo>
                      <a:pt x="178" y="56"/>
                    </a:lnTo>
                    <a:lnTo>
                      <a:pt x="178" y="71"/>
                    </a:lnTo>
                    <a:lnTo>
                      <a:pt x="170" y="86"/>
                    </a:lnTo>
                    <a:lnTo>
                      <a:pt x="161" y="95"/>
                    </a:lnTo>
                    <a:lnTo>
                      <a:pt x="173" y="106"/>
                    </a:lnTo>
                    <a:lnTo>
                      <a:pt x="17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7654926" y="2124075"/>
                <a:ext cx="342900" cy="341312"/>
              </a:xfrm>
              <a:custGeom>
                <a:avLst/>
                <a:gdLst/>
                <a:ahLst/>
                <a:cxnLst>
                  <a:cxn ang="0">
                    <a:pos x="211" y="82"/>
                  </a:cxn>
                  <a:cxn ang="0">
                    <a:pos x="216" y="58"/>
                  </a:cxn>
                  <a:cxn ang="0">
                    <a:pos x="216" y="40"/>
                  </a:cxn>
                  <a:cxn ang="0">
                    <a:pos x="211" y="23"/>
                  </a:cxn>
                  <a:cxn ang="0">
                    <a:pos x="203" y="14"/>
                  </a:cxn>
                  <a:cxn ang="0">
                    <a:pos x="187" y="6"/>
                  </a:cxn>
                  <a:cxn ang="0">
                    <a:pos x="166" y="0"/>
                  </a:cxn>
                  <a:cxn ang="0">
                    <a:pos x="147" y="0"/>
                  </a:cxn>
                  <a:cxn ang="0">
                    <a:pos x="125" y="7"/>
                  </a:cxn>
                  <a:cxn ang="0">
                    <a:pos x="99" y="21"/>
                  </a:cxn>
                  <a:cxn ang="0">
                    <a:pos x="82" y="33"/>
                  </a:cxn>
                  <a:cxn ang="0">
                    <a:pos x="63" y="48"/>
                  </a:cxn>
                  <a:cxn ang="0">
                    <a:pos x="48" y="65"/>
                  </a:cxn>
                  <a:cxn ang="0">
                    <a:pos x="31" y="82"/>
                  </a:cxn>
                  <a:cxn ang="0">
                    <a:pos x="16" y="104"/>
                  </a:cxn>
                  <a:cxn ang="0">
                    <a:pos x="6" y="124"/>
                  </a:cxn>
                  <a:cxn ang="0">
                    <a:pos x="6" y="127"/>
                  </a:cxn>
                  <a:cxn ang="0">
                    <a:pos x="0" y="157"/>
                  </a:cxn>
                  <a:cxn ang="0">
                    <a:pos x="4" y="185"/>
                  </a:cxn>
                  <a:cxn ang="0">
                    <a:pos x="10" y="205"/>
                  </a:cxn>
                  <a:cxn ang="0">
                    <a:pos x="24" y="215"/>
                  </a:cxn>
                  <a:cxn ang="0">
                    <a:pos x="29" y="200"/>
                  </a:cxn>
                  <a:cxn ang="0">
                    <a:pos x="19" y="183"/>
                  </a:cxn>
                  <a:cxn ang="0">
                    <a:pos x="17" y="159"/>
                  </a:cxn>
                  <a:cxn ang="0">
                    <a:pos x="21" y="134"/>
                  </a:cxn>
                  <a:cxn ang="0">
                    <a:pos x="32" y="109"/>
                  </a:cxn>
                  <a:cxn ang="0">
                    <a:pos x="50" y="85"/>
                  </a:cxn>
                  <a:cxn ang="0">
                    <a:pos x="74" y="61"/>
                  </a:cxn>
                  <a:cxn ang="0">
                    <a:pos x="99" y="40"/>
                  </a:cxn>
                  <a:cxn ang="0">
                    <a:pos x="129" y="22"/>
                  </a:cxn>
                  <a:cxn ang="0">
                    <a:pos x="153" y="16"/>
                  </a:cxn>
                  <a:cxn ang="0">
                    <a:pos x="177" y="16"/>
                  </a:cxn>
                  <a:cxn ang="0">
                    <a:pos x="192" y="23"/>
                  </a:cxn>
                  <a:cxn ang="0">
                    <a:pos x="201" y="35"/>
                  </a:cxn>
                  <a:cxn ang="0">
                    <a:pos x="201" y="52"/>
                  </a:cxn>
                  <a:cxn ang="0">
                    <a:pos x="198" y="69"/>
                  </a:cxn>
                  <a:cxn ang="0">
                    <a:pos x="194" y="80"/>
                  </a:cxn>
                  <a:cxn ang="0">
                    <a:pos x="198" y="80"/>
                  </a:cxn>
                  <a:cxn ang="0">
                    <a:pos x="211" y="82"/>
                  </a:cxn>
                </a:cxnLst>
                <a:rect l="0" t="0" r="r" b="b"/>
                <a:pathLst>
                  <a:path w="216" h="215">
                    <a:moveTo>
                      <a:pt x="211" y="82"/>
                    </a:moveTo>
                    <a:lnTo>
                      <a:pt x="216" y="58"/>
                    </a:lnTo>
                    <a:lnTo>
                      <a:pt x="216" y="40"/>
                    </a:lnTo>
                    <a:lnTo>
                      <a:pt x="211" y="23"/>
                    </a:lnTo>
                    <a:lnTo>
                      <a:pt x="203" y="14"/>
                    </a:lnTo>
                    <a:lnTo>
                      <a:pt x="187" y="6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5" y="7"/>
                    </a:lnTo>
                    <a:lnTo>
                      <a:pt x="99" y="21"/>
                    </a:lnTo>
                    <a:lnTo>
                      <a:pt x="82" y="33"/>
                    </a:lnTo>
                    <a:lnTo>
                      <a:pt x="63" y="48"/>
                    </a:lnTo>
                    <a:lnTo>
                      <a:pt x="48" y="65"/>
                    </a:lnTo>
                    <a:lnTo>
                      <a:pt x="31" y="82"/>
                    </a:lnTo>
                    <a:lnTo>
                      <a:pt x="16" y="10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0" y="157"/>
                    </a:lnTo>
                    <a:lnTo>
                      <a:pt x="4" y="185"/>
                    </a:lnTo>
                    <a:lnTo>
                      <a:pt x="10" y="205"/>
                    </a:lnTo>
                    <a:lnTo>
                      <a:pt x="24" y="215"/>
                    </a:lnTo>
                    <a:lnTo>
                      <a:pt x="29" y="200"/>
                    </a:lnTo>
                    <a:lnTo>
                      <a:pt x="19" y="183"/>
                    </a:lnTo>
                    <a:lnTo>
                      <a:pt x="17" y="159"/>
                    </a:lnTo>
                    <a:lnTo>
                      <a:pt x="21" y="134"/>
                    </a:lnTo>
                    <a:lnTo>
                      <a:pt x="32" y="109"/>
                    </a:lnTo>
                    <a:lnTo>
                      <a:pt x="50" y="85"/>
                    </a:lnTo>
                    <a:lnTo>
                      <a:pt x="74" y="61"/>
                    </a:lnTo>
                    <a:lnTo>
                      <a:pt x="99" y="40"/>
                    </a:lnTo>
                    <a:lnTo>
                      <a:pt x="129" y="22"/>
                    </a:lnTo>
                    <a:lnTo>
                      <a:pt x="153" y="16"/>
                    </a:lnTo>
                    <a:lnTo>
                      <a:pt x="177" y="16"/>
                    </a:lnTo>
                    <a:lnTo>
                      <a:pt x="192" y="23"/>
                    </a:lnTo>
                    <a:lnTo>
                      <a:pt x="201" y="35"/>
                    </a:lnTo>
                    <a:lnTo>
                      <a:pt x="201" y="52"/>
                    </a:lnTo>
                    <a:lnTo>
                      <a:pt x="198" y="69"/>
                    </a:lnTo>
                    <a:lnTo>
                      <a:pt x="194" y="80"/>
                    </a:lnTo>
                    <a:lnTo>
                      <a:pt x="198" y="80"/>
                    </a:lnTo>
                    <a:lnTo>
                      <a:pt x="211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7659688" y="2239963"/>
                <a:ext cx="371475" cy="412750"/>
              </a:xfrm>
              <a:custGeom>
                <a:avLst/>
                <a:gdLst/>
                <a:ahLst/>
                <a:cxnLst>
                  <a:cxn ang="0">
                    <a:pos x="233" y="63"/>
                  </a:cxn>
                  <a:cxn ang="0">
                    <a:pos x="234" y="51"/>
                  </a:cxn>
                  <a:cxn ang="0">
                    <a:pos x="232" y="33"/>
                  </a:cxn>
                  <a:cxn ang="0">
                    <a:pos x="225" y="18"/>
                  </a:cxn>
                  <a:cxn ang="0">
                    <a:pos x="210" y="4"/>
                  </a:cxn>
                  <a:cxn ang="0">
                    <a:pos x="196" y="0"/>
                  </a:cxn>
                  <a:cxn ang="0">
                    <a:pos x="177" y="3"/>
                  </a:cxn>
                  <a:cxn ang="0">
                    <a:pos x="154" y="9"/>
                  </a:cxn>
                  <a:cxn ang="0">
                    <a:pos x="129" y="19"/>
                  </a:cxn>
                  <a:cxn ang="0">
                    <a:pos x="100" y="34"/>
                  </a:cxn>
                  <a:cxn ang="0">
                    <a:pos x="77" y="51"/>
                  </a:cxn>
                  <a:cxn ang="0">
                    <a:pos x="59" y="70"/>
                  </a:cxn>
                  <a:cxn ang="0">
                    <a:pos x="41" y="93"/>
                  </a:cxn>
                  <a:cxn ang="0">
                    <a:pos x="26" y="116"/>
                  </a:cxn>
                  <a:cxn ang="0">
                    <a:pos x="17" y="137"/>
                  </a:cxn>
                  <a:cxn ang="0">
                    <a:pos x="6" y="163"/>
                  </a:cxn>
                  <a:cxn ang="0">
                    <a:pos x="0" y="184"/>
                  </a:cxn>
                  <a:cxn ang="0">
                    <a:pos x="0" y="205"/>
                  </a:cxn>
                  <a:cxn ang="0">
                    <a:pos x="7" y="226"/>
                  </a:cxn>
                  <a:cxn ang="0">
                    <a:pos x="15" y="251"/>
                  </a:cxn>
                  <a:cxn ang="0">
                    <a:pos x="22" y="260"/>
                  </a:cxn>
                  <a:cxn ang="0">
                    <a:pos x="28" y="245"/>
                  </a:cxn>
                  <a:cxn ang="0">
                    <a:pos x="21" y="222"/>
                  </a:cxn>
                  <a:cxn ang="0">
                    <a:pos x="15" y="200"/>
                  </a:cxn>
                  <a:cxn ang="0">
                    <a:pos x="17" y="186"/>
                  </a:cxn>
                  <a:cxn ang="0">
                    <a:pos x="21" y="160"/>
                  </a:cxn>
                  <a:cxn ang="0">
                    <a:pos x="33" y="137"/>
                  </a:cxn>
                  <a:cxn ang="0">
                    <a:pos x="48" y="111"/>
                  </a:cxn>
                  <a:cxn ang="0">
                    <a:pos x="66" y="87"/>
                  </a:cxn>
                  <a:cxn ang="0">
                    <a:pos x="87" y="64"/>
                  </a:cxn>
                  <a:cxn ang="0">
                    <a:pos x="108" y="49"/>
                  </a:cxn>
                  <a:cxn ang="0">
                    <a:pos x="129" y="36"/>
                  </a:cxn>
                  <a:cxn ang="0">
                    <a:pos x="162" y="22"/>
                  </a:cxn>
                  <a:cxn ang="0">
                    <a:pos x="186" y="17"/>
                  </a:cxn>
                  <a:cxn ang="0">
                    <a:pos x="203" y="19"/>
                  </a:cxn>
                  <a:cxn ang="0">
                    <a:pos x="215" y="30"/>
                  </a:cxn>
                  <a:cxn ang="0">
                    <a:pos x="220" y="45"/>
                  </a:cxn>
                  <a:cxn ang="0">
                    <a:pos x="220" y="62"/>
                  </a:cxn>
                  <a:cxn ang="0">
                    <a:pos x="218" y="66"/>
                  </a:cxn>
                  <a:cxn ang="0">
                    <a:pos x="232" y="68"/>
                  </a:cxn>
                  <a:cxn ang="0">
                    <a:pos x="233" y="63"/>
                  </a:cxn>
                </a:cxnLst>
                <a:rect l="0" t="0" r="r" b="b"/>
                <a:pathLst>
                  <a:path w="234" h="260">
                    <a:moveTo>
                      <a:pt x="233" y="63"/>
                    </a:moveTo>
                    <a:lnTo>
                      <a:pt x="234" y="51"/>
                    </a:lnTo>
                    <a:lnTo>
                      <a:pt x="232" y="33"/>
                    </a:lnTo>
                    <a:lnTo>
                      <a:pt x="225" y="18"/>
                    </a:lnTo>
                    <a:lnTo>
                      <a:pt x="210" y="4"/>
                    </a:lnTo>
                    <a:lnTo>
                      <a:pt x="196" y="0"/>
                    </a:lnTo>
                    <a:lnTo>
                      <a:pt x="177" y="3"/>
                    </a:lnTo>
                    <a:lnTo>
                      <a:pt x="154" y="9"/>
                    </a:lnTo>
                    <a:lnTo>
                      <a:pt x="129" y="19"/>
                    </a:lnTo>
                    <a:lnTo>
                      <a:pt x="100" y="34"/>
                    </a:lnTo>
                    <a:lnTo>
                      <a:pt x="77" y="51"/>
                    </a:lnTo>
                    <a:lnTo>
                      <a:pt x="59" y="70"/>
                    </a:lnTo>
                    <a:lnTo>
                      <a:pt x="41" y="93"/>
                    </a:lnTo>
                    <a:lnTo>
                      <a:pt x="26" y="116"/>
                    </a:lnTo>
                    <a:lnTo>
                      <a:pt x="17" y="137"/>
                    </a:lnTo>
                    <a:lnTo>
                      <a:pt x="6" y="163"/>
                    </a:lnTo>
                    <a:lnTo>
                      <a:pt x="0" y="184"/>
                    </a:lnTo>
                    <a:lnTo>
                      <a:pt x="0" y="205"/>
                    </a:lnTo>
                    <a:lnTo>
                      <a:pt x="7" y="226"/>
                    </a:lnTo>
                    <a:lnTo>
                      <a:pt x="15" y="251"/>
                    </a:lnTo>
                    <a:lnTo>
                      <a:pt x="22" y="260"/>
                    </a:lnTo>
                    <a:lnTo>
                      <a:pt x="28" y="245"/>
                    </a:lnTo>
                    <a:lnTo>
                      <a:pt x="21" y="222"/>
                    </a:lnTo>
                    <a:lnTo>
                      <a:pt x="15" y="200"/>
                    </a:lnTo>
                    <a:lnTo>
                      <a:pt x="17" y="186"/>
                    </a:lnTo>
                    <a:lnTo>
                      <a:pt x="21" y="160"/>
                    </a:lnTo>
                    <a:lnTo>
                      <a:pt x="33" y="137"/>
                    </a:lnTo>
                    <a:lnTo>
                      <a:pt x="48" y="111"/>
                    </a:lnTo>
                    <a:lnTo>
                      <a:pt x="66" y="87"/>
                    </a:lnTo>
                    <a:lnTo>
                      <a:pt x="87" y="64"/>
                    </a:lnTo>
                    <a:lnTo>
                      <a:pt x="108" y="49"/>
                    </a:lnTo>
                    <a:lnTo>
                      <a:pt x="129" y="36"/>
                    </a:lnTo>
                    <a:lnTo>
                      <a:pt x="162" y="22"/>
                    </a:lnTo>
                    <a:lnTo>
                      <a:pt x="186" y="17"/>
                    </a:lnTo>
                    <a:lnTo>
                      <a:pt x="203" y="19"/>
                    </a:lnTo>
                    <a:lnTo>
                      <a:pt x="215" y="30"/>
                    </a:lnTo>
                    <a:lnTo>
                      <a:pt x="220" y="45"/>
                    </a:lnTo>
                    <a:lnTo>
                      <a:pt x="220" y="62"/>
                    </a:lnTo>
                    <a:lnTo>
                      <a:pt x="218" y="66"/>
                    </a:lnTo>
                    <a:lnTo>
                      <a:pt x="232" y="68"/>
                    </a:lnTo>
                    <a:lnTo>
                      <a:pt x="2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7672388" y="2335213"/>
                <a:ext cx="452438" cy="563562"/>
              </a:xfrm>
              <a:custGeom>
                <a:avLst/>
                <a:gdLst/>
                <a:ahLst/>
                <a:cxnLst>
                  <a:cxn ang="0">
                    <a:pos x="268" y="83"/>
                  </a:cxn>
                  <a:cxn ang="0">
                    <a:pos x="272" y="63"/>
                  </a:cxn>
                  <a:cxn ang="0">
                    <a:pos x="268" y="43"/>
                  </a:cxn>
                  <a:cxn ang="0">
                    <a:pos x="256" y="27"/>
                  </a:cxn>
                  <a:cxn ang="0">
                    <a:pos x="238" y="16"/>
                  </a:cxn>
                  <a:cxn ang="0">
                    <a:pos x="221" y="10"/>
                  </a:cxn>
                  <a:cxn ang="0">
                    <a:pos x="196" y="15"/>
                  </a:cxn>
                  <a:cxn ang="0">
                    <a:pos x="165" y="33"/>
                  </a:cxn>
                  <a:cxn ang="0">
                    <a:pos x="133" y="57"/>
                  </a:cxn>
                  <a:cxn ang="0">
                    <a:pos x="107" y="84"/>
                  </a:cxn>
                  <a:cxn ang="0">
                    <a:pos x="73" y="125"/>
                  </a:cxn>
                  <a:cxn ang="0">
                    <a:pos x="48" y="163"/>
                  </a:cxn>
                  <a:cxn ang="0">
                    <a:pos x="30" y="191"/>
                  </a:cxn>
                  <a:cxn ang="0">
                    <a:pos x="21" y="216"/>
                  </a:cxn>
                  <a:cxn ang="0">
                    <a:pos x="15" y="244"/>
                  </a:cxn>
                  <a:cxn ang="0">
                    <a:pos x="13" y="275"/>
                  </a:cxn>
                  <a:cxn ang="0">
                    <a:pos x="19" y="302"/>
                  </a:cxn>
                  <a:cxn ang="0">
                    <a:pos x="29" y="317"/>
                  </a:cxn>
                  <a:cxn ang="0">
                    <a:pos x="40" y="332"/>
                  </a:cxn>
                  <a:cxn ang="0">
                    <a:pos x="57" y="340"/>
                  </a:cxn>
                  <a:cxn ang="0">
                    <a:pos x="57" y="355"/>
                  </a:cxn>
                  <a:cxn ang="0">
                    <a:pos x="32" y="338"/>
                  </a:cxn>
                  <a:cxn ang="0">
                    <a:pos x="17" y="319"/>
                  </a:cxn>
                  <a:cxn ang="0">
                    <a:pos x="7" y="295"/>
                  </a:cxn>
                  <a:cxn ang="0">
                    <a:pos x="0" y="271"/>
                  </a:cxn>
                  <a:cxn ang="0">
                    <a:pos x="0" y="248"/>
                  </a:cxn>
                  <a:cxn ang="0">
                    <a:pos x="4" y="218"/>
                  </a:cxn>
                  <a:cxn ang="0">
                    <a:pos x="10" y="197"/>
                  </a:cxn>
                  <a:cxn ang="0">
                    <a:pos x="28" y="163"/>
                  </a:cxn>
                  <a:cxn ang="0">
                    <a:pos x="50" y="134"/>
                  </a:cxn>
                  <a:cxn ang="0">
                    <a:pos x="67" y="107"/>
                  </a:cxn>
                  <a:cxn ang="0">
                    <a:pos x="92" y="80"/>
                  </a:cxn>
                  <a:cxn ang="0">
                    <a:pos x="118" y="54"/>
                  </a:cxn>
                  <a:cxn ang="0">
                    <a:pos x="139" y="35"/>
                  </a:cxn>
                  <a:cxn ang="0">
                    <a:pos x="160" y="19"/>
                  </a:cxn>
                  <a:cxn ang="0">
                    <a:pos x="184" y="6"/>
                  </a:cxn>
                  <a:cxn ang="0">
                    <a:pos x="213" y="0"/>
                  </a:cxn>
                  <a:cxn ang="0">
                    <a:pos x="237" y="1"/>
                  </a:cxn>
                  <a:cxn ang="0">
                    <a:pos x="253" y="9"/>
                  </a:cxn>
                  <a:cxn ang="0">
                    <a:pos x="272" y="23"/>
                  </a:cxn>
                  <a:cxn ang="0">
                    <a:pos x="279" y="38"/>
                  </a:cxn>
                  <a:cxn ang="0">
                    <a:pos x="285" y="56"/>
                  </a:cxn>
                  <a:cxn ang="0">
                    <a:pos x="283" y="75"/>
                  </a:cxn>
                  <a:cxn ang="0">
                    <a:pos x="280" y="89"/>
                  </a:cxn>
                  <a:cxn ang="0">
                    <a:pos x="265" y="89"/>
                  </a:cxn>
                  <a:cxn ang="0">
                    <a:pos x="268" y="83"/>
                  </a:cxn>
                </a:cxnLst>
                <a:rect l="0" t="0" r="r" b="b"/>
                <a:pathLst>
                  <a:path w="285" h="355">
                    <a:moveTo>
                      <a:pt x="268" y="83"/>
                    </a:moveTo>
                    <a:lnTo>
                      <a:pt x="272" y="63"/>
                    </a:lnTo>
                    <a:lnTo>
                      <a:pt x="268" y="43"/>
                    </a:lnTo>
                    <a:lnTo>
                      <a:pt x="256" y="27"/>
                    </a:lnTo>
                    <a:lnTo>
                      <a:pt x="238" y="16"/>
                    </a:lnTo>
                    <a:lnTo>
                      <a:pt x="221" y="10"/>
                    </a:lnTo>
                    <a:lnTo>
                      <a:pt x="196" y="15"/>
                    </a:lnTo>
                    <a:lnTo>
                      <a:pt x="165" y="33"/>
                    </a:lnTo>
                    <a:lnTo>
                      <a:pt x="133" y="57"/>
                    </a:lnTo>
                    <a:lnTo>
                      <a:pt x="107" y="84"/>
                    </a:lnTo>
                    <a:lnTo>
                      <a:pt x="73" y="125"/>
                    </a:lnTo>
                    <a:lnTo>
                      <a:pt x="48" y="163"/>
                    </a:lnTo>
                    <a:lnTo>
                      <a:pt x="30" y="191"/>
                    </a:lnTo>
                    <a:lnTo>
                      <a:pt x="21" y="216"/>
                    </a:lnTo>
                    <a:lnTo>
                      <a:pt x="15" y="244"/>
                    </a:lnTo>
                    <a:lnTo>
                      <a:pt x="13" y="275"/>
                    </a:lnTo>
                    <a:lnTo>
                      <a:pt x="19" y="302"/>
                    </a:lnTo>
                    <a:lnTo>
                      <a:pt x="29" y="317"/>
                    </a:lnTo>
                    <a:lnTo>
                      <a:pt x="40" y="332"/>
                    </a:lnTo>
                    <a:lnTo>
                      <a:pt x="57" y="340"/>
                    </a:lnTo>
                    <a:lnTo>
                      <a:pt x="57" y="355"/>
                    </a:lnTo>
                    <a:lnTo>
                      <a:pt x="32" y="338"/>
                    </a:lnTo>
                    <a:lnTo>
                      <a:pt x="17" y="319"/>
                    </a:lnTo>
                    <a:lnTo>
                      <a:pt x="7" y="295"/>
                    </a:lnTo>
                    <a:lnTo>
                      <a:pt x="0" y="271"/>
                    </a:lnTo>
                    <a:lnTo>
                      <a:pt x="0" y="248"/>
                    </a:lnTo>
                    <a:lnTo>
                      <a:pt x="4" y="218"/>
                    </a:lnTo>
                    <a:lnTo>
                      <a:pt x="10" y="197"/>
                    </a:lnTo>
                    <a:lnTo>
                      <a:pt x="28" y="163"/>
                    </a:lnTo>
                    <a:lnTo>
                      <a:pt x="50" y="134"/>
                    </a:lnTo>
                    <a:lnTo>
                      <a:pt x="67" y="107"/>
                    </a:lnTo>
                    <a:lnTo>
                      <a:pt x="92" y="80"/>
                    </a:lnTo>
                    <a:lnTo>
                      <a:pt x="118" y="54"/>
                    </a:lnTo>
                    <a:lnTo>
                      <a:pt x="139" y="35"/>
                    </a:lnTo>
                    <a:lnTo>
                      <a:pt x="160" y="19"/>
                    </a:lnTo>
                    <a:lnTo>
                      <a:pt x="184" y="6"/>
                    </a:lnTo>
                    <a:lnTo>
                      <a:pt x="213" y="0"/>
                    </a:lnTo>
                    <a:lnTo>
                      <a:pt x="237" y="1"/>
                    </a:lnTo>
                    <a:lnTo>
                      <a:pt x="253" y="9"/>
                    </a:lnTo>
                    <a:lnTo>
                      <a:pt x="272" y="23"/>
                    </a:lnTo>
                    <a:lnTo>
                      <a:pt x="279" y="38"/>
                    </a:lnTo>
                    <a:lnTo>
                      <a:pt x="285" y="56"/>
                    </a:lnTo>
                    <a:lnTo>
                      <a:pt x="283" y="75"/>
                    </a:lnTo>
                    <a:lnTo>
                      <a:pt x="280" y="89"/>
                    </a:lnTo>
                    <a:lnTo>
                      <a:pt x="265" y="89"/>
                    </a:lnTo>
                    <a:lnTo>
                      <a:pt x="268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7745413" y="2471738"/>
                <a:ext cx="457200" cy="617537"/>
              </a:xfrm>
              <a:custGeom>
                <a:avLst/>
                <a:gdLst/>
                <a:ahLst/>
                <a:cxnLst>
                  <a:cxn ang="0">
                    <a:pos x="286" y="87"/>
                  </a:cxn>
                  <a:cxn ang="0">
                    <a:pos x="288" y="65"/>
                  </a:cxn>
                  <a:cxn ang="0">
                    <a:pos x="283" y="44"/>
                  </a:cxn>
                  <a:cxn ang="0">
                    <a:pos x="273" y="26"/>
                  </a:cxn>
                  <a:cxn ang="0">
                    <a:pos x="261" y="13"/>
                  </a:cxn>
                  <a:cxn ang="0">
                    <a:pos x="241" y="3"/>
                  </a:cxn>
                  <a:cxn ang="0">
                    <a:pos x="228" y="0"/>
                  </a:cxn>
                  <a:cxn ang="0">
                    <a:pos x="213" y="1"/>
                  </a:cxn>
                  <a:cxn ang="0">
                    <a:pos x="199" y="6"/>
                  </a:cxn>
                  <a:cxn ang="0">
                    <a:pos x="179" y="18"/>
                  </a:cxn>
                  <a:cxn ang="0">
                    <a:pos x="159" y="33"/>
                  </a:cxn>
                  <a:cxn ang="0">
                    <a:pos x="134" y="58"/>
                  </a:cxn>
                  <a:cxn ang="0">
                    <a:pos x="109" y="85"/>
                  </a:cxn>
                  <a:cxn ang="0">
                    <a:pos x="88" y="111"/>
                  </a:cxn>
                  <a:cxn ang="0">
                    <a:pos x="69" y="139"/>
                  </a:cxn>
                  <a:cxn ang="0">
                    <a:pos x="54" y="165"/>
                  </a:cxn>
                  <a:cxn ang="0">
                    <a:pos x="33" y="198"/>
                  </a:cxn>
                  <a:cxn ang="0">
                    <a:pos x="18" y="229"/>
                  </a:cxn>
                  <a:cxn ang="0">
                    <a:pos x="9" y="247"/>
                  </a:cxn>
                  <a:cxn ang="0">
                    <a:pos x="4" y="260"/>
                  </a:cxn>
                  <a:cxn ang="0">
                    <a:pos x="0" y="290"/>
                  </a:cxn>
                  <a:cxn ang="0">
                    <a:pos x="1" y="317"/>
                  </a:cxn>
                  <a:cxn ang="0">
                    <a:pos x="6" y="341"/>
                  </a:cxn>
                  <a:cxn ang="0">
                    <a:pos x="17" y="360"/>
                  </a:cxn>
                  <a:cxn ang="0">
                    <a:pos x="31" y="375"/>
                  </a:cxn>
                  <a:cxn ang="0">
                    <a:pos x="56" y="389"/>
                  </a:cxn>
                  <a:cxn ang="0">
                    <a:pos x="54" y="371"/>
                  </a:cxn>
                  <a:cxn ang="0">
                    <a:pos x="39" y="361"/>
                  </a:cxn>
                  <a:cxn ang="0">
                    <a:pos x="25" y="344"/>
                  </a:cxn>
                  <a:cxn ang="0">
                    <a:pos x="16" y="323"/>
                  </a:cxn>
                  <a:cxn ang="0">
                    <a:pos x="15" y="293"/>
                  </a:cxn>
                  <a:cxn ang="0">
                    <a:pos x="17" y="270"/>
                  </a:cxn>
                  <a:cxn ang="0">
                    <a:pos x="25" y="245"/>
                  </a:cxn>
                  <a:cxn ang="0">
                    <a:pos x="44" y="209"/>
                  </a:cxn>
                  <a:cxn ang="0">
                    <a:pos x="67" y="168"/>
                  </a:cxn>
                  <a:cxn ang="0">
                    <a:pos x="100" y="120"/>
                  </a:cxn>
                  <a:cxn ang="0">
                    <a:pos x="129" y="88"/>
                  </a:cxn>
                  <a:cxn ang="0">
                    <a:pos x="161" y="54"/>
                  </a:cxn>
                  <a:cxn ang="0">
                    <a:pos x="184" y="33"/>
                  </a:cxn>
                  <a:cxn ang="0">
                    <a:pos x="205" y="21"/>
                  </a:cxn>
                  <a:cxn ang="0">
                    <a:pos x="220" y="20"/>
                  </a:cxn>
                  <a:cxn ang="0">
                    <a:pos x="239" y="20"/>
                  </a:cxn>
                  <a:cxn ang="0">
                    <a:pos x="254" y="27"/>
                  </a:cxn>
                  <a:cxn ang="0">
                    <a:pos x="263" y="42"/>
                  </a:cxn>
                  <a:cxn ang="0">
                    <a:pos x="270" y="56"/>
                  </a:cxn>
                  <a:cxn ang="0">
                    <a:pos x="273" y="71"/>
                  </a:cxn>
                  <a:cxn ang="0">
                    <a:pos x="273" y="93"/>
                  </a:cxn>
                  <a:cxn ang="0">
                    <a:pos x="286" y="93"/>
                  </a:cxn>
                  <a:cxn ang="0">
                    <a:pos x="286" y="87"/>
                  </a:cxn>
                </a:cxnLst>
                <a:rect l="0" t="0" r="r" b="b"/>
                <a:pathLst>
                  <a:path w="288" h="389">
                    <a:moveTo>
                      <a:pt x="286" y="87"/>
                    </a:moveTo>
                    <a:lnTo>
                      <a:pt x="288" y="65"/>
                    </a:lnTo>
                    <a:lnTo>
                      <a:pt x="283" y="44"/>
                    </a:lnTo>
                    <a:lnTo>
                      <a:pt x="273" y="26"/>
                    </a:lnTo>
                    <a:lnTo>
                      <a:pt x="261" y="13"/>
                    </a:lnTo>
                    <a:lnTo>
                      <a:pt x="241" y="3"/>
                    </a:lnTo>
                    <a:lnTo>
                      <a:pt x="228" y="0"/>
                    </a:lnTo>
                    <a:lnTo>
                      <a:pt x="213" y="1"/>
                    </a:lnTo>
                    <a:lnTo>
                      <a:pt x="199" y="6"/>
                    </a:lnTo>
                    <a:lnTo>
                      <a:pt x="179" y="18"/>
                    </a:lnTo>
                    <a:lnTo>
                      <a:pt x="159" y="33"/>
                    </a:lnTo>
                    <a:lnTo>
                      <a:pt x="134" y="58"/>
                    </a:lnTo>
                    <a:lnTo>
                      <a:pt x="109" y="85"/>
                    </a:lnTo>
                    <a:lnTo>
                      <a:pt x="88" y="111"/>
                    </a:lnTo>
                    <a:lnTo>
                      <a:pt x="69" y="139"/>
                    </a:lnTo>
                    <a:lnTo>
                      <a:pt x="54" y="165"/>
                    </a:lnTo>
                    <a:lnTo>
                      <a:pt x="33" y="198"/>
                    </a:lnTo>
                    <a:lnTo>
                      <a:pt x="18" y="229"/>
                    </a:lnTo>
                    <a:lnTo>
                      <a:pt x="9" y="247"/>
                    </a:lnTo>
                    <a:lnTo>
                      <a:pt x="4" y="260"/>
                    </a:lnTo>
                    <a:lnTo>
                      <a:pt x="0" y="290"/>
                    </a:lnTo>
                    <a:lnTo>
                      <a:pt x="1" y="317"/>
                    </a:lnTo>
                    <a:lnTo>
                      <a:pt x="6" y="341"/>
                    </a:lnTo>
                    <a:lnTo>
                      <a:pt x="17" y="360"/>
                    </a:lnTo>
                    <a:lnTo>
                      <a:pt x="31" y="375"/>
                    </a:lnTo>
                    <a:lnTo>
                      <a:pt x="56" y="389"/>
                    </a:lnTo>
                    <a:lnTo>
                      <a:pt x="54" y="371"/>
                    </a:lnTo>
                    <a:lnTo>
                      <a:pt x="39" y="361"/>
                    </a:lnTo>
                    <a:lnTo>
                      <a:pt x="25" y="344"/>
                    </a:lnTo>
                    <a:lnTo>
                      <a:pt x="16" y="323"/>
                    </a:lnTo>
                    <a:lnTo>
                      <a:pt x="15" y="293"/>
                    </a:lnTo>
                    <a:lnTo>
                      <a:pt x="17" y="270"/>
                    </a:lnTo>
                    <a:lnTo>
                      <a:pt x="25" y="245"/>
                    </a:lnTo>
                    <a:lnTo>
                      <a:pt x="44" y="209"/>
                    </a:lnTo>
                    <a:lnTo>
                      <a:pt x="67" y="168"/>
                    </a:lnTo>
                    <a:lnTo>
                      <a:pt x="100" y="120"/>
                    </a:lnTo>
                    <a:lnTo>
                      <a:pt x="129" y="88"/>
                    </a:lnTo>
                    <a:lnTo>
                      <a:pt x="161" y="54"/>
                    </a:lnTo>
                    <a:lnTo>
                      <a:pt x="184" y="33"/>
                    </a:lnTo>
                    <a:lnTo>
                      <a:pt x="205" y="21"/>
                    </a:lnTo>
                    <a:lnTo>
                      <a:pt x="220" y="20"/>
                    </a:lnTo>
                    <a:lnTo>
                      <a:pt x="239" y="20"/>
                    </a:lnTo>
                    <a:lnTo>
                      <a:pt x="254" y="27"/>
                    </a:lnTo>
                    <a:lnTo>
                      <a:pt x="263" y="42"/>
                    </a:lnTo>
                    <a:lnTo>
                      <a:pt x="270" y="56"/>
                    </a:lnTo>
                    <a:lnTo>
                      <a:pt x="273" y="71"/>
                    </a:lnTo>
                    <a:lnTo>
                      <a:pt x="273" y="93"/>
                    </a:lnTo>
                    <a:lnTo>
                      <a:pt x="286" y="93"/>
                    </a:lnTo>
                    <a:lnTo>
                      <a:pt x="286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7826376" y="2609850"/>
                <a:ext cx="800100" cy="635000"/>
              </a:xfrm>
              <a:custGeom>
                <a:avLst/>
                <a:gdLst/>
                <a:ahLst/>
                <a:cxnLst>
                  <a:cxn ang="0">
                    <a:pos x="296" y="44"/>
                  </a:cxn>
                  <a:cxn ang="0">
                    <a:pos x="282" y="14"/>
                  </a:cxn>
                  <a:cxn ang="0">
                    <a:pos x="251" y="2"/>
                  </a:cxn>
                  <a:cxn ang="0">
                    <a:pos x="213" y="6"/>
                  </a:cxn>
                  <a:cxn ang="0">
                    <a:pos x="161" y="31"/>
                  </a:cxn>
                  <a:cxn ang="0">
                    <a:pos x="108" y="81"/>
                  </a:cxn>
                  <a:cxn ang="0">
                    <a:pos x="61" y="145"/>
                  </a:cxn>
                  <a:cxn ang="0">
                    <a:pos x="28" y="205"/>
                  </a:cxn>
                  <a:cxn ang="0">
                    <a:pos x="6" y="272"/>
                  </a:cxn>
                  <a:cxn ang="0">
                    <a:pos x="0" y="320"/>
                  </a:cxn>
                  <a:cxn ang="0">
                    <a:pos x="24" y="371"/>
                  </a:cxn>
                  <a:cxn ang="0">
                    <a:pos x="55" y="397"/>
                  </a:cxn>
                  <a:cxn ang="0">
                    <a:pos x="68" y="386"/>
                  </a:cxn>
                  <a:cxn ang="0">
                    <a:pos x="33" y="361"/>
                  </a:cxn>
                  <a:cxn ang="0">
                    <a:pos x="15" y="314"/>
                  </a:cxn>
                  <a:cxn ang="0">
                    <a:pos x="25" y="251"/>
                  </a:cxn>
                  <a:cxn ang="0">
                    <a:pos x="56" y="177"/>
                  </a:cxn>
                  <a:cxn ang="0">
                    <a:pos x="120" y="88"/>
                  </a:cxn>
                  <a:cxn ang="0">
                    <a:pos x="184" y="34"/>
                  </a:cxn>
                  <a:cxn ang="0">
                    <a:pos x="238" y="16"/>
                  </a:cxn>
                  <a:cxn ang="0">
                    <a:pos x="277" y="32"/>
                  </a:cxn>
                  <a:cxn ang="0">
                    <a:pos x="277" y="63"/>
                  </a:cxn>
                  <a:cxn ang="0">
                    <a:pos x="279" y="78"/>
                  </a:cxn>
                  <a:cxn ang="0">
                    <a:pos x="304" y="74"/>
                  </a:cxn>
                  <a:cxn ang="0">
                    <a:pos x="347" y="70"/>
                  </a:cxn>
                  <a:cxn ang="0">
                    <a:pos x="372" y="99"/>
                  </a:cxn>
                  <a:cxn ang="0">
                    <a:pos x="375" y="127"/>
                  </a:cxn>
                  <a:cxn ang="0">
                    <a:pos x="399" y="128"/>
                  </a:cxn>
                  <a:cxn ang="0">
                    <a:pos x="452" y="125"/>
                  </a:cxn>
                  <a:cxn ang="0">
                    <a:pos x="480" y="152"/>
                  </a:cxn>
                  <a:cxn ang="0">
                    <a:pos x="488" y="158"/>
                  </a:cxn>
                  <a:cxn ang="0">
                    <a:pos x="487" y="128"/>
                  </a:cxn>
                  <a:cxn ang="0">
                    <a:pos x="446" y="105"/>
                  </a:cxn>
                  <a:cxn ang="0">
                    <a:pos x="405" y="107"/>
                  </a:cxn>
                  <a:cxn ang="0">
                    <a:pos x="387" y="93"/>
                  </a:cxn>
                  <a:cxn ang="0">
                    <a:pos x="365" y="61"/>
                  </a:cxn>
                  <a:cxn ang="0">
                    <a:pos x="321" y="54"/>
                  </a:cxn>
                </a:cxnLst>
                <a:rect l="0" t="0" r="r" b="b"/>
                <a:pathLst>
                  <a:path w="504" h="400">
                    <a:moveTo>
                      <a:pt x="294" y="63"/>
                    </a:moveTo>
                    <a:lnTo>
                      <a:pt x="296" y="44"/>
                    </a:lnTo>
                    <a:lnTo>
                      <a:pt x="291" y="27"/>
                    </a:lnTo>
                    <a:lnTo>
                      <a:pt x="282" y="14"/>
                    </a:lnTo>
                    <a:lnTo>
                      <a:pt x="266" y="6"/>
                    </a:lnTo>
                    <a:lnTo>
                      <a:pt x="251" y="2"/>
                    </a:lnTo>
                    <a:lnTo>
                      <a:pt x="233" y="0"/>
                    </a:lnTo>
                    <a:lnTo>
                      <a:pt x="213" y="6"/>
                    </a:lnTo>
                    <a:lnTo>
                      <a:pt x="188" y="17"/>
                    </a:lnTo>
                    <a:lnTo>
                      <a:pt x="161" y="31"/>
                    </a:lnTo>
                    <a:lnTo>
                      <a:pt x="135" y="54"/>
                    </a:lnTo>
                    <a:lnTo>
                      <a:pt x="108" y="81"/>
                    </a:lnTo>
                    <a:lnTo>
                      <a:pt x="84" y="110"/>
                    </a:lnTo>
                    <a:lnTo>
                      <a:pt x="61" y="145"/>
                    </a:lnTo>
                    <a:lnTo>
                      <a:pt x="42" y="173"/>
                    </a:lnTo>
                    <a:lnTo>
                      <a:pt x="28" y="205"/>
                    </a:lnTo>
                    <a:lnTo>
                      <a:pt x="12" y="240"/>
                    </a:lnTo>
                    <a:lnTo>
                      <a:pt x="6" y="272"/>
                    </a:lnTo>
                    <a:lnTo>
                      <a:pt x="0" y="293"/>
                    </a:lnTo>
                    <a:lnTo>
                      <a:pt x="0" y="320"/>
                    </a:lnTo>
                    <a:lnTo>
                      <a:pt x="9" y="344"/>
                    </a:lnTo>
                    <a:lnTo>
                      <a:pt x="24" y="371"/>
                    </a:lnTo>
                    <a:lnTo>
                      <a:pt x="40" y="388"/>
                    </a:lnTo>
                    <a:lnTo>
                      <a:pt x="55" y="397"/>
                    </a:lnTo>
                    <a:lnTo>
                      <a:pt x="68" y="400"/>
                    </a:lnTo>
                    <a:lnTo>
                      <a:pt x="68" y="386"/>
                    </a:lnTo>
                    <a:lnTo>
                      <a:pt x="49" y="377"/>
                    </a:lnTo>
                    <a:lnTo>
                      <a:pt x="33" y="361"/>
                    </a:lnTo>
                    <a:lnTo>
                      <a:pt x="22" y="335"/>
                    </a:lnTo>
                    <a:lnTo>
                      <a:pt x="15" y="314"/>
                    </a:lnTo>
                    <a:lnTo>
                      <a:pt x="18" y="287"/>
                    </a:lnTo>
                    <a:lnTo>
                      <a:pt x="25" y="251"/>
                    </a:lnTo>
                    <a:lnTo>
                      <a:pt x="38" y="215"/>
                    </a:lnTo>
                    <a:lnTo>
                      <a:pt x="56" y="177"/>
                    </a:lnTo>
                    <a:lnTo>
                      <a:pt x="91" y="125"/>
                    </a:lnTo>
                    <a:lnTo>
                      <a:pt x="120" y="88"/>
                    </a:lnTo>
                    <a:lnTo>
                      <a:pt x="154" y="55"/>
                    </a:lnTo>
                    <a:lnTo>
                      <a:pt x="184" y="34"/>
                    </a:lnTo>
                    <a:lnTo>
                      <a:pt x="212" y="21"/>
                    </a:lnTo>
                    <a:lnTo>
                      <a:pt x="238" y="16"/>
                    </a:lnTo>
                    <a:lnTo>
                      <a:pt x="264" y="21"/>
                    </a:lnTo>
                    <a:lnTo>
                      <a:pt x="277" y="32"/>
                    </a:lnTo>
                    <a:lnTo>
                      <a:pt x="281" y="45"/>
                    </a:lnTo>
                    <a:lnTo>
                      <a:pt x="277" y="63"/>
                    </a:lnTo>
                    <a:lnTo>
                      <a:pt x="274" y="72"/>
                    </a:lnTo>
                    <a:lnTo>
                      <a:pt x="279" y="78"/>
                    </a:lnTo>
                    <a:lnTo>
                      <a:pt x="287" y="82"/>
                    </a:lnTo>
                    <a:lnTo>
                      <a:pt x="304" y="74"/>
                    </a:lnTo>
                    <a:lnTo>
                      <a:pt x="325" y="67"/>
                    </a:lnTo>
                    <a:lnTo>
                      <a:pt x="347" y="70"/>
                    </a:lnTo>
                    <a:lnTo>
                      <a:pt x="363" y="81"/>
                    </a:lnTo>
                    <a:lnTo>
                      <a:pt x="372" y="99"/>
                    </a:lnTo>
                    <a:lnTo>
                      <a:pt x="375" y="113"/>
                    </a:lnTo>
                    <a:lnTo>
                      <a:pt x="375" y="127"/>
                    </a:lnTo>
                    <a:lnTo>
                      <a:pt x="378" y="137"/>
                    </a:lnTo>
                    <a:lnTo>
                      <a:pt x="399" y="128"/>
                    </a:lnTo>
                    <a:lnTo>
                      <a:pt x="429" y="122"/>
                    </a:lnTo>
                    <a:lnTo>
                      <a:pt x="452" y="125"/>
                    </a:lnTo>
                    <a:lnTo>
                      <a:pt x="471" y="134"/>
                    </a:lnTo>
                    <a:lnTo>
                      <a:pt x="480" y="152"/>
                    </a:lnTo>
                    <a:lnTo>
                      <a:pt x="485" y="158"/>
                    </a:lnTo>
                    <a:lnTo>
                      <a:pt x="488" y="158"/>
                    </a:lnTo>
                    <a:lnTo>
                      <a:pt x="504" y="154"/>
                    </a:lnTo>
                    <a:lnTo>
                      <a:pt x="487" y="128"/>
                    </a:lnTo>
                    <a:lnTo>
                      <a:pt x="471" y="114"/>
                    </a:lnTo>
                    <a:lnTo>
                      <a:pt x="446" y="105"/>
                    </a:lnTo>
                    <a:lnTo>
                      <a:pt x="429" y="105"/>
                    </a:lnTo>
                    <a:lnTo>
                      <a:pt x="405" y="107"/>
                    </a:lnTo>
                    <a:lnTo>
                      <a:pt x="393" y="111"/>
                    </a:lnTo>
                    <a:lnTo>
                      <a:pt x="387" y="93"/>
                    </a:lnTo>
                    <a:lnTo>
                      <a:pt x="378" y="74"/>
                    </a:lnTo>
                    <a:lnTo>
                      <a:pt x="365" y="61"/>
                    </a:lnTo>
                    <a:lnTo>
                      <a:pt x="346" y="54"/>
                    </a:lnTo>
                    <a:lnTo>
                      <a:pt x="321" y="54"/>
                    </a:lnTo>
                    <a:lnTo>
                      <a:pt x="29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7918451" y="2752725"/>
                <a:ext cx="569913" cy="814387"/>
              </a:xfrm>
              <a:custGeom>
                <a:avLst/>
                <a:gdLst/>
                <a:ahLst/>
                <a:cxnLst>
                  <a:cxn ang="0">
                    <a:pos x="0" y="258"/>
                  </a:cxn>
                  <a:cxn ang="0">
                    <a:pos x="30" y="168"/>
                  </a:cxn>
                  <a:cxn ang="0">
                    <a:pos x="72" y="98"/>
                  </a:cxn>
                  <a:cxn ang="0">
                    <a:pos x="143" y="26"/>
                  </a:cxn>
                  <a:cxn ang="0">
                    <a:pos x="194" y="0"/>
                  </a:cxn>
                  <a:cxn ang="0">
                    <a:pos x="188" y="9"/>
                  </a:cxn>
                  <a:cxn ang="0">
                    <a:pos x="125" y="62"/>
                  </a:cxn>
                  <a:cxn ang="0">
                    <a:pos x="65" y="138"/>
                  </a:cxn>
                  <a:cxn ang="0">
                    <a:pos x="32" y="216"/>
                  </a:cxn>
                  <a:cxn ang="0">
                    <a:pos x="19" y="286"/>
                  </a:cxn>
                  <a:cxn ang="0">
                    <a:pos x="27" y="341"/>
                  </a:cxn>
                  <a:cxn ang="0">
                    <a:pos x="43" y="375"/>
                  </a:cxn>
                  <a:cxn ang="0">
                    <a:pos x="78" y="412"/>
                  </a:cxn>
                  <a:cxn ang="0">
                    <a:pos x="116" y="436"/>
                  </a:cxn>
                  <a:cxn ang="0">
                    <a:pos x="80" y="373"/>
                  </a:cxn>
                  <a:cxn ang="0">
                    <a:pos x="78" y="290"/>
                  </a:cxn>
                  <a:cxn ang="0">
                    <a:pos x="100" y="225"/>
                  </a:cxn>
                  <a:cxn ang="0">
                    <a:pos x="140" y="170"/>
                  </a:cxn>
                  <a:cxn ang="0">
                    <a:pos x="198" y="116"/>
                  </a:cxn>
                  <a:cxn ang="0">
                    <a:pos x="272" y="58"/>
                  </a:cxn>
                  <a:cxn ang="0">
                    <a:pos x="329" y="28"/>
                  </a:cxn>
                  <a:cxn ang="0">
                    <a:pos x="314" y="50"/>
                  </a:cxn>
                  <a:cxn ang="0">
                    <a:pos x="240" y="98"/>
                  </a:cxn>
                  <a:cxn ang="0">
                    <a:pos x="175" y="155"/>
                  </a:cxn>
                  <a:cxn ang="0">
                    <a:pos x="127" y="210"/>
                  </a:cxn>
                  <a:cxn ang="0">
                    <a:pos x="101" y="265"/>
                  </a:cxn>
                  <a:cxn ang="0">
                    <a:pos x="93" y="328"/>
                  </a:cxn>
                  <a:cxn ang="0">
                    <a:pos x="107" y="388"/>
                  </a:cxn>
                  <a:cxn ang="0">
                    <a:pos x="142" y="446"/>
                  </a:cxn>
                  <a:cxn ang="0">
                    <a:pos x="173" y="482"/>
                  </a:cxn>
                  <a:cxn ang="0">
                    <a:pos x="233" y="501"/>
                  </a:cxn>
                  <a:cxn ang="0">
                    <a:pos x="212" y="508"/>
                  </a:cxn>
                  <a:cxn ang="0">
                    <a:pos x="161" y="487"/>
                  </a:cxn>
                  <a:cxn ang="0">
                    <a:pos x="119" y="449"/>
                  </a:cxn>
                  <a:cxn ang="0">
                    <a:pos x="59" y="415"/>
                  </a:cxn>
                  <a:cxn ang="0">
                    <a:pos x="26" y="376"/>
                  </a:cxn>
                  <a:cxn ang="0">
                    <a:pos x="4" y="318"/>
                  </a:cxn>
                </a:cxnLst>
                <a:rect l="0" t="0" r="r" b="b"/>
                <a:pathLst>
                  <a:path w="359" h="513">
                    <a:moveTo>
                      <a:pt x="2" y="301"/>
                    </a:moveTo>
                    <a:lnTo>
                      <a:pt x="0" y="258"/>
                    </a:lnTo>
                    <a:lnTo>
                      <a:pt x="11" y="215"/>
                    </a:lnTo>
                    <a:lnTo>
                      <a:pt x="30" y="168"/>
                    </a:lnTo>
                    <a:lnTo>
                      <a:pt x="49" y="131"/>
                    </a:lnTo>
                    <a:lnTo>
                      <a:pt x="72" y="98"/>
                    </a:lnTo>
                    <a:lnTo>
                      <a:pt x="110" y="56"/>
                    </a:lnTo>
                    <a:lnTo>
                      <a:pt x="143" y="26"/>
                    </a:lnTo>
                    <a:lnTo>
                      <a:pt x="175" y="7"/>
                    </a:lnTo>
                    <a:lnTo>
                      <a:pt x="194" y="0"/>
                    </a:lnTo>
                    <a:lnTo>
                      <a:pt x="203" y="3"/>
                    </a:lnTo>
                    <a:lnTo>
                      <a:pt x="188" y="9"/>
                    </a:lnTo>
                    <a:lnTo>
                      <a:pt x="152" y="35"/>
                    </a:lnTo>
                    <a:lnTo>
                      <a:pt x="125" y="62"/>
                    </a:lnTo>
                    <a:lnTo>
                      <a:pt x="93" y="98"/>
                    </a:lnTo>
                    <a:lnTo>
                      <a:pt x="65" y="138"/>
                    </a:lnTo>
                    <a:lnTo>
                      <a:pt x="47" y="178"/>
                    </a:lnTo>
                    <a:lnTo>
                      <a:pt x="32" y="216"/>
                    </a:lnTo>
                    <a:lnTo>
                      <a:pt x="21" y="253"/>
                    </a:lnTo>
                    <a:lnTo>
                      <a:pt x="19" y="286"/>
                    </a:lnTo>
                    <a:lnTo>
                      <a:pt x="21" y="316"/>
                    </a:lnTo>
                    <a:lnTo>
                      <a:pt x="27" y="341"/>
                    </a:lnTo>
                    <a:lnTo>
                      <a:pt x="27" y="345"/>
                    </a:lnTo>
                    <a:lnTo>
                      <a:pt x="43" y="375"/>
                    </a:lnTo>
                    <a:lnTo>
                      <a:pt x="59" y="397"/>
                    </a:lnTo>
                    <a:lnTo>
                      <a:pt x="78" y="412"/>
                    </a:lnTo>
                    <a:lnTo>
                      <a:pt x="100" y="426"/>
                    </a:lnTo>
                    <a:lnTo>
                      <a:pt x="116" y="436"/>
                    </a:lnTo>
                    <a:lnTo>
                      <a:pt x="95" y="404"/>
                    </a:lnTo>
                    <a:lnTo>
                      <a:pt x="80" y="373"/>
                    </a:lnTo>
                    <a:lnTo>
                      <a:pt x="74" y="335"/>
                    </a:lnTo>
                    <a:lnTo>
                      <a:pt x="78" y="290"/>
                    </a:lnTo>
                    <a:lnTo>
                      <a:pt x="87" y="252"/>
                    </a:lnTo>
                    <a:lnTo>
                      <a:pt x="100" y="225"/>
                    </a:lnTo>
                    <a:lnTo>
                      <a:pt x="114" y="202"/>
                    </a:lnTo>
                    <a:lnTo>
                      <a:pt x="140" y="170"/>
                    </a:lnTo>
                    <a:lnTo>
                      <a:pt x="167" y="139"/>
                    </a:lnTo>
                    <a:lnTo>
                      <a:pt x="198" y="116"/>
                    </a:lnTo>
                    <a:lnTo>
                      <a:pt x="230" y="88"/>
                    </a:lnTo>
                    <a:lnTo>
                      <a:pt x="272" y="58"/>
                    </a:lnTo>
                    <a:lnTo>
                      <a:pt x="300" y="41"/>
                    </a:lnTo>
                    <a:lnTo>
                      <a:pt x="329" y="28"/>
                    </a:lnTo>
                    <a:lnTo>
                      <a:pt x="359" y="26"/>
                    </a:lnTo>
                    <a:lnTo>
                      <a:pt x="314" y="50"/>
                    </a:lnTo>
                    <a:lnTo>
                      <a:pt x="277" y="72"/>
                    </a:lnTo>
                    <a:lnTo>
                      <a:pt x="240" y="98"/>
                    </a:lnTo>
                    <a:lnTo>
                      <a:pt x="205" y="128"/>
                    </a:lnTo>
                    <a:lnTo>
                      <a:pt x="175" y="155"/>
                    </a:lnTo>
                    <a:lnTo>
                      <a:pt x="148" y="182"/>
                    </a:lnTo>
                    <a:lnTo>
                      <a:pt x="127" y="210"/>
                    </a:lnTo>
                    <a:lnTo>
                      <a:pt x="113" y="235"/>
                    </a:lnTo>
                    <a:lnTo>
                      <a:pt x="101" y="265"/>
                    </a:lnTo>
                    <a:lnTo>
                      <a:pt x="95" y="292"/>
                    </a:lnTo>
                    <a:lnTo>
                      <a:pt x="93" y="328"/>
                    </a:lnTo>
                    <a:lnTo>
                      <a:pt x="95" y="358"/>
                    </a:lnTo>
                    <a:lnTo>
                      <a:pt x="107" y="388"/>
                    </a:lnTo>
                    <a:lnTo>
                      <a:pt x="125" y="418"/>
                    </a:lnTo>
                    <a:lnTo>
                      <a:pt x="142" y="446"/>
                    </a:lnTo>
                    <a:lnTo>
                      <a:pt x="162" y="468"/>
                    </a:lnTo>
                    <a:lnTo>
                      <a:pt x="173" y="482"/>
                    </a:lnTo>
                    <a:lnTo>
                      <a:pt x="197" y="491"/>
                    </a:lnTo>
                    <a:lnTo>
                      <a:pt x="233" y="501"/>
                    </a:lnTo>
                    <a:lnTo>
                      <a:pt x="225" y="513"/>
                    </a:lnTo>
                    <a:lnTo>
                      <a:pt x="212" y="508"/>
                    </a:lnTo>
                    <a:lnTo>
                      <a:pt x="185" y="498"/>
                    </a:lnTo>
                    <a:lnTo>
                      <a:pt x="161" y="487"/>
                    </a:lnTo>
                    <a:lnTo>
                      <a:pt x="137" y="467"/>
                    </a:lnTo>
                    <a:lnTo>
                      <a:pt x="119" y="449"/>
                    </a:lnTo>
                    <a:lnTo>
                      <a:pt x="89" y="432"/>
                    </a:lnTo>
                    <a:lnTo>
                      <a:pt x="59" y="415"/>
                    </a:lnTo>
                    <a:lnTo>
                      <a:pt x="43" y="402"/>
                    </a:lnTo>
                    <a:lnTo>
                      <a:pt x="26" y="376"/>
                    </a:lnTo>
                    <a:lnTo>
                      <a:pt x="13" y="346"/>
                    </a:lnTo>
                    <a:lnTo>
                      <a:pt x="4" y="318"/>
                    </a:lnTo>
                    <a:lnTo>
                      <a:pt x="2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8202613" y="2846388"/>
                <a:ext cx="738188" cy="620712"/>
              </a:xfrm>
              <a:custGeom>
                <a:avLst/>
                <a:gdLst/>
                <a:ahLst/>
                <a:cxnLst>
                  <a:cxn ang="0">
                    <a:pos x="440" y="81"/>
                  </a:cxn>
                  <a:cxn ang="0">
                    <a:pos x="453" y="96"/>
                  </a:cxn>
                  <a:cxn ang="0">
                    <a:pos x="462" y="108"/>
                  </a:cxn>
                  <a:cxn ang="0">
                    <a:pos x="465" y="117"/>
                  </a:cxn>
                  <a:cxn ang="0">
                    <a:pos x="459" y="123"/>
                  </a:cxn>
                  <a:cxn ang="0">
                    <a:pos x="457" y="123"/>
                  </a:cxn>
                  <a:cxn ang="0">
                    <a:pos x="445" y="119"/>
                  </a:cxn>
                  <a:cxn ang="0">
                    <a:pos x="432" y="107"/>
                  </a:cxn>
                  <a:cxn ang="0">
                    <a:pos x="409" y="75"/>
                  </a:cxn>
                  <a:cxn ang="0">
                    <a:pos x="378" y="54"/>
                  </a:cxn>
                  <a:cxn ang="0">
                    <a:pos x="353" y="41"/>
                  </a:cxn>
                  <a:cxn ang="0">
                    <a:pos x="325" y="28"/>
                  </a:cxn>
                  <a:cxn ang="0">
                    <a:pos x="294" y="20"/>
                  </a:cxn>
                  <a:cxn ang="0">
                    <a:pos x="266" y="15"/>
                  </a:cxn>
                  <a:cxn ang="0">
                    <a:pos x="233" y="18"/>
                  </a:cxn>
                  <a:cxn ang="0">
                    <a:pos x="203" y="28"/>
                  </a:cxn>
                  <a:cxn ang="0">
                    <a:pos x="171" y="41"/>
                  </a:cxn>
                  <a:cxn ang="0">
                    <a:pos x="135" y="62"/>
                  </a:cxn>
                  <a:cxn ang="0">
                    <a:pos x="105" y="90"/>
                  </a:cxn>
                  <a:cxn ang="0">
                    <a:pos x="76" y="126"/>
                  </a:cxn>
                  <a:cxn ang="0">
                    <a:pos x="54" y="156"/>
                  </a:cxn>
                  <a:cxn ang="0">
                    <a:pos x="36" y="185"/>
                  </a:cxn>
                  <a:cxn ang="0">
                    <a:pos x="22" y="220"/>
                  </a:cxn>
                  <a:cxn ang="0">
                    <a:pos x="15" y="255"/>
                  </a:cxn>
                  <a:cxn ang="0">
                    <a:pos x="15" y="294"/>
                  </a:cxn>
                  <a:cxn ang="0">
                    <a:pos x="15" y="313"/>
                  </a:cxn>
                  <a:cxn ang="0">
                    <a:pos x="16" y="341"/>
                  </a:cxn>
                  <a:cxn ang="0">
                    <a:pos x="26" y="359"/>
                  </a:cxn>
                  <a:cxn ang="0">
                    <a:pos x="42" y="377"/>
                  </a:cxn>
                  <a:cxn ang="0">
                    <a:pos x="34" y="391"/>
                  </a:cxn>
                  <a:cxn ang="0">
                    <a:pos x="32" y="391"/>
                  </a:cxn>
                  <a:cxn ang="0">
                    <a:pos x="31" y="389"/>
                  </a:cxn>
                  <a:cxn ang="0">
                    <a:pos x="14" y="365"/>
                  </a:cxn>
                  <a:cxn ang="0">
                    <a:pos x="3" y="341"/>
                  </a:cxn>
                  <a:cxn ang="0">
                    <a:pos x="0" y="312"/>
                  </a:cxn>
                  <a:cxn ang="0">
                    <a:pos x="0" y="273"/>
                  </a:cxn>
                  <a:cxn ang="0">
                    <a:pos x="3" y="239"/>
                  </a:cxn>
                  <a:cxn ang="0">
                    <a:pos x="12" y="203"/>
                  </a:cxn>
                  <a:cxn ang="0">
                    <a:pos x="30" y="166"/>
                  </a:cxn>
                  <a:cxn ang="0">
                    <a:pos x="53" y="132"/>
                  </a:cxn>
                  <a:cxn ang="0">
                    <a:pos x="80" y="96"/>
                  </a:cxn>
                  <a:cxn ang="0">
                    <a:pos x="106" y="67"/>
                  </a:cxn>
                  <a:cxn ang="0">
                    <a:pos x="135" y="43"/>
                  </a:cxn>
                  <a:cxn ang="0">
                    <a:pos x="171" y="25"/>
                  </a:cxn>
                  <a:cxn ang="0">
                    <a:pos x="207" y="10"/>
                  </a:cxn>
                  <a:cxn ang="0">
                    <a:pos x="246" y="2"/>
                  </a:cxn>
                  <a:cxn ang="0">
                    <a:pos x="276" y="0"/>
                  </a:cxn>
                  <a:cxn ang="0">
                    <a:pos x="314" y="7"/>
                  </a:cxn>
                  <a:cxn ang="0">
                    <a:pos x="350" y="20"/>
                  </a:cxn>
                  <a:cxn ang="0">
                    <a:pos x="388" y="39"/>
                  </a:cxn>
                  <a:cxn ang="0">
                    <a:pos x="419" y="61"/>
                  </a:cxn>
                  <a:cxn ang="0">
                    <a:pos x="440" y="81"/>
                  </a:cxn>
                </a:cxnLst>
                <a:rect l="0" t="0" r="r" b="b"/>
                <a:pathLst>
                  <a:path w="465" h="391">
                    <a:moveTo>
                      <a:pt x="440" y="81"/>
                    </a:moveTo>
                    <a:lnTo>
                      <a:pt x="453" y="96"/>
                    </a:lnTo>
                    <a:lnTo>
                      <a:pt x="462" y="108"/>
                    </a:lnTo>
                    <a:lnTo>
                      <a:pt x="465" y="117"/>
                    </a:lnTo>
                    <a:lnTo>
                      <a:pt x="459" y="123"/>
                    </a:lnTo>
                    <a:lnTo>
                      <a:pt x="457" y="123"/>
                    </a:lnTo>
                    <a:lnTo>
                      <a:pt x="445" y="119"/>
                    </a:lnTo>
                    <a:lnTo>
                      <a:pt x="432" y="107"/>
                    </a:lnTo>
                    <a:lnTo>
                      <a:pt x="409" y="75"/>
                    </a:lnTo>
                    <a:lnTo>
                      <a:pt x="378" y="54"/>
                    </a:lnTo>
                    <a:lnTo>
                      <a:pt x="353" y="41"/>
                    </a:lnTo>
                    <a:lnTo>
                      <a:pt x="325" y="28"/>
                    </a:lnTo>
                    <a:lnTo>
                      <a:pt x="294" y="20"/>
                    </a:lnTo>
                    <a:lnTo>
                      <a:pt x="266" y="15"/>
                    </a:lnTo>
                    <a:lnTo>
                      <a:pt x="233" y="18"/>
                    </a:lnTo>
                    <a:lnTo>
                      <a:pt x="203" y="28"/>
                    </a:lnTo>
                    <a:lnTo>
                      <a:pt x="171" y="41"/>
                    </a:lnTo>
                    <a:lnTo>
                      <a:pt x="135" y="62"/>
                    </a:lnTo>
                    <a:lnTo>
                      <a:pt x="105" y="90"/>
                    </a:lnTo>
                    <a:lnTo>
                      <a:pt x="76" y="126"/>
                    </a:lnTo>
                    <a:lnTo>
                      <a:pt x="54" y="156"/>
                    </a:lnTo>
                    <a:lnTo>
                      <a:pt x="36" y="185"/>
                    </a:lnTo>
                    <a:lnTo>
                      <a:pt x="22" y="220"/>
                    </a:lnTo>
                    <a:lnTo>
                      <a:pt x="15" y="255"/>
                    </a:lnTo>
                    <a:lnTo>
                      <a:pt x="15" y="294"/>
                    </a:lnTo>
                    <a:lnTo>
                      <a:pt x="15" y="313"/>
                    </a:lnTo>
                    <a:lnTo>
                      <a:pt x="16" y="341"/>
                    </a:lnTo>
                    <a:lnTo>
                      <a:pt x="26" y="359"/>
                    </a:lnTo>
                    <a:lnTo>
                      <a:pt x="42" y="377"/>
                    </a:lnTo>
                    <a:lnTo>
                      <a:pt x="34" y="391"/>
                    </a:lnTo>
                    <a:lnTo>
                      <a:pt x="32" y="391"/>
                    </a:lnTo>
                    <a:lnTo>
                      <a:pt x="31" y="389"/>
                    </a:lnTo>
                    <a:lnTo>
                      <a:pt x="14" y="365"/>
                    </a:lnTo>
                    <a:lnTo>
                      <a:pt x="3" y="341"/>
                    </a:lnTo>
                    <a:lnTo>
                      <a:pt x="0" y="312"/>
                    </a:lnTo>
                    <a:lnTo>
                      <a:pt x="0" y="273"/>
                    </a:lnTo>
                    <a:lnTo>
                      <a:pt x="3" y="239"/>
                    </a:lnTo>
                    <a:lnTo>
                      <a:pt x="12" y="203"/>
                    </a:lnTo>
                    <a:lnTo>
                      <a:pt x="30" y="166"/>
                    </a:lnTo>
                    <a:lnTo>
                      <a:pt x="53" y="132"/>
                    </a:lnTo>
                    <a:lnTo>
                      <a:pt x="80" y="96"/>
                    </a:lnTo>
                    <a:lnTo>
                      <a:pt x="106" y="67"/>
                    </a:lnTo>
                    <a:lnTo>
                      <a:pt x="135" y="43"/>
                    </a:lnTo>
                    <a:lnTo>
                      <a:pt x="171" y="25"/>
                    </a:lnTo>
                    <a:lnTo>
                      <a:pt x="207" y="10"/>
                    </a:lnTo>
                    <a:lnTo>
                      <a:pt x="246" y="2"/>
                    </a:lnTo>
                    <a:lnTo>
                      <a:pt x="276" y="0"/>
                    </a:lnTo>
                    <a:lnTo>
                      <a:pt x="314" y="7"/>
                    </a:lnTo>
                    <a:lnTo>
                      <a:pt x="350" y="20"/>
                    </a:lnTo>
                    <a:lnTo>
                      <a:pt x="388" y="39"/>
                    </a:lnTo>
                    <a:lnTo>
                      <a:pt x="419" y="61"/>
                    </a:lnTo>
                    <a:lnTo>
                      <a:pt x="44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8274051" y="2941638"/>
                <a:ext cx="508000" cy="461962"/>
              </a:xfrm>
              <a:custGeom>
                <a:avLst/>
                <a:gdLst/>
                <a:ahLst/>
                <a:cxnLst>
                  <a:cxn ang="0">
                    <a:pos x="102" y="2"/>
                  </a:cxn>
                  <a:cxn ang="0">
                    <a:pos x="125" y="4"/>
                  </a:cxn>
                  <a:cxn ang="0">
                    <a:pos x="147" y="9"/>
                  </a:cxn>
                  <a:cxn ang="0">
                    <a:pos x="170" y="21"/>
                  </a:cxn>
                  <a:cxn ang="0">
                    <a:pos x="203" y="30"/>
                  </a:cxn>
                  <a:cxn ang="0">
                    <a:pos x="211" y="49"/>
                  </a:cxn>
                  <a:cxn ang="0">
                    <a:pos x="234" y="54"/>
                  </a:cxn>
                  <a:cxn ang="0">
                    <a:pos x="251" y="37"/>
                  </a:cxn>
                  <a:cxn ang="0">
                    <a:pos x="280" y="35"/>
                  </a:cxn>
                  <a:cxn ang="0">
                    <a:pos x="308" y="52"/>
                  </a:cxn>
                  <a:cxn ang="0">
                    <a:pos x="320" y="78"/>
                  </a:cxn>
                  <a:cxn ang="0">
                    <a:pos x="305" y="103"/>
                  </a:cxn>
                  <a:cxn ang="0">
                    <a:pos x="276" y="111"/>
                  </a:cxn>
                  <a:cxn ang="0">
                    <a:pos x="245" y="100"/>
                  </a:cxn>
                  <a:cxn ang="0">
                    <a:pos x="233" y="105"/>
                  </a:cxn>
                  <a:cxn ang="0">
                    <a:pos x="254" y="147"/>
                  </a:cxn>
                  <a:cxn ang="0">
                    <a:pos x="247" y="182"/>
                  </a:cxn>
                  <a:cxn ang="0">
                    <a:pos x="219" y="214"/>
                  </a:cxn>
                  <a:cxn ang="0">
                    <a:pos x="180" y="229"/>
                  </a:cxn>
                  <a:cxn ang="0">
                    <a:pos x="144" y="223"/>
                  </a:cxn>
                  <a:cxn ang="0">
                    <a:pos x="122" y="204"/>
                  </a:cxn>
                  <a:cxn ang="0">
                    <a:pos x="123" y="260"/>
                  </a:cxn>
                  <a:cxn ang="0">
                    <a:pos x="95" y="288"/>
                  </a:cxn>
                  <a:cxn ang="0">
                    <a:pos x="55" y="290"/>
                  </a:cxn>
                  <a:cxn ang="0">
                    <a:pos x="25" y="275"/>
                  </a:cxn>
                  <a:cxn ang="0">
                    <a:pos x="6" y="245"/>
                  </a:cxn>
                  <a:cxn ang="0">
                    <a:pos x="3" y="206"/>
                  </a:cxn>
                  <a:cxn ang="0">
                    <a:pos x="31" y="178"/>
                  </a:cxn>
                  <a:cxn ang="0">
                    <a:pos x="67" y="158"/>
                  </a:cxn>
                  <a:cxn ang="0">
                    <a:pos x="91" y="155"/>
                  </a:cxn>
                  <a:cxn ang="0">
                    <a:pos x="63" y="143"/>
                  </a:cxn>
                  <a:cxn ang="0">
                    <a:pos x="54" y="132"/>
                  </a:cxn>
                  <a:cxn ang="0">
                    <a:pos x="31" y="113"/>
                  </a:cxn>
                  <a:cxn ang="0">
                    <a:pos x="26" y="81"/>
                  </a:cxn>
                  <a:cxn ang="0">
                    <a:pos x="36" y="44"/>
                  </a:cxn>
                  <a:cxn ang="0">
                    <a:pos x="84" y="4"/>
                  </a:cxn>
                </a:cxnLst>
                <a:rect l="0" t="0" r="r" b="b"/>
                <a:pathLst>
                  <a:path w="320" h="291">
                    <a:moveTo>
                      <a:pt x="84" y="4"/>
                    </a:moveTo>
                    <a:lnTo>
                      <a:pt x="102" y="2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35" y="4"/>
                    </a:lnTo>
                    <a:lnTo>
                      <a:pt x="147" y="9"/>
                    </a:lnTo>
                    <a:lnTo>
                      <a:pt x="156" y="25"/>
                    </a:lnTo>
                    <a:lnTo>
                      <a:pt x="170" y="21"/>
                    </a:lnTo>
                    <a:lnTo>
                      <a:pt x="186" y="24"/>
                    </a:lnTo>
                    <a:lnTo>
                      <a:pt x="203" y="30"/>
                    </a:lnTo>
                    <a:lnTo>
                      <a:pt x="208" y="41"/>
                    </a:lnTo>
                    <a:lnTo>
                      <a:pt x="211" y="49"/>
                    </a:lnTo>
                    <a:lnTo>
                      <a:pt x="228" y="52"/>
                    </a:lnTo>
                    <a:lnTo>
                      <a:pt x="234" y="54"/>
                    </a:lnTo>
                    <a:lnTo>
                      <a:pt x="238" y="44"/>
                    </a:lnTo>
                    <a:lnTo>
                      <a:pt x="251" y="37"/>
                    </a:lnTo>
                    <a:lnTo>
                      <a:pt x="263" y="33"/>
                    </a:lnTo>
                    <a:lnTo>
                      <a:pt x="280" y="35"/>
                    </a:lnTo>
                    <a:lnTo>
                      <a:pt x="294" y="44"/>
                    </a:lnTo>
                    <a:lnTo>
                      <a:pt x="308" y="52"/>
                    </a:lnTo>
                    <a:lnTo>
                      <a:pt x="318" y="66"/>
                    </a:lnTo>
                    <a:lnTo>
                      <a:pt x="320" y="78"/>
                    </a:lnTo>
                    <a:lnTo>
                      <a:pt x="315" y="94"/>
                    </a:lnTo>
                    <a:lnTo>
                      <a:pt x="305" y="103"/>
                    </a:lnTo>
                    <a:lnTo>
                      <a:pt x="294" y="108"/>
                    </a:lnTo>
                    <a:lnTo>
                      <a:pt x="276" y="111"/>
                    </a:lnTo>
                    <a:lnTo>
                      <a:pt x="261" y="110"/>
                    </a:lnTo>
                    <a:lnTo>
                      <a:pt x="245" y="100"/>
                    </a:lnTo>
                    <a:lnTo>
                      <a:pt x="240" y="94"/>
                    </a:lnTo>
                    <a:lnTo>
                      <a:pt x="233" y="105"/>
                    </a:lnTo>
                    <a:lnTo>
                      <a:pt x="249" y="128"/>
                    </a:lnTo>
                    <a:lnTo>
                      <a:pt x="254" y="147"/>
                    </a:lnTo>
                    <a:lnTo>
                      <a:pt x="252" y="164"/>
                    </a:lnTo>
                    <a:lnTo>
                      <a:pt x="247" y="182"/>
                    </a:lnTo>
                    <a:lnTo>
                      <a:pt x="234" y="197"/>
                    </a:lnTo>
                    <a:lnTo>
                      <a:pt x="219" y="214"/>
                    </a:lnTo>
                    <a:lnTo>
                      <a:pt x="200" y="224"/>
                    </a:lnTo>
                    <a:lnTo>
                      <a:pt x="180" y="229"/>
                    </a:lnTo>
                    <a:lnTo>
                      <a:pt x="159" y="229"/>
                    </a:lnTo>
                    <a:lnTo>
                      <a:pt x="144" y="223"/>
                    </a:lnTo>
                    <a:lnTo>
                      <a:pt x="133" y="216"/>
                    </a:lnTo>
                    <a:lnTo>
                      <a:pt x="122" y="204"/>
                    </a:lnTo>
                    <a:lnTo>
                      <a:pt x="126" y="236"/>
                    </a:lnTo>
                    <a:lnTo>
                      <a:pt x="123" y="260"/>
                    </a:lnTo>
                    <a:lnTo>
                      <a:pt x="111" y="278"/>
                    </a:lnTo>
                    <a:lnTo>
                      <a:pt x="95" y="288"/>
                    </a:lnTo>
                    <a:lnTo>
                      <a:pt x="71" y="291"/>
                    </a:lnTo>
                    <a:lnTo>
                      <a:pt x="55" y="290"/>
                    </a:lnTo>
                    <a:lnTo>
                      <a:pt x="39" y="283"/>
                    </a:lnTo>
                    <a:lnTo>
                      <a:pt x="25" y="275"/>
                    </a:lnTo>
                    <a:lnTo>
                      <a:pt x="15" y="258"/>
                    </a:lnTo>
                    <a:lnTo>
                      <a:pt x="6" y="245"/>
                    </a:lnTo>
                    <a:lnTo>
                      <a:pt x="0" y="227"/>
                    </a:lnTo>
                    <a:lnTo>
                      <a:pt x="3" y="206"/>
                    </a:lnTo>
                    <a:lnTo>
                      <a:pt x="13" y="192"/>
                    </a:lnTo>
                    <a:lnTo>
                      <a:pt x="31" y="178"/>
                    </a:lnTo>
                    <a:lnTo>
                      <a:pt x="48" y="165"/>
                    </a:lnTo>
                    <a:lnTo>
                      <a:pt x="67" y="158"/>
                    </a:lnTo>
                    <a:lnTo>
                      <a:pt x="95" y="164"/>
                    </a:lnTo>
                    <a:lnTo>
                      <a:pt x="91" y="155"/>
                    </a:lnTo>
                    <a:lnTo>
                      <a:pt x="75" y="150"/>
                    </a:lnTo>
                    <a:lnTo>
                      <a:pt x="63" y="143"/>
                    </a:lnTo>
                    <a:lnTo>
                      <a:pt x="57" y="131"/>
                    </a:lnTo>
                    <a:lnTo>
                      <a:pt x="54" y="132"/>
                    </a:lnTo>
                    <a:lnTo>
                      <a:pt x="39" y="124"/>
                    </a:lnTo>
                    <a:lnTo>
                      <a:pt x="31" y="113"/>
                    </a:lnTo>
                    <a:lnTo>
                      <a:pt x="26" y="96"/>
                    </a:lnTo>
                    <a:lnTo>
                      <a:pt x="26" y="81"/>
                    </a:lnTo>
                    <a:lnTo>
                      <a:pt x="21" y="67"/>
                    </a:lnTo>
                    <a:lnTo>
                      <a:pt x="36" y="44"/>
                    </a:lnTo>
                    <a:lnTo>
                      <a:pt x="62" y="16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8448676" y="3084513"/>
                <a:ext cx="209550" cy="198437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45" y="1"/>
                  </a:cxn>
                  <a:cxn ang="0">
                    <a:pos x="64" y="0"/>
                  </a:cxn>
                  <a:cxn ang="0">
                    <a:pos x="85" y="3"/>
                  </a:cxn>
                  <a:cxn ang="0">
                    <a:pos x="105" y="11"/>
                  </a:cxn>
                  <a:cxn ang="0">
                    <a:pos x="119" y="23"/>
                  </a:cxn>
                  <a:cxn ang="0">
                    <a:pos x="127" y="41"/>
                  </a:cxn>
                  <a:cxn ang="0">
                    <a:pos x="132" y="62"/>
                  </a:cxn>
                  <a:cxn ang="0">
                    <a:pos x="127" y="81"/>
                  </a:cxn>
                  <a:cxn ang="0">
                    <a:pos x="117" y="98"/>
                  </a:cxn>
                  <a:cxn ang="0">
                    <a:pos x="104" y="115"/>
                  </a:cxn>
                  <a:cxn ang="0">
                    <a:pos x="84" y="122"/>
                  </a:cxn>
                  <a:cxn ang="0">
                    <a:pos x="56" y="125"/>
                  </a:cxn>
                  <a:cxn ang="0">
                    <a:pos x="40" y="121"/>
                  </a:cxn>
                  <a:cxn ang="0">
                    <a:pos x="24" y="110"/>
                  </a:cxn>
                  <a:cxn ang="0">
                    <a:pos x="10" y="89"/>
                  </a:cxn>
                  <a:cxn ang="0">
                    <a:pos x="3" y="71"/>
                  </a:cxn>
                  <a:cxn ang="0">
                    <a:pos x="0" y="53"/>
                  </a:cxn>
                  <a:cxn ang="0">
                    <a:pos x="5" y="32"/>
                  </a:cxn>
                  <a:cxn ang="0">
                    <a:pos x="21" y="17"/>
                  </a:cxn>
                  <a:cxn ang="0">
                    <a:pos x="34" y="5"/>
                  </a:cxn>
                </a:cxnLst>
                <a:rect l="0" t="0" r="r" b="b"/>
                <a:pathLst>
                  <a:path w="132" h="125">
                    <a:moveTo>
                      <a:pt x="34" y="5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85" y="3"/>
                    </a:lnTo>
                    <a:lnTo>
                      <a:pt x="105" y="11"/>
                    </a:lnTo>
                    <a:lnTo>
                      <a:pt x="119" y="23"/>
                    </a:lnTo>
                    <a:lnTo>
                      <a:pt x="127" y="41"/>
                    </a:lnTo>
                    <a:lnTo>
                      <a:pt x="132" y="62"/>
                    </a:lnTo>
                    <a:lnTo>
                      <a:pt x="127" y="81"/>
                    </a:lnTo>
                    <a:lnTo>
                      <a:pt x="117" y="98"/>
                    </a:lnTo>
                    <a:lnTo>
                      <a:pt x="104" y="115"/>
                    </a:lnTo>
                    <a:lnTo>
                      <a:pt x="84" y="122"/>
                    </a:lnTo>
                    <a:lnTo>
                      <a:pt x="56" y="125"/>
                    </a:lnTo>
                    <a:lnTo>
                      <a:pt x="40" y="121"/>
                    </a:lnTo>
                    <a:lnTo>
                      <a:pt x="24" y="110"/>
                    </a:lnTo>
                    <a:lnTo>
                      <a:pt x="10" y="89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2"/>
                    </a:lnTo>
                    <a:lnTo>
                      <a:pt x="21" y="17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8658226" y="3009900"/>
                <a:ext cx="106363" cy="92075"/>
              </a:xfrm>
              <a:custGeom>
                <a:avLst/>
                <a:gdLst/>
                <a:ahLst/>
                <a:cxnLst>
                  <a:cxn ang="0">
                    <a:pos x="10" y="43"/>
                  </a:cxn>
                  <a:cxn ang="0">
                    <a:pos x="2" y="30"/>
                  </a:cxn>
                  <a:cxn ang="0">
                    <a:pos x="0" y="13"/>
                  </a:cxn>
                  <a:cxn ang="0">
                    <a:pos x="9" y="2"/>
                  </a:cxn>
                  <a:cxn ang="0">
                    <a:pos x="19" y="0"/>
                  </a:cxn>
                  <a:cxn ang="0">
                    <a:pos x="35" y="1"/>
                  </a:cxn>
                  <a:cxn ang="0">
                    <a:pos x="49" y="11"/>
                  </a:cxn>
                  <a:cxn ang="0">
                    <a:pos x="63" y="25"/>
                  </a:cxn>
                  <a:cxn ang="0">
                    <a:pos x="67" y="41"/>
                  </a:cxn>
                  <a:cxn ang="0">
                    <a:pos x="61" y="51"/>
                  </a:cxn>
                  <a:cxn ang="0">
                    <a:pos x="47" y="58"/>
                  </a:cxn>
                  <a:cxn ang="0">
                    <a:pos x="44" y="58"/>
                  </a:cxn>
                  <a:cxn ang="0">
                    <a:pos x="28" y="55"/>
                  </a:cxn>
                  <a:cxn ang="0">
                    <a:pos x="14" y="50"/>
                  </a:cxn>
                  <a:cxn ang="0">
                    <a:pos x="10" y="43"/>
                  </a:cxn>
                </a:cxnLst>
                <a:rect l="0" t="0" r="r" b="b"/>
                <a:pathLst>
                  <a:path w="67" h="58">
                    <a:moveTo>
                      <a:pt x="10" y="43"/>
                    </a:moveTo>
                    <a:lnTo>
                      <a:pt x="2" y="30"/>
                    </a:lnTo>
                    <a:lnTo>
                      <a:pt x="0" y="13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35" y="1"/>
                    </a:lnTo>
                    <a:lnTo>
                      <a:pt x="49" y="11"/>
                    </a:lnTo>
                    <a:lnTo>
                      <a:pt x="63" y="25"/>
                    </a:lnTo>
                    <a:lnTo>
                      <a:pt x="67" y="41"/>
                    </a:lnTo>
                    <a:lnTo>
                      <a:pt x="61" y="51"/>
                    </a:lnTo>
                    <a:lnTo>
                      <a:pt x="47" y="58"/>
                    </a:lnTo>
                    <a:lnTo>
                      <a:pt x="44" y="58"/>
                    </a:lnTo>
                    <a:lnTo>
                      <a:pt x="28" y="55"/>
                    </a:lnTo>
                    <a:lnTo>
                      <a:pt x="14" y="50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8296276" y="3211513"/>
                <a:ext cx="158750" cy="169862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34" y="8"/>
                  </a:cxn>
                  <a:cxn ang="0">
                    <a:pos x="31" y="9"/>
                  </a:cxn>
                  <a:cxn ang="0">
                    <a:pos x="52" y="0"/>
                  </a:cxn>
                  <a:cxn ang="0">
                    <a:pos x="73" y="4"/>
                  </a:cxn>
                  <a:cxn ang="0">
                    <a:pos x="88" y="16"/>
                  </a:cxn>
                  <a:cxn ang="0">
                    <a:pos x="97" y="32"/>
                  </a:cxn>
                  <a:cxn ang="0">
                    <a:pos x="100" y="54"/>
                  </a:cxn>
                  <a:cxn ang="0">
                    <a:pos x="96" y="81"/>
                  </a:cxn>
                  <a:cxn ang="0">
                    <a:pos x="88" y="99"/>
                  </a:cxn>
                  <a:cxn ang="0">
                    <a:pos x="73" y="105"/>
                  </a:cxn>
                  <a:cxn ang="0">
                    <a:pos x="57" y="107"/>
                  </a:cxn>
                  <a:cxn ang="0">
                    <a:pos x="54" y="107"/>
                  </a:cxn>
                  <a:cxn ang="0">
                    <a:pos x="41" y="105"/>
                  </a:cxn>
                  <a:cxn ang="0">
                    <a:pos x="22" y="96"/>
                  </a:cxn>
                  <a:cxn ang="0">
                    <a:pos x="10" y="81"/>
                  </a:cxn>
                  <a:cxn ang="0">
                    <a:pos x="0" y="60"/>
                  </a:cxn>
                  <a:cxn ang="0">
                    <a:pos x="1" y="37"/>
                  </a:cxn>
                  <a:cxn ang="0">
                    <a:pos x="10" y="27"/>
                  </a:cxn>
                  <a:cxn ang="0">
                    <a:pos x="19" y="21"/>
                  </a:cxn>
                </a:cxnLst>
                <a:rect l="0" t="0" r="r" b="b"/>
                <a:pathLst>
                  <a:path w="100" h="107">
                    <a:moveTo>
                      <a:pt x="19" y="21"/>
                    </a:moveTo>
                    <a:lnTo>
                      <a:pt x="34" y="8"/>
                    </a:lnTo>
                    <a:lnTo>
                      <a:pt x="31" y="9"/>
                    </a:lnTo>
                    <a:lnTo>
                      <a:pt x="52" y="0"/>
                    </a:lnTo>
                    <a:lnTo>
                      <a:pt x="73" y="4"/>
                    </a:lnTo>
                    <a:lnTo>
                      <a:pt x="88" y="16"/>
                    </a:lnTo>
                    <a:lnTo>
                      <a:pt x="97" y="32"/>
                    </a:lnTo>
                    <a:lnTo>
                      <a:pt x="100" y="54"/>
                    </a:lnTo>
                    <a:lnTo>
                      <a:pt x="96" y="81"/>
                    </a:lnTo>
                    <a:lnTo>
                      <a:pt x="88" y="99"/>
                    </a:lnTo>
                    <a:lnTo>
                      <a:pt x="73" y="105"/>
                    </a:lnTo>
                    <a:lnTo>
                      <a:pt x="57" y="107"/>
                    </a:lnTo>
                    <a:lnTo>
                      <a:pt x="54" y="107"/>
                    </a:lnTo>
                    <a:lnTo>
                      <a:pt x="41" y="105"/>
                    </a:lnTo>
                    <a:lnTo>
                      <a:pt x="22" y="96"/>
                    </a:lnTo>
                    <a:lnTo>
                      <a:pt x="10" y="81"/>
                    </a:lnTo>
                    <a:lnTo>
                      <a:pt x="0" y="60"/>
                    </a:lnTo>
                    <a:lnTo>
                      <a:pt x="1" y="37"/>
                    </a:lnTo>
                    <a:lnTo>
                      <a:pt x="10" y="2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8401051" y="2949575"/>
                <a:ext cx="63500" cy="4762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38" y="7"/>
                  </a:cxn>
                  <a:cxn ang="0">
                    <a:pos x="40" y="18"/>
                  </a:cxn>
                  <a:cxn ang="0">
                    <a:pos x="28" y="28"/>
                  </a:cxn>
                  <a:cxn ang="0">
                    <a:pos x="25" y="30"/>
                  </a:cxn>
                  <a:cxn ang="0">
                    <a:pos x="8" y="28"/>
                  </a:cxn>
                  <a:cxn ang="0">
                    <a:pos x="0" y="22"/>
                  </a:cxn>
                  <a:cxn ang="0">
                    <a:pos x="7" y="12"/>
                  </a:cxn>
                  <a:cxn ang="0">
                    <a:pos x="10" y="8"/>
                  </a:cxn>
                </a:cxnLst>
                <a:rect l="0" t="0" r="r" b="b"/>
                <a:pathLst>
                  <a:path w="40" h="30">
                    <a:moveTo>
                      <a:pt x="10" y="8"/>
                    </a:moveTo>
                    <a:lnTo>
                      <a:pt x="21" y="3"/>
                    </a:lnTo>
                    <a:lnTo>
                      <a:pt x="33" y="0"/>
                    </a:lnTo>
                    <a:lnTo>
                      <a:pt x="38" y="7"/>
                    </a:lnTo>
                    <a:lnTo>
                      <a:pt x="40" y="18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8" y="28"/>
                    </a:lnTo>
                    <a:lnTo>
                      <a:pt x="0" y="22"/>
                    </a:lnTo>
                    <a:lnTo>
                      <a:pt x="7" y="1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8393113" y="3013075"/>
                <a:ext cx="73025" cy="6667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3" y="0"/>
                  </a:cxn>
                  <a:cxn ang="0">
                    <a:pos x="44" y="10"/>
                  </a:cxn>
                  <a:cxn ang="0">
                    <a:pos x="46" y="26"/>
                  </a:cxn>
                  <a:cxn ang="0">
                    <a:pos x="37" y="39"/>
                  </a:cxn>
                  <a:cxn ang="0">
                    <a:pos x="18" y="40"/>
                  </a:cxn>
                  <a:cxn ang="0">
                    <a:pos x="15" y="42"/>
                  </a:cxn>
                  <a:cxn ang="0">
                    <a:pos x="3" y="31"/>
                  </a:cxn>
                  <a:cxn ang="0">
                    <a:pos x="0" y="14"/>
                  </a:cxn>
                  <a:cxn ang="0">
                    <a:pos x="6" y="4"/>
                  </a:cxn>
                  <a:cxn ang="0">
                    <a:pos x="15" y="0"/>
                  </a:cxn>
                </a:cxnLst>
                <a:rect l="0" t="0" r="r" b="b"/>
                <a:pathLst>
                  <a:path w="46" h="42">
                    <a:moveTo>
                      <a:pt x="15" y="0"/>
                    </a:moveTo>
                    <a:lnTo>
                      <a:pt x="33" y="0"/>
                    </a:lnTo>
                    <a:lnTo>
                      <a:pt x="44" y="10"/>
                    </a:lnTo>
                    <a:lnTo>
                      <a:pt x="46" y="26"/>
                    </a:lnTo>
                    <a:lnTo>
                      <a:pt x="37" y="39"/>
                    </a:lnTo>
                    <a:lnTo>
                      <a:pt x="18" y="40"/>
                    </a:lnTo>
                    <a:lnTo>
                      <a:pt x="15" y="42"/>
                    </a:lnTo>
                    <a:lnTo>
                      <a:pt x="3" y="31"/>
                    </a:lnTo>
                    <a:lnTo>
                      <a:pt x="0" y="14"/>
                    </a:lnTo>
                    <a:lnTo>
                      <a:pt x="6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8324851" y="3003550"/>
                <a:ext cx="63500" cy="476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0"/>
                  </a:cxn>
                  <a:cxn ang="0">
                    <a:pos x="40" y="10"/>
                  </a:cxn>
                  <a:cxn ang="0">
                    <a:pos x="37" y="22"/>
                  </a:cxn>
                  <a:cxn ang="0">
                    <a:pos x="21" y="29"/>
                  </a:cxn>
                  <a:cxn ang="0">
                    <a:pos x="18" y="30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0" y="16"/>
                  </a:cxn>
                  <a:cxn ang="0">
                    <a:pos x="9" y="4"/>
                  </a:cxn>
                  <a:cxn ang="0">
                    <a:pos x="19" y="0"/>
                  </a:cxn>
                </a:cxnLst>
                <a:rect l="0" t="0" r="r" b="b"/>
                <a:pathLst>
                  <a:path w="40" h="30">
                    <a:moveTo>
                      <a:pt x="19" y="0"/>
                    </a:moveTo>
                    <a:lnTo>
                      <a:pt x="37" y="0"/>
                    </a:lnTo>
                    <a:lnTo>
                      <a:pt x="40" y="10"/>
                    </a:lnTo>
                    <a:lnTo>
                      <a:pt x="37" y="22"/>
                    </a:lnTo>
                    <a:lnTo>
                      <a:pt x="21" y="29"/>
                    </a:lnTo>
                    <a:lnTo>
                      <a:pt x="18" y="30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9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8326438" y="3055938"/>
                <a:ext cx="73025" cy="79375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30" y="0"/>
                  </a:cxn>
                  <a:cxn ang="0">
                    <a:pos x="41" y="10"/>
                  </a:cxn>
                  <a:cxn ang="0">
                    <a:pos x="46" y="26"/>
                  </a:cxn>
                  <a:cxn ang="0">
                    <a:pos x="41" y="41"/>
                  </a:cxn>
                  <a:cxn ang="0">
                    <a:pos x="39" y="44"/>
                  </a:cxn>
                  <a:cxn ang="0">
                    <a:pos x="30" y="48"/>
                  </a:cxn>
                  <a:cxn ang="0">
                    <a:pos x="27" y="50"/>
                  </a:cxn>
                  <a:cxn ang="0">
                    <a:pos x="12" y="45"/>
                  </a:cxn>
                  <a:cxn ang="0">
                    <a:pos x="3" y="35"/>
                  </a:cxn>
                  <a:cxn ang="0">
                    <a:pos x="0" y="19"/>
                  </a:cxn>
                  <a:cxn ang="0">
                    <a:pos x="12" y="7"/>
                  </a:cxn>
                </a:cxnLst>
                <a:rect l="0" t="0" r="r" b="b"/>
                <a:pathLst>
                  <a:path w="46" h="50">
                    <a:moveTo>
                      <a:pt x="12" y="7"/>
                    </a:moveTo>
                    <a:lnTo>
                      <a:pt x="30" y="0"/>
                    </a:lnTo>
                    <a:lnTo>
                      <a:pt x="41" y="10"/>
                    </a:lnTo>
                    <a:lnTo>
                      <a:pt x="46" y="26"/>
                    </a:lnTo>
                    <a:lnTo>
                      <a:pt x="41" y="41"/>
                    </a:lnTo>
                    <a:lnTo>
                      <a:pt x="39" y="44"/>
                    </a:lnTo>
                    <a:lnTo>
                      <a:pt x="30" y="48"/>
                    </a:lnTo>
                    <a:lnTo>
                      <a:pt x="27" y="50"/>
                    </a:lnTo>
                    <a:lnTo>
                      <a:pt x="12" y="45"/>
                    </a:lnTo>
                    <a:lnTo>
                      <a:pt x="3" y="35"/>
                    </a:lnTo>
                    <a:lnTo>
                      <a:pt x="0" y="1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8382001" y="3089275"/>
                <a:ext cx="77788" cy="84137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49" y="16"/>
                  </a:cxn>
                  <a:cxn ang="0">
                    <a:pos x="37" y="28"/>
                  </a:cxn>
                  <a:cxn ang="0">
                    <a:pos x="32" y="41"/>
                  </a:cxn>
                  <a:cxn ang="0">
                    <a:pos x="33" y="53"/>
                  </a:cxn>
                  <a:cxn ang="0">
                    <a:pos x="20" y="52"/>
                  </a:cxn>
                  <a:cxn ang="0">
                    <a:pos x="7" y="43"/>
                  </a:cxn>
                  <a:cxn ang="0">
                    <a:pos x="0" y="34"/>
                  </a:cxn>
                  <a:cxn ang="0">
                    <a:pos x="11" y="27"/>
                  </a:cxn>
                  <a:cxn ang="0">
                    <a:pos x="19" y="12"/>
                  </a:cxn>
                  <a:cxn ang="0">
                    <a:pos x="22" y="1"/>
                  </a:cxn>
                </a:cxnLst>
                <a:rect l="0" t="0" r="r" b="b"/>
                <a:pathLst>
                  <a:path w="49" h="53">
                    <a:moveTo>
                      <a:pt x="22" y="1"/>
                    </a:moveTo>
                    <a:lnTo>
                      <a:pt x="36" y="0"/>
                    </a:lnTo>
                    <a:lnTo>
                      <a:pt x="46" y="6"/>
                    </a:lnTo>
                    <a:lnTo>
                      <a:pt x="49" y="16"/>
                    </a:lnTo>
                    <a:lnTo>
                      <a:pt x="37" y="28"/>
                    </a:lnTo>
                    <a:lnTo>
                      <a:pt x="32" y="41"/>
                    </a:lnTo>
                    <a:lnTo>
                      <a:pt x="33" y="53"/>
                    </a:lnTo>
                    <a:lnTo>
                      <a:pt x="20" y="52"/>
                    </a:lnTo>
                    <a:lnTo>
                      <a:pt x="7" y="43"/>
                    </a:lnTo>
                    <a:lnTo>
                      <a:pt x="0" y="34"/>
                    </a:lnTo>
                    <a:lnTo>
                      <a:pt x="11" y="27"/>
                    </a:lnTo>
                    <a:lnTo>
                      <a:pt x="19" y="1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8464551" y="3022600"/>
                <a:ext cx="71438" cy="746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15"/>
                  </a:cxn>
                  <a:cxn ang="0">
                    <a:pos x="9" y="27"/>
                  </a:cxn>
                  <a:cxn ang="0">
                    <a:pos x="6" y="30"/>
                  </a:cxn>
                  <a:cxn ang="0">
                    <a:pos x="0" y="36"/>
                  </a:cxn>
                  <a:cxn ang="0">
                    <a:pos x="9" y="47"/>
                  </a:cxn>
                  <a:cxn ang="0">
                    <a:pos x="17" y="36"/>
                  </a:cxn>
                  <a:cxn ang="0">
                    <a:pos x="30" y="32"/>
                  </a:cxn>
                  <a:cxn ang="0">
                    <a:pos x="45" y="31"/>
                  </a:cxn>
                  <a:cxn ang="0">
                    <a:pos x="41" y="21"/>
                  </a:cxn>
                  <a:cxn ang="0">
                    <a:pos x="28" y="5"/>
                  </a:cxn>
                  <a:cxn ang="0">
                    <a:pos x="9" y="0"/>
                  </a:cxn>
                </a:cxnLst>
                <a:rect l="0" t="0" r="r" b="b"/>
                <a:pathLst>
                  <a:path w="45" h="47">
                    <a:moveTo>
                      <a:pt x="9" y="0"/>
                    </a:moveTo>
                    <a:lnTo>
                      <a:pt x="12" y="15"/>
                    </a:lnTo>
                    <a:lnTo>
                      <a:pt x="9" y="27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9" y="47"/>
                    </a:lnTo>
                    <a:lnTo>
                      <a:pt x="17" y="36"/>
                    </a:lnTo>
                    <a:lnTo>
                      <a:pt x="30" y="32"/>
                    </a:lnTo>
                    <a:lnTo>
                      <a:pt x="45" y="31"/>
                    </a:lnTo>
                    <a:lnTo>
                      <a:pt x="41" y="21"/>
                    </a:lnTo>
                    <a:lnTo>
                      <a:pt x="28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8455026" y="2955925"/>
                <a:ext cx="58738" cy="66675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25" y="3"/>
                  </a:cxn>
                  <a:cxn ang="0">
                    <a:pos x="36" y="14"/>
                  </a:cxn>
                  <a:cxn ang="0">
                    <a:pos x="37" y="30"/>
                  </a:cxn>
                  <a:cxn ang="0">
                    <a:pos x="34" y="42"/>
                  </a:cxn>
                  <a:cxn ang="0">
                    <a:pos x="12" y="38"/>
                  </a:cxn>
                  <a:cxn ang="0">
                    <a:pos x="6" y="34"/>
                  </a:cxn>
                  <a:cxn ang="0">
                    <a:pos x="0" y="27"/>
                  </a:cxn>
                  <a:cxn ang="0">
                    <a:pos x="4" y="25"/>
                  </a:cxn>
                </a:cxnLst>
                <a:rect l="0" t="0" r="r" b="b"/>
                <a:pathLst>
                  <a:path w="37" h="42">
                    <a:moveTo>
                      <a:pt x="4" y="25"/>
                    </a:moveTo>
                    <a:lnTo>
                      <a:pt x="12" y="12"/>
                    </a:lnTo>
                    <a:lnTo>
                      <a:pt x="11" y="0"/>
                    </a:lnTo>
                    <a:lnTo>
                      <a:pt x="25" y="3"/>
                    </a:lnTo>
                    <a:lnTo>
                      <a:pt x="36" y="14"/>
                    </a:lnTo>
                    <a:lnTo>
                      <a:pt x="37" y="30"/>
                    </a:lnTo>
                    <a:lnTo>
                      <a:pt x="34" y="42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0" y="27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8516938" y="2982913"/>
                <a:ext cx="76200" cy="7143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17"/>
                  </a:cxn>
                  <a:cxn ang="0">
                    <a:pos x="1" y="5"/>
                  </a:cxn>
                  <a:cxn ang="0">
                    <a:pos x="16" y="0"/>
                  </a:cxn>
                  <a:cxn ang="0">
                    <a:pos x="33" y="3"/>
                  </a:cxn>
                  <a:cxn ang="0">
                    <a:pos x="44" y="10"/>
                  </a:cxn>
                  <a:cxn ang="0">
                    <a:pos x="48" y="25"/>
                  </a:cxn>
                  <a:cxn ang="0">
                    <a:pos x="42" y="38"/>
                  </a:cxn>
                  <a:cxn ang="0">
                    <a:pos x="27" y="45"/>
                  </a:cxn>
                  <a:cxn ang="0">
                    <a:pos x="16" y="43"/>
                  </a:cxn>
                  <a:cxn ang="0">
                    <a:pos x="10" y="38"/>
                  </a:cxn>
                  <a:cxn ang="0">
                    <a:pos x="0" y="25"/>
                  </a:cxn>
                </a:cxnLst>
                <a:rect l="0" t="0" r="r" b="b"/>
                <a:pathLst>
                  <a:path w="48" h="45">
                    <a:moveTo>
                      <a:pt x="0" y="25"/>
                    </a:moveTo>
                    <a:lnTo>
                      <a:pt x="3" y="17"/>
                    </a:lnTo>
                    <a:lnTo>
                      <a:pt x="1" y="5"/>
                    </a:lnTo>
                    <a:lnTo>
                      <a:pt x="16" y="0"/>
                    </a:lnTo>
                    <a:lnTo>
                      <a:pt x="33" y="3"/>
                    </a:lnTo>
                    <a:lnTo>
                      <a:pt x="44" y="10"/>
                    </a:lnTo>
                    <a:lnTo>
                      <a:pt x="48" y="25"/>
                    </a:lnTo>
                    <a:lnTo>
                      <a:pt x="42" y="38"/>
                    </a:lnTo>
                    <a:lnTo>
                      <a:pt x="27" y="45"/>
                    </a:lnTo>
                    <a:lnTo>
                      <a:pt x="16" y="43"/>
                    </a:lnTo>
                    <a:lnTo>
                      <a:pt x="10" y="3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8569326" y="3030538"/>
                <a:ext cx="80963" cy="57150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5" y="15"/>
                  </a:cxn>
                  <a:cxn ang="0">
                    <a:pos x="23" y="0"/>
                  </a:cxn>
                  <a:cxn ang="0">
                    <a:pos x="36" y="2"/>
                  </a:cxn>
                  <a:cxn ang="0">
                    <a:pos x="46" y="7"/>
                  </a:cxn>
                  <a:cxn ang="0">
                    <a:pos x="51" y="22"/>
                  </a:cxn>
                  <a:cxn ang="0">
                    <a:pos x="45" y="34"/>
                  </a:cxn>
                  <a:cxn ang="0">
                    <a:pos x="31" y="36"/>
                  </a:cxn>
                  <a:cxn ang="0">
                    <a:pos x="12" y="31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1" h="36">
                    <a:moveTo>
                      <a:pt x="1" y="22"/>
                    </a:moveTo>
                    <a:lnTo>
                      <a:pt x="15" y="15"/>
                    </a:lnTo>
                    <a:lnTo>
                      <a:pt x="23" y="0"/>
                    </a:lnTo>
                    <a:lnTo>
                      <a:pt x="36" y="2"/>
                    </a:lnTo>
                    <a:lnTo>
                      <a:pt x="46" y="7"/>
                    </a:lnTo>
                    <a:lnTo>
                      <a:pt x="51" y="22"/>
                    </a:lnTo>
                    <a:lnTo>
                      <a:pt x="45" y="34"/>
                    </a:lnTo>
                    <a:lnTo>
                      <a:pt x="31" y="36"/>
                    </a:lnTo>
                    <a:lnTo>
                      <a:pt x="12" y="31"/>
                    </a:lnTo>
                    <a:lnTo>
                      <a:pt x="0" y="2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8655051" y="3005138"/>
                <a:ext cx="414338" cy="368300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87" y="30"/>
                  </a:cxn>
                  <a:cxn ang="0">
                    <a:pos x="97" y="9"/>
                  </a:cxn>
                  <a:cxn ang="0">
                    <a:pos x="102" y="2"/>
                  </a:cxn>
                  <a:cxn ang="0">
                    <a:pos x="111" y="0"/>
                  </a:cxn>
                  <a:cxn ang="0">
                    <a:pos x="118" y="16"/>
                  </a:cxn>
                  <a:cxn ang="0">
                    <a:pos x="121" y="35"/>
                  </a:cxn>
                  <a:cxn ang="0">
                    <a:pos x="130" y="47"/>
                  </a:cxn>
                  <a:cxn ang="0">
                    <a:pos x="144" y="50"/>
                  </a:cxn>
                  <a:cxn ang="0">
                    <a:pos x="167" y="47"/>
                  </a:cxn>
                  <a:cxn ang="0">
                    <a:pos x="194" y="42"/>
                  </a:cxn>
                  <a:cxn ang="0">
                    <a:pos x="210" y="39"/>
                  </a:cxn>
                  <a:cxn ang="0">
                    <a:pos x="213" y="47"/>
                  </a:cxn>
                  <a:cxn ang="0">
                    <a:pos x="207" y="60"/>
                  </a:cxn>
                  <a:cxn ang="0">
                    <a:pos x="192" y="68"/>
                  </a:cxn>
                  <a:cxn ang="0">
                    <a:pos x="179" y="82"/>
                  </a:cxn>
                  <a:cxn ang="0">
                    <a:pos x="171" y="94"/>
                  </a:cxn>
                  <a:cxn ang="0">
                    <a:pos x="169" y="103"/>
                  </a:cxn>
                  <a:cxn ang="0">
                    <a:pos x="180" y="106"/>
                  </a:cxn>
                  <a:cxn ang="0">
                    <a:pos x="220" y="110"/>
                  </a:cxn>
                  <a:cxn ang="0">
                    <a:pos x="248" y="115"/>
                  </a:cxn>
                  <a:cxn ang="0">
                    <a:pos x="252" y="124"/>
                  </a:cxn>
                  <a:cxn ang="0">
                    <a:pos x="246" y="130"/>
                  </a:cxn>
                  <a:cxn ang="0">
                    <a:pos x="226" y="138"/>
                  </a:cxn>
                  <a:cxn ang="0">
                    <a:pos x="216" y="145"/>
                  </a:cxn>
                  <a:cxn ang="0">
                    <a:pos x="214" y="151"/>
                  </a:cxn>
                  <a:cxn ang="0">
                    <a:pos x="223" y="164"/>
                  </a:cxn>
                  <a:cxn ang="0">
                    <a:pos x="243" y="183"/>
                  </a:cxn>
                  <a:cxn ang="0">
                    <a:pos x="261" y="193"/>
                  </a:cxn>
                  <a:cxn ang="0">
                    <a:pos x="257" y="197"/>
                  </a:cxn>
                  <a:cxn ang="0">
                    <a:pos x="240" y="198"/>
                  </a:cxn>
                  <a:cxn ang="0">
                    <a:pos x="216" y="189"/>
                  </a:cxn>
                  <a:cxn ang="0">
                    <a:pos x="192" y="190"/>
                  </a:cxn>
                  <a:cxn ang="0">
                    <a:pos x="192" y="201"/>
                  </a:cxn>
                  <a:cxn ang="0">
                    <a:pos x="205" y="227"/>
                  </a:cxn>
                  <a:cxn ang="0">
                    <a:pos x="195" y="231"/>
                  </a:cxn>
                  <a:cxn ang="0">
                    <a:pos x="193" y="232"/>
                  </a:cxn>
                  <a:cxn ang="0">
                    <a:pos x="181" y="223"/>
                  </a:cxn>
                  <a:cxn ang="0">
                    <a:pos x="162" y="204"/>
                  </a:cxn>
                  <a:cxn ang="0">
                    <a:pos x="142" y="194"/>
                  </a:cxn>
                  <a:cxn ang="0">
                    <a:pos x="118" y="187"/>
                  </a:cxn>
                  <a:cxn ang="0">
                    <a:pos x="100" y="185"/>
                  </a:cxn>
                  <a:cxn ang="0">
                    <a:pos x="90" y="190"/>
                  </a:cxn>
                  <a:cxn ang="0">
                    <a:pos x="87" y="204"/>
                  </a:cxn>
                  <a:cxn ang="0">
                    <a:pos x="75" y="205"/>
                  </a:cxn>
                  <a:cxn ang="0">
                    <a:pos x="69" y="196"/>
                  </a:cxn>
                  <a:cxn ang="0">
                    <a:pos x="58" y="185"/>
                  </a:cxn>
                  <a:cxn ang="0">
                    <a:pos x="45" y="184"/>
                  </a:cxn>
                  <a:cxn ang="0">
                    <a:pos x="34" y="185"/>
                  </a:cxn>
                  <a:cxn ang="0">
                    <a:pos x="21" y="176"/>
                  </a:cxn>
                  <a:cxn ang="0">
                    <a:pos x="9" y="163"/>
                  </a:cxn>
                  <a:cxn ang="0">
                    <a:pos x="0" y="149"/>
                  </a:cxn>
                  <a:cxn ang="0">
                    <a:pos x="2" y="128"/>
                  </a:cxn>
                  <a:cxn ang="0">
                    <a:pos x="5" y="102"/>
                  </a:cxn>
                  <a:cxn ang="0">
                    <a:pos x="8" y="82"/>
                  </a:cxn>
                  <a:cxn ang="0">
                    <a:pos x="22" y="75"/>
                  </a:cxn>
                  <a:cxn ang="0">
                    <a:pos x="33" y="66"/>
                  </a:cxn>
                  <a:cxn ang="0">
                    <a:pos x="60" y="59"/>
                  </a:cxn>
                  <a:cxn ang="0">
                    <a:pos x="71" y="50"/>
                  </a:cxn>
                  <a:cxn ang="0">
                    <a:pos x="75" y="42"/>
                  </a:cxn>
                </a:cxnLst>
                <a:rect l="0" t="0" r="r" b="b"/>
                <a:pathLst>
                  <a:path w="261" h="232">
                    <a:moveTo>
                      <a:pt x="75" y="42"/>
                    </a:moveTo>
                    <a:lnTo>
                      <a:pt x="87" y="30"/>
                    </a:lnTo>
                    <a:lnTo>
                      <a:pt x="97" y="9"/>
                    </a:lnTo>
                    <a:lnTo>
                      <a:pt x="102" y="2"/>
                    </a:lnTo>
                    <a:lnTo>
                      <a:pt x="111" y="0"/>
                    </a:lnTo>
                    <a:lnTo>
                      <a:pt x="118" y="16"/>
                    </a:lnTo>
                    <a:lnTo>
                      <a:pt x="121" y="35"/>
                    </a:lnTo>
                    <a:lnTo>
                      <a:pt x="130" y="47"/>
                    </a:lnTo>
                    <a:lnTo>
                      <a:pt x="144" y="50"/>
                    </a:lnTo>
                    <a:lnTo>
                      <a:pt x="167" y="47"/>
                    </a:lnTo>
                    <a:lnTo>
                      <a:pt x="194" y="42"/>
                    </a:lnTo>
                    <a:lnTo>
                      <a:pt x="210" y="39"/>
                    </a:lnTo>
                    <a:lnTo>
                      <a:pt x="213" y="47"/>
                    </a:lnTo>
                    <a:lnTo>
                      <a:pt x="207" y="60"/>
                    </a:lnTo>
                    <a:lnTo>
                      <a:pt x="192" y="68"/>
                    </a:lnTo>
                    <a:lnTo>
                      <a:pt x="179" y="82"/>
                    </a:lnTo>
                    <a:lnTo>
                      <a:pt x="171" y="94"/>
                    </a:lnTo>
                    <a:lnTo>
                      <a:pt x="169" y="103"/>
                    </a:lnTo>
                    <a:lnTo>
                      <a:pt x="180" y="106"/>
                    </a:lnTo>
                    <a:lnTo>
                      <a:pt x="220" y="110"/>
                    </a:lnTo>
                    <a:lnTo>
                      <a:pt x="248" y="115"/>
                    </a:lnTo>
                    <a:lnTo>
                      <a:pt x="252" y="124"/>
                    </a:lnTo>
                    <a:lnTo>
                      <a:pt x="246" y="130"/>
                    </a:lnTo>
                    <a:lnTo>
                      <a:pt x="226" y="138"/>
                    </a:lnTo>
                    <a:lnTo>
                      <a:pt x="216" y="145"/>
                    </a:lnTo>
                    <a:lnTo>
                      <a:pt x="214" y="151"/>
                    </a:lnTo>
                    <a:lnTo>
                      <a:pt x="223" y="164"/>
                    </a:lnTo>
                    <a:lnTo>
                      <a:pt x="243" y="183"/>
                    </a:lnTo>
                    <a:lnTo>
                      <a:pt x="261" y="193"/>
                    </a:lnTo>
                    <a:lnTo>
                      <a:pt x="257" y="197"/>
                    </a:lnTo>
                    <a:lnTo>
                      <a:pt x="240" y="198"/>
                    </a:lnTo>
                    <a:lnTo>
                      <a:pt x="216" y="189"/>
                    </a:lnTo>
                    <a:lnTo>
                      <a:pt x="192" y="190"/>
                    </a:lnTo>
                    <a:lnTo>
                      <a:pt x="192" y="201"/>
                    </a:lnTo>
                    <a:lnTo>
                      <a:pt x="205" y="227"/>
                    </a:lnTo>
                    <a:lnTo>
                      <a:pt x="195" y="231"/>
                    </a:lnTo>
                    <a:lnTo>
                      <a:pt x="193" y="232"/>
                    </a:lnTo>
                    <a:lnTo>
                      <a:pt x="181" y="223"/>
                    </a:lnTo>
                    <a:lnTo>
                      <a:pt x="162" y="204"/>
                    </a:lnTo>
                    <a:lnTo>
                      <a:pt x="142" y="194"/>
                    </a:lnTo>
                    <a:lnTo>
                      <a:pt x="118" y="187"/>
                    </a:lnTo>
                    <a:lnTo>
                      <a:pt x="100" y="185"/>
                    </a:lnTo>
                    <a:lnTo>
                      <a:pt x="90" y="190"/>
                    </a:lnTo>
                    <a:lnTo>
                      <a:pt x="87" y="204"/>
                    </a:lnTo>
                    <a:lnTo>
                      <a:pt x="75" y="205"/>
                    </a:lnTo>
                    <a:lnTo>
                      <a:pt x="69" y="196"/>
                    </a:lnTo>
                    <a:lnTo>
                      <a:pt x="58" y="185"/>
                    </a:lnTo>
                    <a:lnTo>
                      <a:pt x="45" y="184"/>
                    </a:lnTo>
                    <a:lnTo>
                      <a:pt x="34" y="185"/>
                    </a:lnTo>
                    <a:lnTo>
                      <a:pt x="21" y="176"/>
                    </a:lnTo>
                    <a:lnTo>
                      <a:pt x="9" y="163"/>
                    </a:lnTo>
                    <a:lnTo>
                      <a:pt x="0" y="149"/>
                    </a:lnTo>
                    <a:lnTo>
                      <a:pt x="2" y="128"/>
                    </a:lnTo>
                    <a:lnTo>
                      <a:pt x="5" y="102"/>
                    </a:lnTo>
                    <a:lnTo>
                      <a:pt x="8" y="82"/>
                    </a:lnTo>
                    <a:lnTo>
                      <a:pt x="22" y="75"/>
                    </a:lnTo>
                    <a:lnTo>
                      <a:pt x="33" y="66"/>
                    </a:lnTo>
                    <a:lnTo>
                      <a:pt x="60" y="59"/>
                    </a:lnTo>
                    <a:lnTo>
                      <a:pt x="71" y="50"/>
                    </a:lnTo>
                    <a:lnTo>
                      <a:pt x="7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669338" y="3030538"/>
                <a:ext cx="352425" cy="290512"/>
              </a:xfrm>
              <a:custGeom>
                <a:avLst/>
                <a:gdLst/>
                <a:ahLst/>
                <a:cxnLst>
                  <a:cxn ang="0">
                    <a:pos x="56" y="44"/>
                  </a:cxn>
                  <a:cxn ang="0">
                    <a:pos x="68" y="41"/>
                  </a:cxn>
                  <a:cxn ang="0">
                    <a:pos x="77" y="31"/>
                  </a:cxn>
                  <a:cxn ang="0">
                    <a:pos x="94" y="0"/>
                  </a:cxn>
                  <a:cxn ang="0">
                    <a:pos x="97" y="22"/>
                  </a:cxn>
                  <a:cxn ang="0">
                    <a:pos x="102" y="34"/>
                  </a:cxn>
                  <a:cxn ang="0">
                    <a:pos x="114" y="41"/>
                  </a:cxn>
                  <a:cxn ang="0">
                    <a:pos x="129" y="43"/>
                  </a:cxn>
                  <a:cxn ang="0">
                    <a:pos x="153" y="43"/>
                  </a:cxn>
                  <a:cxn ang="0">
                    <a:pos x="182" y="37"/>
                  </a:cxn>
                  <a:cxn ang="0">
                    <a:pos x="165" y="52"/>
                  </a:cxn>
                  <a:cxn ang="0">
                    <a:pos x="155" y="67"/>
                  </a:cxn>
                  <a:cxn ang="0">
                    <a:pos x="150" y="79"/>
                  </a:cxn>
                  <a:cxn ang="0">
                    <a:pos x="148" y="88"/>
                  </a:cxn>
                  <a:cxn ang="0">
                    <a:pos x="154" y="96"/>
                  </a:cxn>
                  <a:cxn ang="0">
                    <a:pos x="156" y="97"/>
                  </a:cxn>
                  <a:cxn ang="0">
                    <a:pos x="222" y="105"/>
                  </a:cxn>
                  <a:cxn ang="0">
                    <a:pos x="204" y="114"/>
                  </a:cxn>
                  <a:cxn ang="0">
                    <a:pos x="193" y="128"/>
                  </a:cxn>
                  <a:cxn ang="0">
                    <a:pos x="195" y="140"/>
                  </a:cxn>
                  <a:cxn ang="0">
                    <a:pos x="210" y="162"/>
                  </a:cxn>
                  <a:cxn ang="0">
                    <a:pos x="181" y="158"/>
                  </a:cxn>
                  <a:cxn ang="0">
                    <a:pos x="167" y="164"/>
                  </a:cxn>
                  <a:cxn ang="0">
                    <a:pos x="166" y="183"/>
                  </a:cxn>
                  <a:cxn ang="0">
                    <a:pos x="142" y="166"/>
                  </a:cxn>
                  <a:cxn ang="0">
                    <a:pos x="111" y="153"/>
                  </a:cxn>
                  <a:cxn ang="0">
                    <a:pos x="84" y="152"/>
                  </a:cxn>
                  <a:cxn ang="0">
                    <a:pos x="68" y="170"/>
                  </a:cxn>
                  <a:cxn ang="0">
                    <a:pos x="49" y="153"/>
                  </a:cxn>
                  <a:cxn ang="0">
                    <a:pos x="27" y="156"/>
                  </a:cxn>
                  <a:cxn ang="0">
                    <a:pos x="31" y="129"/>
                  </a:cxn>
                  <a:cxn ang="0">
                    <a:pos x="47" y="104"/>
                  </a:cxn>
                  <a:cxn ang="0">
                    <a:pos x="57" y="90"/>
                  </a:cxn>
                  <a:cxn ang="0">
                    <a:pos x="42" y="90"/>
                  </a:cxn>
                  <a:cxn ang="0">
                    <a:pos x="24" y="103"/>
                  </a:cxn>
                  <a:cxn ang="0">
                    <a:pos x="19" y="129"/>
                  </a:cxn>
                  <a:cxn ang="0">
                    <a:pos x="18" y="150"/>
                  </a:cxn>
                  <a:cxn ang="0">
                    <a:pos x="3" y="135"/>
                  </a:cxn>
                  <a:cxn ang="0">
                    <a:pos x="0" y="113"/>
                  </a:cxn>
                  <a:cxn ang="0">
                    <a:pos x="3" y="92"/>
                  </a:cxn>
                  <a:cxn ang="0">
                    <a:pos x="12" y="69"/>
                  </a:cxn>
                  <a:cxn ang="0">
                    <a:pos x="27" y="62"/>
                  </a:cxn>
                  <a:cxn ang="0">
                    <a:pos x="38" y="49"/>
                  </a:cxn>
                  <a:cxn ang="0">
                    <a:pos x="56" y="44"/>
                  </a:cxn>
                </a:cxnLst>
                <a:rect l="0" t="0" r="r" b="b"/>
                <a:pathLst>
                  <a:path w="222" h="183">
                    <a:moveTo>
                      <a:pt x="56" y="44"/>
                    </a:moveTo>
                    <a:lnTo>
                      <a:pt x="68" y="41"/>
                    </a:lnTo>
                    <a:lnTo>
                      <a:pt x="77" y="31"/>
                    </a:lnTo>
                    <a:lnTo>
                      <a:pt x="94" y="0"/>
                    </a:lnTo>
                    <a:lnTo>
                      <a:pt x="97" y="22"/>
                    </a:lnTo>
                    <a:lnTo>
                      <a:pt x="102" y="34"/>
                    </a:lnTo>
                    <a:lnTo>
                      <a:pt x="114" y="41"/>
                    </a:lnTo>
                    <a:lnTo>
                      <a:pt x="129" y="43"/>
                    </a:lnTo>
                    <a:lnTo>
                      <a:pt x="153" y="43"/>
                    </a:lnTo>
                    <a:lnTo>
                      <a:pt x="182" y="37"/>
                    </a:lnTo>
                    <a:lnTo>
                      <a:pt x="165" y="52"/>
                    </a:lnTo>
                    <a:lnTo>
                      <a:pt x="155" y="67"/>
                    </a:lnTo>
                    <a:lnTo>
                      <a:pt x="150" y="79"/>
                    </a:lnTo>
                    <a:lnTo>
                      <a:pt x="148" y="88"/>
                    </a:lnTo>
                    <a:lnTo>
                      <a:pt x="154" y="96"/>
                    </a:lnTo>
                    <a:lnTo>
                      <a:pt x="156" y="97"/>
                    </a:lnTo>
                    <a:lnTo>
                      <a:pt x="222" y="105"/>
                    </a:lnTo>
                    <a:lnTo>
                      <a:pt x="204" y="114"/>
                    </a:lnTo>
                    <a:lnTo>
                      <a:pt x="193" y="128"/>
                    </a:lnTo>
                    <a:lnTo>
                      <a:pt x="195" y="140"/>
                    </a:lnTo>
                    <a:lnTo>
                      <a:pt x="210" y="162"/>
                    </a:lnTo>
                    <a:lnTo>
                      <a:pt x="181" y="158"/>
                    </a:lnTo>
                    <a:lnTo>
                      <a:pt x="167" y="164"/>
                    </a:lnTo>
                    <a:lnTo>
                      <a:pt x="166" y="183"/>
                    </a:lnTo>
                    <a:lnTo>
                      <a:pt x="142" y="166"/>
                    </a:lnTo>
                    <a:lnTo>
                      <a:pt x="111" y="153"/>
                    </a:lnTo>
                    <a:lnTo>
                      <a:pt x="84" y="152"/>
                    </a:lnTo>
                    <a:lnTo>
                      <a:pt x="68" y="170"/>
                    </a:lnTo>
                    <a:lnTo>
                      <a:pt x="49" y="153"/>
                    </a:lnTo>
                    <a:lnTo>
                      <a:pt x="27" y="156"/>
                    </a:lnTo>
                    <a:lnTo>
                      <a:pt x="31" y="129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42" y="90"/>
                    </a:lnTo>
                    <a:lnTo>
                      <a:pt x="24" y="103"/>
                    </a:lnTo>
                    <a:lnTo>
                      <a:pt x="19" y="129"/>
                    </a:lnTo>
                    <a:lnTo>
                      <a:pt x="18" y="150"/>
                    </a:lnTo>
                    <a:lnTo>
                      <a:pt x="3" y="135"/>
                    </a:lnTo>
                    <a:lnTo>
                      <a:pt x="0" y="113"/>
                    </a:lnTo>
                    <a:lnTo>
                      <a:pt x="3" y="92"/>
                    </a:lnTo>
                    <a:lnTo>
                      <a:pt x="12" y="69"/>
                    </a:lnTo>
                    <a:lnTo>
                      <a:pt x="27" y="62"/>
                    </a:lnTo>
                    <a:lnTo>
                      <a:pt x="38" y="49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8870951" y="3436938"/>
                <a:ext cx="396875" cy="47783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71" y="22"/>
                  </a:cxn>
                  <a:cxn ang="0">
                    <a:pos x="108" y="58"/>
                  </a:cxn>
                  <a:cxn ang="0">
                    <a:pos x="147" y="97"/>
                  </a:cxn>
                  <a:cxn ang="0">
                    <a:pos x="181" y="142"/>
                  </a:cxn>
                  <a:cxn ang="0">
                    <a:pos x="210" y="179"/>
                  </a:cxn>
                  <a:cxn ang="0">
                    <a:pos x="234" y="220"/>
                  </a:cxn>
                  <a:cxn ang="0">
                    <a:pos x="246" y="249"/>
                  </a:cxn>
                  <a:cxn ang="0">
                    <a:pos x="250" y="272"/>
                  </a:cxn>
                  <a:cxn ang="0">
                    <a:pos x="246" y="281"/>
                  </a:cxn>
                  <a:cxn ang="0">
                    <a:pos x="236" y="288"/>
                  </a:cxn>
                  <a:cxn ang="0">
                    <a:pos x="218" y="301"/>
                  </a:cxn>
                  <a:cxn ang="0">
                    <a:pos x="205" y="298"/>
                  </a:cxn>
                  <a:cxn ang="0">
                    <a:pos x="173" y="276"/>
                  </a:cxn>
                  <a:cxn ang="0">
                    <a:pos x="134" y="249"/>
                  </a:cxn>
                  <a:cxn ang="0">
                    <a:pos x="89" y="210"/>
                  </a:cxn>
                  <a:cxn ang="0">
                    <a:pos x="50" y="173"/>
                  </a:cxn>
                  <a:cxn ang="0">
                    <a:pos x="17" y="139"/>
                  </a:cxn>
                  <a:cxn ang="0">
                    <a:pos x="0" y="115"/>
                  </a:cxn>
                  <a:cxn ang="0">
                    <a:pos x="6" y="102"/>
                  </a:cxn>
                  <a:cxn ang="0">
                    <a:pos x="24" y="127"/>
                  </a:cxn>
                  <a:cxn ang="0">
                    <a:pos x="47" y="154"/>
                  </a:cxn>
                  <a:cxn ang="0">
                    <a:pos x="78" y="184"/>
                  </a:cxn>
                  <a:cxn ang="0">
                    <a:pos x="110" y="212"/>
                  </a:cxn>
                  <a:cxn ang="0">
                    <a:pos x="142" y="239"/>
                  </a:cxn>
                  <a:cxn ang="0">
                    <a:pos x="175" y="264"/>
                  </a:cxn>
                  <a:cxn ang="0">
                    <a:pos x="210" y="285"/>
                  </a:cxn>
                  <a:cxn ang="0">
                    <a:pos x="215" y="285"/>
                  </a:cxn>
                  <a:cxn ang="0">
                    <a:pos x="225" y="279"/>
                  </a:cxn>
                  <a:cxn ang="0">
                    <a:pos x="233" y="270"/>
                  </a:cxn>
                  <a:cxn ang="0">
                    <a:pos x="233" y="255"/>
                  </a:cxn>
                  <a:cxn ang="0">
                    <a:pos x="222" y="228"/>
                  </a:cxn>
                  <a:cxn ang="0">
                    <a:pos x="202" y="196"/>
                  </a:cxn>
                  <a:cxn ang="0">
                    <a:pos x="181" y="165"/>
                  </a:cxn>
                  <a:cxn ang="0">
                    <a:pos x="156" y="131"/>
                  </a:cxn>
                  <a:cxn ang="0">
                    <a:pos x="126" y="100"/>
                  </a:cxn>
                  <a:cxn ang="0">
                    <a:pos x="100" y="70"/>
                  </a:cxn>
                  <a:cxn ang="0">
                    <a:pos x="76" y="48"/>
                  </a:cxn>
                  <a:cxn ang="0">
                    <a:pos x="50" y="25"/>
                  </a:cxn>
                  <a:cxn ang="0">
                    <a:pos x="37" y="18"/>
                  </a:cxn>
                  <a:cxn ang="0">
                    <a:pos x="40" y="0"/>
                  </a:cxn>
                </a:cxnLst>
                <a:rect l="0" t="0" r="r" b="b"/>
                <a:pathLst>
                  <a:path w="250" h="301">
                    <a:moveTo>
                      <a:pt x="40" y="0"/>
                    </a:moveTo>
                    <a:lnTo>
                      <a:pt x="71" y="22"/>
                    </a:lnTo>
                    <a:lnTo>
                      <a:pt x="108" y="58"/>
                    </a:lnTo>
                    <a:lnTo>
                      <a:pt x="147" y="97"/>
                    </a:lnTo>
                    <a:lnTo>
                      <a:pt x="181" y="142"/>
                    </a:lnTo>
                    <a:lnTo>
                      <a:pt x="210" y="179"/>
                    </a:lnTo>
                    <a:lnTo>
                      <a:pt x="234" y="220"/>
                    </a:lnTo>
                    <a:lnTo>
                      <a:pt x="246" y="249"/>
                    </a:lnTo>
                    <a:lnTo>
                      <a:pt x="250" y="272"/>
                    </a:lnTo>
                    <a:lnTo>
                      <a:pt x="246" y="281"/>
                    </a:lnTo>
                    <a:lnTo>
                      <a:pt x="236" y="288"/>
                    </a:lnTo>
                    <a:lnTo>
                      <a:pt x="218" y="301"/>
                    </a:lnTo>
                    <a:lnTo>
                      <a:pt x="205" y="298"/>
                    </a:lnTo>
                    <a:lnTo>
                      <a:pt x="173" y="276"/>
                    </a:lnTo>
                    <a:lnTo>
                      <a:pt x="134" y="249"/>
                    </a:lnTo>
                    <a:lnTo>
                      <a:pt x="89" y="210"/>
                    </a:lnTo>
                    <a:lnTo>
                      <a:pt x="50" y="173"/>
                    </a:lnTo>
                    <a:lnTo>
                      <a:pt x="17" y="139"/>
                    </a:lnTo>
                    <a:lnTo>
                      <a:pt x="0" y="115"/>
                    </a:lnTo>
                    <a:lnTo>
                      <a:pt x="6" y="102"/>
                    </a:lnTo>
                    <a:lnTo>
                      <a:pt x="24" y="127"/>
                    </a:lnTo>
                    <a:lnTo>
                      <a:pt x="47" y="154"/>
                    </a:lnTo>
                    <a:lnTo>
                      <a:pt x="78" y="184"/>
                    </a:lnTo>
                    <a:lnTo>
                      <a:pt x="110" y="212"/>
                    </a:lnTo>
                    <a:lnTo>
                      <a:pt x="142" y="239"/>
                    </a:lnTo>
                    <a:lnTo>
                      <a:pt x="175" y="264"/>
                    </a:lnTo>
                    <a:lnTo>
                      <a:pt x="210" y="285"/>
                    </a:lnTo>
                    <a:lnTo>
                      <a:pt x="215" y="285"/>
                    </a:lnTo>
                    <a:lnTo>
                      <a:pt x="225" y="279"/>
                    </a:lnTo>
                    <a:lnTo>
                      <a:pt x="233" y="270"/>
                    </a:lnTo>
                    <a:lnTo>
                      <a:pt x="233" y="255"/>
                    </a:lnTo>
                    <a:lnTo>
                      <a:pt x="222" y="228"/>
                    </a:lnTo>
                    <a:lnTo>
                      <a:pt x="202" y="196"/>
                    </a:lnTo>
                    <a:lnTo>
                      <a:pt x="181" y="165"/>
                    </a:lnTo>
                    <a:lnTo>
                      <a:pt x="156" y="131"/>
                    </a:lnTo>
                    <a:lnTo>
                      <a:pt x="126" y="100"/>
                    </a:lnTo>
                    <a:lnTo>
                      <a:pt x="100" y="70"/>
                    </a:lnTo>
                    <a:lnTo>
                      <a:pt x="76" y="48"/>
                    </a:lnTo>
                    <a:lnTo>
                      <a:pt x="50" y="25"/>
                    </a:lnTo>
                    <a:lnTo>
                      <a:pt x="37" y="1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8870951" y="3452813"/>
                <a:ext cx="381000" cy="4508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74" y="23"/>
                  </a:cxn>
                  <a:cxn ang="0">
                    <a:pos x="118" y="70"/>
                  </a:cxn>
                  <a:cxn ang="0">
                    <a:pos x="163" y="121"/>
                  </a:cxn>
                  <a:cxn ang="0">
                    <a:pos x="203" y="172"/>
                  </a:cxn>
                  <a:cxn ang="0">
                    <a:pos x="225" y="213"/>
                  </a:cxn>
                  <a:cxn ang="0">
                    <a:pos x="240" y="248"/>
                  </a:cxn>
                  <a:cxn ang="0">
                    <a:pos x="234" y="263"/>
                  </a:cxn>
                  <a:cxn ang="0">
                    <a:pos x="215" y="284"/>
                  </a:cxn>
                  <a:cxn ang="0">
                    <a:pos x="213" y="284"/>
                  </a:cxn>
                  <a:cxn ang="0">
                    <a:pos x="189" y="272"/>
                  </a:cxn>
                  <a:cxn ang="0">
                    <a:pos x="138" y="233"/>
                  </a:cxn>
                  <a:cxn ang="0">
                    <a:pos x="89" y="192"/>
                  </a:cxn>
                  <a:cxn ang="0">
                    <a:pos x="57" y="161"/>
                  </a:cxn>
                  <a:cxn ang="0">
                    <a:pos x="30" y="135"/>
                  </a:cxn>
                  <a:cxn ang="0">
                    <a:pos x="0" y="99"/>
                  </a:cxn>
                  <a:cxn ang="0">
                    <a:pos x="10" y="72"/>
                  </a:cxn>
                  <a:cxn ang="0">
                    <a:pos x="26" y="39"/>
                  </a:cxn>
                  <a:cxn ang="0">
                    <a:pos x="32" y="6"/>
                  </a:cxn>
                  <a:cxn ang="0">
                    <a:pos x="40" y="0"/>
                  </a:cxn>
                </a:cxnLst>
                <a:rect l="0" t="0" r="r" b="b"/>
                <a:pathLst>
                  <a:path w="240" h="284">
                    <a:moveTo>
                      <a:pt x="40" y="0"/>
                    </a:moveTo>
                    <a:lnTo>
                      <a:pt x="74" y="23"/>
                    </a:lnTo>
                    <a:lnTo>
                      <a:pt x="118" y="70"/>
                    </a:lnTo>
                    <a:lnTo>
                      <a:pt x="163" y="121"/>
                    </a:lnTo>
                    <a:lnTo>
                      <a:pt x="203" y="172"/>
                    </a:lnTo>
                    <a:lnTo>
                      <a:pt x="225" y="213"/>
                    </a:lnTo>
                    <a:lnTo>
                      <a:pt x="240" y="248"/>
                    </a:lnTo>
                    <a:lnTo>
                      <a:pt x="234" y="263"/>
                    </a:lnTo>
                    <a:lnTo>
                      <a:pt x="215" y="284"/>
                    </a:lnTo>
                    <a:lnTo>
                      <a:pt x="213" y="284"/>
                    </a:lnTo>
                    <a:lnTo>
                      <a:pt x="189" y="272"/>
                    </a:lnTo>
                    <a:lnTo>
                      <a:pt x="138" y="233"/>
                    </a:lnTo>
                    <a:lnTo>
                      <a:pt x="89" y="192"/>
                    </a:lnTo>
                    <a:lnTo>
                      <a:pt x="57" y="161"/>
                    </a:lnTo>
                    <a:lnTo>
                      <a:pt x="30" y="135"/>
                    </a:lnTo>
                    <a:lnTo>
                      <a:pt x="0" y="99"/>
                    </a:lnTo>
                    <a:lnTo>
                      <a:pt x="10" y="72"/>
                    </a:lnTo>
                    <a:lnTo>
                      <a:pt x="26" y="39"/>
                    </a:lnTo>
                    <a:lnTo>
                      <a:pt x="32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8934451" y="3486150"/>
                <a:ext cx="295275" cy="3635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9"/>
                  </a:cxn>
                  <a:cxn ang="0">
                    <a:pos x="23" y="1"/>
                  </a:cxn>
                  <a:cxn ang="0">
                    <a:pos x="17" y="14"/>
                  </a:cxn>
                  <a:cxn ang="0">
                    <a:pos x="28" y="26"/>
                  </a:cxn>
                  <a:cxn ang="0">
                    <a:pos x="39" y="17"/>
                  </a:cxn>
                  <a:cxn ang="0">
                    <a:pos x="34" y="30"/>
                  </a:cxn>
                  <a:cxn ang="0">
                    <a:pos x="44" y="43"/>
                  </a:cxn>
                  <a:cxn ang="0">
                    <a:pos x="55" y="35"/>
                  </a:cxn>
                  <a:cxn ang="0">
                    <a:pos x="50" y="46"/>
                  </a:cxn>
                  <a:cxn ang="0">
                    <a:pos x="59" y="58"/>
                  </a:cxn>
                  <a:cxn ang="0">
                    <a:pos x="68" y="48"/>
                  </a:cxn>
                  <a:cxn ang="0">
                    <a:pos x="63" y="59"/>
                  </a:cxn>
                  <a:cxn ang="0">
                    <a:pos x="77" y="75"/>
                  </a:cxn>
                  <a:cxn ang="0">
                    <a:pos x="83" y="66"/>
                  </a:cxn>
                  <a:cxn ang="0">
                    <a:pos x="80" y="78"/>
                  </a:cxn>
                  <a:cxn ang="0">
                    <a:pos x="92" y="92"/>
                  </a:cxn>
                  <a:cxn ang="0">
                    <a:pos x="98" y="83"/>
                  </a:cxn>
                  <a:cxn ang="0">
                    <a:pos x="96" y="97"/>
                  </a:cxn>
                  <a:cxn ang="0">
                    <a:pos x="107" y="111"/>
                  </a:cxn>
                  <a:cxn ang="0">
                    <a:pos x="115" y="102"/>
                  </a:cxn>
                  <a:cxn ang="0">
                    <a:pos x="113" y="116"/>
                  </a:cxn>
                  <a:cxn ang="0">
                    <a:pos x="124" y="131"/>
                  </a:cxn>
                  <a:cxn ang="0">
                    <a:pos x="131" y="122"/>
                  </a:cxn>
                  <a:cxn ang="0">
                    <a:pos x="129" y="137"/>
                  </a:cxn>
                  <a:cxn ang="0">
                    <a:pos x="138" y="150"/>
                  </a:cxn>
                  <a:cxn ang="0">
                    <a:pos x="149" y="144"/>
                  </a:cxn>
                  <a:cxn ang="0">
                    <a:pos x="144" y="155"/>
                  </a:cxn>
                  <a:cxn ang="0">
                    <a:pos x="154" y="168"/>
                  </a:cxn>
                  <a:cxn ang="0">
                    <a:pos x="161" y="164"/>
                  </a:cxn>
                  <a:cxn ang="0">
                    <a:pos x="158" y="176"/>
                  </a:cxn>
                  <a:cxn ang="0">
                    <a:pos x="167" y="189"/>
                  </a:cxn>
                  <a:cxn ang="0">
                    <a:pos x="176" y="183"/>
                  </a:cxn>
                  <a:cxn ang="0">
                    <a:pos x="171" y="195"/>
                  </a:cxn>
                  <a:cxn ang="0">
                    <a:pos x="176" y="207"/>
                  </a:cxn>
                  <a:cxn ang="0">
                    <a:pos x="185" y="206"/>
                  </a:cxn>
                  <a:cxn ang="0">
                    <a:pos x="179" y="212"/>
                  </a:cxn>
                  <a:cxn ang="0">
                    <a:pos x="186" y="229"/>
                  </a:cxn>
                  <a:cxn ang="0">
                    <a:pos x="173" y="209"/>
                  </a:cxn>
                  <a:cxn ang="0">
                    <a:pos x="151" y="178"/>
                  </a:cxn>
                  <a:cxn ang="0">
                    <a:pos x="135" y="154"/>
                  </a:cxn>
                  <a:cxn ang="0">
                    <a:pos x="119" y="134"/>
                  </a:cxn>
                  <a:cxn ang="0">
                    <a:pos x="95" y="108"/>
                  </a:cxn>
                  <a:cxn ang="0">
                    <a:pos x="76" y="85"/>
                  </a:cxn>
                  <a:cxn ang="0">
                    <a:pos x="57" y="63"/>
                  </a:cxn>
                  <a:cxn ang="0">
                    <a:pos x="35" y="42"/>
                  </a:cxn>
                  <a:cxn ang="0">
                    <a:pos x="17" y="24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186" h="229">
                    <a:moveTo>
                      <a:pt x="3" y="0"/>
                    </a:moveTo>
                    <a:lnTo>
                      <a:pt x="13" y="9"/>
                    </a:lnTo>
                    <a:lnTo>
                      <a:pt x="23" y="1"/>
                    </a:lnTo>
                    <a:lnTo>
                      <a:pt x="17" y="14"/>
                    </a:lnTo>
                    <a:lnTo>
                      <a:pt x="28" y="26"/>
                    </a:lnTo>
                    <a:lnTo>
                      <a:pt x="39" y="17"/>
                    </a:lnTo>
                    <a:lnTo>
                      <a:pt x="34" y="30"/>
                    </a:lnTo>
                    <a:lnTo>
                      <a:pt x="44" y="43"/>
                    </a:lnTo>
                    <a:lnTo>
                      <a:pt x="55" y="35"/>
                    </a:lnTo>
                    <a:lnTo>
                      <a:pt x="50" y="46"/>
                    </a:lnTo>
                    <a:lnTo>
                      <a:pt x="59" y="58"/>
                    </a:lnTo>
                    <a:lnTo>
                      <a:pt x="68" y="48"/>
                    </a:lnTo>
                    <a:lnTo>
                      <a:pt x="63" y="59"/>
                    </a:lnTo>
                    <a:lnTo>
                      <a:pt x="77" y="75"/>
                    </a:lnTo>
                    <a:lnTo>
                      <a:pt x="83" y="66"/>
                    </a:lnTo>
                    <a:lnTo>
                      <a:pt x="80" y="78"/>
                    </a:lnTo>
                    <a:lnTo>
                      <a:pt x="92" y="92"/>
                    </a:lnTo>
                    <a:lnTo>
                      <a:pt x="98" y="83"/>
                    </a:lnTo>
                    <a:lnTo>
                      <a:pt x="96" y="97"/>
                    </a:lnTo>
                    <a:lnTo>
                      <a:pt x="107" y="111"/>
                    </a:lnTo>
                    <a:lnTo>
                      <a:pt x="115" y="102"/>
                    </a:lnTo>
                    <a:lnTo>
                      <a:pt x="113" y="116"/>
                    </a:lnTo>
                    <a:lnTo>
                      <a:pt x="124" y="131"/>
                    </a:lnTo>
                    <a:lnTo>
                      <a:pt x="131" y="122"/>
                    </a:lnTo>
                    <a:lnTo>
                      <a:pt x="129" y="137"/>
                    </a:lnTo>
                    <a:lnTo>
                      <a:pt x="138" y="150"/>
                    </a:lnTo>
                    <a:lnTo>
                      <a:pt x="149" y="144"/>
                    </a:lnTo>
                    <a:lnTo>
                      <a:pt x="144" y="155"/>
                    </a:lnTo>
                    <a:lnTo>
                      <a:pt x="154" y="168"/>
                    </a:lnTo>
                    <a:lnTo>
                      <a:pt x="161" y="164"/>
                    </a:lnTo>
                    <a:lnTo>
                      <a:pt x="158" y="176"/>
                    </a:lnTo>
                    <a:lnTo>
                      <a:pt x="167" y="189"/>
                    </a:lnTo>
                    <a:lnTo>
                      <a:pt x="176" y="183"/>
                    </a:lnTo>
                    <a:lnTo>
                      <a:pt x="171" y="195"/>
                    </a:lnTo>
                    <a:lnTo>
                      <a:pt x="176" y="207"/>
                    </a:lnTo>
                    <a:lnTo>
                      <a:pt x="185" y="206"/>
                    </a:lnTo>
                    <a:lnTo>
                      <a:pt x="179" y="212"/>
                    </a:lnTo>
                    <a:lnTo>
                      <a:pt x="186" y="229"/>
                    </a:lnTo>
                    <a:lnTo>
                      <a:pt x="173" y="209"/>
                    </a:lnTo>
                    <a:lnTo>
                      <a:pt x="151" y="178"/>
                    </a:lnTo>
                    <a:lnTo>
                      <a:pt x="135" y="154"/>
                    </a:lnTo>
                    <a:lnTo>
                      <a:pt x="119" y="134"/>
                    </a:lnTo>
                    <a:lnTo>
                      <a:pt x="95" y="108"/>
                    </a:lnTo>
                    <a:lnTo>
                      <a:pt x="76" y="85"/>
                    </a:lnTo>
                    <a:lnTo>
                      <a:pt x="57" y="63"/>
                    </a:lnTo>
                    <a:lnTo>
                      <a:pt x="35" y="42"/>
                    </a:lnTo>
                    <a:lnTo>
                      <a:pt x="17" y="24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8891588" y="3559175"/>
                <a:ext cx="333375" cy="3302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13"/>
                  </a:cxn>
                  <a:cxn ang="0">
                    <a:pos x="0" y="23"/>
                  </a:cxn>
                  <a:cxn ang="0">
                    <a:pos x="13" y="19"/>
                  </a:cxn>
                  <a:cxn ang="0">
                    <a:pos x="23" y="31"/>
                  </a:cxn>
                  <a:cxn ang="0">
                    <a:pos x="13" y="41"/>
                  </a:cxn>
                  <a:cxn ang="0">
                    <a:pos x="27" y="36"/>
                  </a:cxn>
                  <a:cxn ang="0">
                    <a:pos x="38" y="49"/>
                  </a:cxn>
                  <a:cxn ang="0">
                    <a:pos x="29" y="58"/>
                  </a:cxn>
                  <a:cxn ang="0">
                    <a:pos x="40" y="54"/>
                  </a:cxn>
                  <a:cxn ang="0">
                    <a:pos x="52" y="65"/>
                  </a:cxn>
                  <a:cxn ang="0">
                    <a:pos x="40" y="73"/>
                  </a:cxn>
                  <a:cxn ang="0">
                    <a:pos x="53" y="69"/>
                  </a:cxn>
                  <a:cxn ang="0">
                    <a:pos x="67" y="85"/>
                  </a:cxn>
                  <a:cxn ang="0">
                    <a:pos x="58" y="89"/>
                  </a:cxn>
                  <a:cxn ang="0">
                    <a:pos x="70" y="88"/>
                  </a:cxn>
                  <a:cxn ang="0">
                    <a:pos x="82" y="101"/>
                  </a:cxn>
                  <a:cxn ang="0">
                    <a:pos x="73" y="106"/>
                  </a:cxn>
                  <a:cxn ang="0">
                    <a:pos x="88" y="106"/>
                  </a:cxn>
                  <a:cxn ang="0">
                    <a:pos x="99" y="118"/>
                  </a:cxn>
                  <a:cxn ang="0">
                    <a:pos x="90" y="125"/>
                  </a:cxn>
                  <a:cxn ang="0">
                    <a:pos x="104" y="124"/>
                  </a:cxn>
                  <a:cxn ang="0">
                    <a:pos x="118" y="137"/>
                  </a:cxn>
                  <a:cxn ang="0">
                    <a:pos x="109" y="143"/>
                  </a:cxn>
                  <a:cxn ang="0">
                    <a:pos x="124" y="142"/>
                  </a:cxn>
                  <a:cxn ang="0">
                    <a:pos x="135" y="152"/>
                  </a:cxn>
                  <a:cxn ang="0">
                    <a:pos x="129" y="162"/>
                  </a:cxn>
                  <a:cxn ang="0">
                    <a:pos x="140" y="160"/>
                  </a:cxn>
                  <a:cxn ang="0">
                    <a:pos x="153" y="169"/>
                  </a:cxn>
                  <a:cxn ang="0">
                    <a:pos x="146" y="178"/>
                  </a:cxn>
                  <a:cxn ang="0">
                    <a:pos x="159" y="175"/>
                  </a:cxn>
                  <a:cxn ang="0">
                    <a:pos x="171" y="184"/>
                  </a:cxn>
                  <a:cxn ang="0">
                    <a:pos x="165" y="193"/>
                  </a:cxn>
                  <a:cxn ang="0">
                    <a:pos x="177" y="190"/>
                  </a:cxn>
                  <a:cxn ang="0">
                    <a:pos x="188" y="196"/>
                  </a:cxn>
                  <a:cxn ang="0">
                    <a:pos x="188" y="205"/>
                  </a:cxn>
                  <a:cxn ang="0">
                    <a:pos x="194" y="200"/>
                  </a:cxn>
                  <a:cxn ang="0">
                    <a:pos x="210" y="208"/>
                  </a:cxn>
                  <a:cxn ang="0">
                    <a:pos x="191" y="193"/>
                  </a:cxn>
                  <a:cxn ang="0">
                    <a:pos x="161" y="167"/>
                  </a:cxn>
                  <a:cxn ang="0">
                    <a:pos x="140" y="149"/>
                  </a:cxn>
                  <a:cxn ang="0">
                    <a:pos x="122" y="132"/>
                  </a:cxn>
                  <a:cxn ang="0">
                    <a:pos x="97" y="106"/>
                  </a:cxn>
                  <a:cxn ang="0">
                    <a:pos x="77" y="85"/>
                  </a:cxn>
                  <a:cxn ang="0">
                    <a:pos x="58" y="63"/>
                  </a:cxn>
                  <a:cxn ang="0">
                    <a:pos x="38" y="39"/>
                  </a:cxn>
                  <a:cxn ang="0">
                    <a:pos x="22" y="19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210" h="208">
                    <a:moveTo>
                      <a:pt x="0" y="3"/>
                    </a:moveTo>
                    <a:lnTo>
                      <a:pt x="7" y="13"/>
                    </a:lnTo>
                    <a:lnTo>
                      <a:pt x="0" y="23"/>
                    </a:lnTo>
                    <a:lnTo>
                      <a:pt x="13" y="19"/>
                    </a:lnTo>
                    <a:lnTo>
                      <a:pt x="23" y="31"/>
                    </a:lnTo>
                    <a:lnTo>
                      <a:pt x="13" y="41"/>
                    </a:lnTo>
                    <a:lnTo>
                      <a:pt x="27" y="36"/>
                    </a:lnTo>
                    <a:lnTo>
                      <a:pt x="38" y="49"/>
                    </a:lnTo>
                    <a:lnTo>
                      <a:pt x="29" y="58"/>
                    </a:lnTo>
                    <a:lnTo>
                      <a:pt x="40" y="54"/>
                    </a:lnTo>
                    <a:lnTo>
                      <a:pt x="52" y="65"/>
                    </a:lnTo>
                    <a:lnTo>
                      <a:pt x="40" y="73"/>
                    </a:lnTo>
                    <a:lnTo>
                      <a:pt x="53" y="69"/>
                    </a:lnTo>
                    <a:lnTo>
                      <a:pt x="67" y="85"/>
                    </a:lnTo>
                    <a:lnTo>
                      <a:pt x="58" y="89"/>
                    </a:lnTo>
                    <a:lnTo>
                      <a:pt x="70" y="88"/>
                    </a:lnTo>
                    <a:lnTo>
                      <a:pt x="82" y="101"/>
                    </a:lnTo>
                    <a:lnTo>
                      <a:pt x="73" y="106"/>
                    </a:lnTo>
                    <a:lnTo>
                      <a:pt x="88" y="106"/>
                    </a:lnTo>
                    <a:lnTo>
                      <a:pt x="99" y="118"/>
                    </a:lnTo>
                    <a:lnTo>
                      <a:pt x="90" y="125"/>
                    </a:lnTo>
                    <a:lnTo>
                      <a:pt x="104" y="124"/>
                    </a:lnTo>
                    <a:lnTo>
                      <a:pt x="118" y="137"/>
                    </a:lnTo>
                    <a:lnTo>
                      <a:pt x="109" y="143"/>
                    </a:lnTo>
                    <a:lnTo>
                      <a:pt x="124" y="142"/>
                    </a:lnTo>
                    <a:lnTo>
                      <a:pt x="135" y="152"/>
                    </a:lnTo>
                    <a:lnTo>
                      <a:pt x="129" y="162"/>
                    </a:lnTo>
                    <a:lnTo>
                      <a:pt x="140" y="160"/>
                    </a:lnTo>
                    <a:lnTo>
                      <a:pt x="153" y="169"/>
                    </a:lnTo>
                    <a:lnTo>
                      <a:pt x="146" y="178"/>
                    </a:lnTo>
                    <a:lnTo>
                      <a:pt x="159" y="175"/>
                    </a:lnTo>
                    <a:lnTo>
                      <a:pt x="171" y="184"/>
                    </a:lnTo>
                    <a:lnTo>
                      <a:pt x="165" y="193"/>
                    </a:lnTo>
                    <a:lnTo>
                      <a:pt x="177" y="190"/>
                    </a:lnTo>
                    <a:lnTo>
                      <a:pt x="188" y="196"/>
                    </a:lnTo>
                    <a:lnTo>
                      <a:pt x="188" y="205"/>
                    </a:lnTo>
                    <a:lnTo>
                      <a:pt x="194" y="200"/>
                    </a:lnTo>
                    <a:lnTo>
                      <a:pt x="210" y="208"/>
                    </a:lnTo>
                    <a:lnTo>
                      <a:pt x="191" y="193"/>
                    </a:lnTo>
                    <a:lnTo>
                      <a:pt x="161" y="167"/>
                    </a:lnTo>
                    <a:lnTo>
                      <a:pt x="140" y="149"/>
                    </a:lnTo>
                    <a:lnTo>
                      <a:pt x="122" y="132"/>
                    </a:lnTo>
                    <a:lnTo>
                      <a:pt x="97" y="106"/>
                    </a:lnTo>
                    <a:lnTo>
                      <a:pt x="77" y="85"/>
                    </a:lnTo>
                    <a:lnTo>
                      <a:pt x="58" y="63"/>
                    </a:lnTo>
                    <a:lnTo>
                      <a:pt x="38" y="39"/>
                    </a:lnTo>
                    <a:lnTo>
                      <a:pt x="22" y="19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8916988" y="3521075"/>
                <a:ext cx="307975" cy="346075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20" y="16"/>
                  </a:cxn>
                  <a:cxn ang="0">
                    <a:pos x="41" y="23"/>
                  </a:cxn>
                  <a:cxn ang="0">
                    <a:pos x="49" y="47"/>
                  </a:cxn>
                  <a:cxn ang="0">
                    <a:pos x="54" y="52"/>
                  </a:cxn>
                  <a:cxn ang="0">
                    <a:pos x="75" y="55"/>
                  </a:cxn>
                  <a:cxn ang="0">
                    <a:pos x="80" y="82"/>
                  </a:cxn>
                  <a:cxn ang="0">
                    <a:pos x="84" y="84"/>
                  </a:cxn>
                  <a:cxn ang="0">
                    <a:pos x="106" y="89"/>
                  </a:cxn>
                  <a:cxn ang="0">
                    <a:pos x="113" y="117"/>
                  </a:cxn>
                  <a:cxn ang="0">
                    <a:pos x="117" y="119"/>
                  </a:cxn>
                  <a:cxn ang="0">
                    <a:pos x="137" y="128"/>
                  </a:cxn>
                  <a:cxn ang="0">
                    <a:pos x="144" y="152"/>
                  </a:cxn>
                  <a:cxn ang="0">
                    <a:pos x="148" y="157"/>
                  </a:cxn>
                  <a:cxn ang="0">
                    <a:pos x="164" y="166"/>
                  </a:cxn>
                  <a:cxn ang="0">
                    <a:pos x="171" y="187"/>
                  </a:cxn>
                  <a:cxn ang="0">
                    <a:pos x="175" y="191"/>
                  </a:cxn>
                  <a:cxn ang="0">
                    <a:pos x="177" y="203"/>
                  </a:cxn>
                  <a:cxn ang="0">
                    <a:pos x="172" y="200"/>
                  </a:cxn>
                  <a:cxn ang="0">
                    <a:pos x="153" y="197"/>
                  </a:cxn>
                  <a:cxn ang="0">
                    <a:pos x="148" y="173"/>
                  </a:cxn>
                  <a:cxn ang="0">
                    <a:pos x="145" y="169"/>
                  </a:cxn>
                  <a:cxn ang="0">
                    <a:pos x="121" y="164"/>
                  </a:cxn>
                  <a:cxn ang="0">
                    <a:pos x="119" y="140"/>
                  </a:cxn>
                  <a:cxn ang="0">
                    <a:pos x="114" y="135"/>
                  </a:cxn>
                  <a:cxn ang="0">
                    <a:pos x="88" y="125"/>
                  </a:cxn>
                  <a:cxn ang="0">
                    <a:pos x="88" y="101"/>
                  </a:cxn>
                  <a:cxn ang="0">
                    <a:pos x="84" y="96"/>
                  </a:cxn>
                  <a:cxn ang="0">
                    <a:pos x="60" y="89"/>
                  </a:cxn>
                  <a:cxn ang="0">
                    <a:pos x="54" y="64"/>
                  </a:cxn>
                  <a:cxn ang="0">
                    <a:pos x="50" y="60"/>
                  </a:cxn>
                  <a:cxn ang="0">
                    <a:pos x="27" y="56"/>
                  </a:cxn>
                  <a:cxn ang="0">
                    <a:pos x="23" y="28"/>
                  </a:cxn>
                  <a:cxn ang="0">
                    <a:pos x="18" y="26"/>
                  </a:cxn>
                  <a:cxn ang="0">
                    <a:pos x="3" y="0"/>
                  </a:cxn>
                </a:cxnLst>
                <a:rect l="0" t="0" r="r" b="b"/>
                <a:pathLst>
                  <a:path w="194" h="218">
                    <a:moveTo>
                      <a:pt x="3" y="0"/>
                    </a:moveTo>
                    <a:lnTo>
                      <a:pt x="13" y="11"/>
                    </a:lnTo>
                    <a:lnTo>
                      <a:pt x="24" y="5"/>
                    </a:lnTo>
                    <a:lnTo>
                      <a:pt x="20" y="16"/>
                    </a:lnTo>
                    <a:lnTo>
                      <a:pt x="33" y="29"/>
                    </a:lnTo>
                    <a:lnTo>
                      <a:pt x="41" y="23"/>
                    </a:lnTo>
                    <a:lnTo>
                      <a:pt x="36" y="34"/>
                    </a:lnTo>
                    <a:lnTo>
                      <a:pt x="49" y="47"/>
                    </a:lnTo>
                    <a:lnTo>
                      <a:pt x="59" y="41"/>
                    </a:lnTo>
                    <a:lnTo>
                      <a:pt x="54" y="52"/>
                    </a:lnTo>
                    <a:lnTo>
                      <a:pt x="65" y="65"/>
                    </a:lnTo>
                    <a:lnTo>
                      <a:pt x="75" y="55"/>
                    </a:lnTo>
                    <a:lnTo>
                      <a:pt x="67" y="68"/>
                    </a:lnTo>
                    <a:lnTo>
                      <a:pt x="80" y="82"/>
                    </a:lnTo>
                    <a:lnTo>
                      <a:pt x="90" y="71"/>
                    </a:lnTo>
                    <a:lnTo>
                      <a:pt x="84" y="84"/>
                    </a:lnTo>
                    <a:lnTo>
                      <a:pt x="96" y="99"/>
                    </a:lnTo>
                    <a:lnTo>
                      <a:pt x="106" y="89"/>
                    </a:lnTo>
                    <a:lnTo>
                      <a:pt x="102" y="103"/>
                    </a:lnTo>
                    <a:lnTo>
                      <a:pt x="113" y="117"/>
                    </a:lnTo>
                    <a:lnTo>
                      <a:pt x="121" y="107"/>
                    </a:lnTo>
                    <a:lnTo>
                      <a:pt x="117" y="119"/>
                    </a:lnTo>
                    <a:lnTo>
                      <a:pt x="127" y="134"/>
                    </a:lnTo>
                    <a:lnTo>
                      <a:pt x="137" y="128"/>
                    </a:lnTo>
                    <a:lnTo>
                      <a:pt x="133" y="137"/>
                    </a:lnTo>
                    <a:lnTo>
                      <a:pt x="144" y="152"/>
                    </a:lnTo>
                    <a:lnTo>
                      <a:pt x="151" y="148"/>
                    </a:lnTo>
                    <a:lnTo>
                      <a:pt x="148" y="157"/>
                    </a:lnTo>
                    <a:lnTo>
                      <a:pt x="158" y="172"/>
                    </a:lnTo>
                    <a:lnTo>
                      <a:pt x="164" y="166"/>
                    </a:lnTo>
                    <a:lnTo>
                      <a:pt x="160" y="175"/>
                    </a:lnTo>
                    <a:lnTo>
                      <a:pt x="171" y="187"/>
                    </a:lnTo>
                    <a:lnTo>
                      <a:pt x="178" y="184"/>
                    </a:lnTo>
                    <a:lnTo>
                      <a:pt x="175" y="191"/>
                    </a:lnTo>
                    <a:lnTo>
                      <a:pt x="194" y="218"/>
                    </a:lnTo>
                    <a:lnTo>
                      <a:pt x="177" y="203"/>
                    </a:lnTo>
                    <a:lnTo>
                      <a:pt x="169" y="208"/>
                    </a:lnTo>
                    <a:lnTo>
                      <a:pt x="172" y="200"/>
                    </a:lnTo>
                    <a:lnTo>
                      <a:pt x="162" y="190"/>
                    </a:lnTo>
                    <a:lnTo>
                      <a:pt x="153" y="197"/>
                    </a:lnTo>
                    <a:lnTo>
                      <a:pt x="160" y="186"/>
                    </a:lnTo>
                    <a:lnTo>
                      <a:pt x="148" y="173"/>
                    </a:lnTo>
                    <a:lnTo>
                      <a:pt x="138" y="179"/>
                    </a:lnTo>
                    <a:lnTo>
                      <a:pt x="145" y="169"/>
                    </a:lnTo>
                    <a:lnTo>
                      <a:pt x="133" y="157"/>
                    </a:lnTo>
                    <a:lnTo>
                      <a:pt x="121" y="164"/>
                    </a:lnTo>
                    <a:lnTo>
                      <a:pt x="130" y="151"/>
                    </a:lnTo>
                    <a:lnTo>
                      <a:pt x="119" y="140"/>
                    </a:lnTo>
                    <a:lnTo>
                      <a:pt x="104" y="149"/>
                    </a:lnTo>
                    <a:lnTo>
                      <a:pt x="114" y="135"/>
                    </a:lnTo>
                    <a:lnTo>
                      <a:pt x="102" y="120"/>
                    </a:lnTo>
                    <a:lnTo>
                      <a:pt x="88" y="125"/>
                    </a:lnTo>
                    <a:lnTo>
                      <a:pt x="99" y="116"/>
                    </a:lnTo>
                    <a:lnTo>
                      <a:pt x="88" y="101"/>
                    </a:lnTo>
                    <a:lnTo>
                      <a:pt x="71" y="107"/>
                    </a:lnTo>
                    <a:lnTo>
                      <a:pt x="84" y="96"/>
                    </a:lnTo>
                    <a:lnTo>
                      <a:pt x="70" y="82"/>
                    </a:lnTo>
                    <a:lnTo>
                      <a:pt x="60" y="89"/>
                    </a:lnTo>
                    <a:lnTo>
                      <a:pt x="68" y="80"/>
                    </a:lnTo>
                    <a:lnTo>
                      <a:pt x="54" y="64"/>
                    </a:lnTo>
                    <a:lnTo>
                      <a:pt x="41" y="71"/>
                    </a:lnTo>
                    <a:lnTo>
                      <a:pt x="50" y="60"/>
                    </a:lnTo>
                    <a:lnTo>
                      <a:pt x="39" y="46"/>
                    </a:lnTo>
                    <a:lnTo>
                      <a:pt x="27" y="56"/>
                    </a:lnTo>
                    <a:lnTo>
                      <a:pt x="36" y="45"/>
                    </a:lnTo>
                    <a:lnTo>
                      <a:pt x="23" y="28"/>
                    </a:lnTo>
                    <a:lnTo>
                      <a:pt x="12" y="38"/>
                    </a:lnTo>
                    <a:lnTo>
                      <a:pt x="18" y="26"/>
                    </a:ln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8994776" y="3228975"/>
                <a:ext cx="387350" cy="222250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8" y="85"/>
                  </a:cxn>
                  <a:cxn ang="0">
                    <a:pos x="48" y="76"/>
                  </a:cxn>
                  <a:cxn ang="0">
                    <a:pos x="63" y="66"/>
                  </a:cxn>
                  <a:cxn ang="0">
                    <a:pos x="48" y="49"/>
                  </a:cxn>
                  <a:cxn ang="0">
                    <a:pos x="48" y="25"/>
                  </a:cxn>
                  <a:cxn ang="0">
                    <a:pos x="56" y="10"/>
                  </a:cxn>
                  <a:cxn ang="0">
                    <a:pos x="72" y="1"/>
                  </a:cxn>
                  <a:cxn ang="0">
                    <a:pos x="89" y="0"/>
                  </a:cxn>
                  <a:cxn ang="0">
                    <a:pos x="107" y="9"/>
                  </a:cxn>
                  <a:cxn ang="0">
                    <a:pos x="117" y="22"/>
                  </a:cxn>
                  <a:cxn ang="0">
                    <a:pos x="118" y="43"/>
                  </a:cxn>
                  <a:cxn ang="0">
                    <a:pos x="110" y="63"/>
                  </a:cxn>
                  <a:cxn ang="0">
                    <a:pos x="98" y="68"/>
                  </a:cxn>
                  <a:cxn ang="0">
                    <a:pos x="115" y="86"/>
                  </a:cxn>
                  <a:cxn ang="0">
                    <a:pos x="126" y="92"/>
                  </a:cxn>
                  <a:cxn ang="0">
                    <a:pos x="149" y="91"/>
                  </a:cxn>
                  <a:cxn ang="0">
                    <a:pos x="174" y="103"/>
                  </a:cxn>
                  <a:cxn ang="0">
                    <a:pos x="183" y="118"/>
                  </a:cxn>
                  <a:cxn ang="0">
                    <a:pos x="198" y="121"/>
                  </a:cxn>
                  <a:cxn ang="0">
                    <a:pos x="222" y="119"/>
                  </a:cxn>
                  <a:cxn ang="0">
                    <a:pos x="244" y="110"/>
                  </a:cxn>
                  <a:cxn ang="0">
                    <a:pos x="231" y="125"/>
                  </a:cxn>
                  <a:cxn ang="0">
                    <a:pos x="206" y="133"/>
                  </a:cxn>
                  <a:cxn ang="0">
                    <a:pos x="183" y="133"/>
                  </a:cxn>
                  <a:cxn ang="0">
                    <a:pos x="176" y="130"/>
                  </a:cxn>
                  <a:cxn ang="0">
                    <a:pos x="159" y="121"/>
                  </a:cxn>
                  <a:cxn ang="0">
                    <a:pos x="159" y="109"/>
                  </a:cxn>
                  <a:cxn ang="0">
                    <a:pos x="147" y="102"/>
                  </a:cxn>
                  <a:cxn ang="0">
                    <a:pos x="132" y="102"/>
                  </a:cxn>
                  <a:cxn ang="0">
                    <a:pos x="123" y="108"/>
                  </a:cxn>
                  <a:cxn ang="0">
                    <a:pos x="120" y="124"/>
                  </a:cxn>
                  <a:cxn ang="0">
                    <a:pos x="131" y="133"/>
                  </a:cxn>
                  <a:cxn ang="0">
                    <a:pos x="145" y="133"/>
                  </a:cxn>
                  <a:cxn ang="0">
                    <a:pos x="138" y="140"/>
                  </a:cxn>
                  <a:cxn ang="0">
                    <a:pos x="120" y="140"/>
                  </a:cxn>
                  <a:cxn ang="0">
                    <a:pos x="106" y="129"/>
                  </a:cxn>
                  <a:cxn ang="0">
                    <a:pos x="103" y="113"/>
                  </a:cxn>
                  <a:cxn ang="0">
                    <a:pos x="108" y="97"/>
                  </a:cxn>
                  <a:cxn ang="0">
                    <a:pos x="108" y="94"/>
                  </a:cxn>
                  <a:cxn ang="0">
                    <a:pos x="87" y="72"/>
                  </a:cxn>
                  <a:cxn ang="0">
                    <a:pos x="84" y="63"/>
                  </a:cxn>
                  <a:cxn ang="0">
                    <a:pos x="98" y="55"/>
                  </a:cxn>
                  <a:cxn ang="0">
                    <a:pos x="105" y="45"/>
                  </a:cxn>
                  <a:cxn ang="0">
                    <a:pos x="106" y="33"/>
                  </a:cxn>
                  <a:cxn ang="0">
                    <a:pos x="99" y="22"/>
                  </a:cxn>
                  <a:cxn ang="0">
                    <a:pos x="91" y="14"/>
                  </a:cxn>
                  <a:cxn ang="0">
                    <a:pos x="78" y="11"/>
                  </a:cxn>
                  <a:cxn ang="0">
                    <a:pos x="66" y="19"/>
                  </a:cxn>
                  <a:cxn ang="0">
                    <a:pos x="60" y="29"/>
                  </a:cxn>
                  <a:cxn ang="0">
                    <a:pos x="63" y="45"/>
                  </a:cxn>
                  <a:cxn ang="0">
                    <a:pos x="70" y="55"/>
                  </a:cxn>
                  <a:cxn ang="0">
                    <a:pos x="80" y="61"/>
                  </a:cxn>
                  <a:cxn ang="0">
                    <a:pos x="84" y="72"/>
                  </a:cxn>
                  <a:cxn ang="0">
                    <a:pos x="63" y="84"/>
                  </a:cxn>
                  <a:cxn ang="0">
                    <a:pos x="43" y="94"/>
                  </a:cxn>
                  <a:cxn ang="0">
                    <a:pos x="40" y="94"/>
                  </a:cxn>
                  <a:cxn ang="0">
                    <a:pos x="19" y="105"/>
                  </a:cxn>
                  <a:cxn ang="0">
                    <a:pos x="0" y="97"/>
                  </a:cxn>
                </a:cxnLst>
                <a:rect l="0" t="0" r="r" b="b"/>
                <a:pathLst>
                  <a:path w="244" h="140">
                    <a:moveTo>
                      <a:pt x="0" y="97"/>
                    </a:moveTo>
                    <a:lnTo>
                      <a:pt x="28" y="85"/>
                    </a:lnTo>
                    <a:lnTo>
                      <a:pt x="48" y="76"/>
                    </a:lnTo>
                    <a:lnTo>
                      <a:pt x="63" y="66"/>
                    </a:lnTo>
                    <a:lnTo>
                      <a:pt x="48" y="49"/>
                    </a:lnTo>
                    <a:lnTo>
                      <a:pt x="48" y="25"/>
                    </a:lnTo>
                    <a:lnTo>
                      <a:pt x="56" y="10"/>
                    </a:lnTo>
                    <a:lnTo>
                      <a:pt x="72" y="1"/>
                    </a:lnTo>
                    <a:lnTo>
                      <a:pt x="89" y="0"/>
                    </a:lnTo>
                    <a:lnTo>
                      <a:pt x="107" y="9"/>
                    </a:lnTo>
                    <a:lnTo>
                      <a:pt x="117" y="22"/>
                    </a:lnTo>
                    <a:lnTo>
                      <a:pt x="118" y="43"/>
                    </a:lnTo>
                    <a:lnTo>
                      <a:pt x="110" y="63"/>
                    </a:lnTo>
                    <a:lnTo>
                      <a:pt x="98" y="68"/>
                    </a:lnTo>
                    <a:lnTo>
                      <a:pt x="115" y="86"/>
                    </a:lnTo>
                    <a:lnTo>
                      <a:pt x="126" y="92"/>
                    </a:lnTo>
                    <a:lnTo>
                      <a:pt x="149" y="91"/>
                    </a:lnTo>
                    <a:lnTo>
                      <a:pt x="174" y="103"/>
                    </a:lnTo>
                    <a:lnTo>
                      <a:pt x="183" y="118"/>
                    </a:lnTo>
                    <a:lnTo>
                      <a:pt x="198" y="121"/>
                    </a:lnTo>
                    <a:lnTo>
                      <a:pt x="222" y="119"/>
                    </a:lnTo>
                    <a:lnTo>
                      <a:pt x="244" y="110"/>
                    </a:lnTo>
                    <a:lnTo>
                      <a:pt x="231" y="125"/>
                    </a:lnTo>
                    <a:lnTo>
                      <a:pt x="206" y="133"/>
                    </a:lnTo>
                    <a:lnTo>
                      <a:pt x="183" y="133"/>
                    </a:lnTo>
                    <a:lnTo>
                      <a:pt x="176" y="130"/>
                    </a:lnTo>
                    <a:lnTo>
                      <a:pt x="159" y="121"/>
                    </a:lnTo>
                    <a:lnTo>
                      <a:pt x="159" y="109"/>
                    </a:lnTo>
                    <a:lnTo>
                      <a:pt x="147" y="102"/>
                    </a:lnTo>
                    <a:lnTo>
                      <a:pt x="132" y="102"/>
                    </a:lnTo>
                    <a:lnTo>
                      <a:pt x="123" y="108"/>
                    </a:lnTo>
                    <a:lnTo>
                      <a:pt x="120" y="124"/>
                    </a:lnTo>
                    <a:lnTo>
                      <a:pt x="131" y="133"/>
                    </a:lnTo>
                    <a:lnTo>
                      <a:pt x="145" y="133"/>
                    </a:lnTo>
                    <a:lnTo>
                      <a:pt x="138" y="140"/>
                    </a:lnTo>
                    <a:lnTo>
                      <a:pt x="120" y="140"/>
                    </a:lnTo>
                    <a:lnTo>
                      <a:pt x="106" y="129"/>
                    </a:lnTo>
                    <a:lnTo>
                      <a:pt x="103" y="113"/>
                    </a:lnTo>
                    <a:lnTo>
                      <a:pt x="108" y="97"/>
                    </a:lnTo>
                    <a:lnTo>
                      <a:pt x="108" y="94"/>
                    </a:lnTo>
                    <a:lnTo>
                      <a:pt x="87" y="72"/>
                    </a:lnTo>
                    <a:lnTo>
                      <a:pt x="84" y="63"/>
                    </a:lnTo>
                    <a:lnTo>
                      <a:pt x="98" y="55"/>
                    </a:lnTo>
                    <a:lnTo>
                      <a:pt x="105" y="45"/>
                    </a:lnTo>
                    <a:lnTo>
                      <a:pt x="106" y="33"/>
                    </a:lnTo>
                    <a:lnTo>
                      <a:pt x="99" y="22"/>
                    </a:lnTo>
                    <a:lnTo>
                      <a:pt x="91" y="14"/>
                    </a:lnTo>
                    <a:lnTo>
                      <a:pt x="78" y="11"/>
                    </a:lnTo>
                    <a:lnTo>
                      <a:pt x="66" y="19"/>
                    </a:lnTo>
                    <a:lnTo>
                      <a:pt x="60" y="29"/>
                    </a:lnTo>
                    <a:lnTo>
                      <a:pt x="63" y="45"/>
                    </a:lnTo>
                    <a:lnTo>
                      <a:pt x="70" y="55"/>
                    </a:lnTo>
                    <a:lnTo>
                      <a:pt x="80" y="61"/>
                    </a:lnTo>
                    <a:lnTo>
                      <a:pt x="84" y="72"/>
                    </a:lnTo>
                    <a:lnTo>
                      <a:pt x="63" y="84"/>
                    </a:lnTo>
                    <a:lnTo>
                      <a:pt x="43" y="94"/>
                    </a:lnTo>
                    <a:lnTo>
                      <a:pt x="40" y="94"/>
                    </a:lnTo>
                    <a:lnTo>
                      <a:pt x="19" y="10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9113838" y="3324225"/>
                <a:ext cx="38100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4"/>
                  </a:cxn>
                  <a:cxn ang="0">
                    <a:pos x="24" y="19"/>
                  </a:cxn>
                  <a:cxn ang="0">
                    <a:pos x="1" y="13"/>
                  </a:cxn>
                  <a:cxn ang="0">
                    <a:pos x="0" y="0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lnTo>
                      <a:pt x="16" y="4"/>
                    </a:lnTo>
                    <a:lnTo>
                      <a:pt x="24" y="19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9178926" y="3417888"/>
                <a:ext cx="115888" cy="46037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37" y="12"/>
                  </a:cxn>
                  <a:cxn ang="0">
                    <a:pos x="48" y="0"/>
                  </a:cxn>
                  <a:cxn ang="0">
                    <a:pos x="73" y="11"/>
                  </a:cxn>
                  <a:cxn ang="0">
                    <a:pos x="52" y="19"/>
                  </a:cxn>
                  <a:cxn ang="0">
                    <a:pos x="32" y="29"/>
                  </a:cxn>
                  <a:cxn ang="0">
                    <a:pos x="12" y="27"/>
                  </a:cxn>
                  <a:cxn ang="0">
                    <a:pos x="0" y="17"/>
                  </a:cxn>
                  <a:cxn ang="0">
                    <a:pos x="15" y="16"/>
                  </a:cxn>
                </a:cxnLst>
                <a:rect l="0" t="0" r="r" b="b"/>
                <a:pathLst>
                  <a:path w="73" h="29">
                    <a:moveTo>
                      <a:pt x="15" y="16"/>
                    </a:moveTo>
                    <a:lnTo>
                      <a:pt x="37" y="12"/>
                    </a:lnTo>
                    <a:lnTo>
                      <a:pt x="48" y="0"/>
                    </a:lnTo>
                    <a:lnTo>
                      <a:pt x="73" y="11"/>
                    </a:lnTo>
                    <a:lnTo>
                      <a:pt x="52" y="19"/>
                    </a:lnTo>
                    <a:lnTo>
                      <a:pt x="32" y="29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8488363" y="3286125"/>
                <a:ext cx="476250" cy="406400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56" y="1"/>
                  </a:cxn>
                  <a:cxn ang="0">
                    <a:pos x="93" y="0"/>
                  </a:cxn>
                  <a:cxn ang="0">
                    <a:pos x="90" y="1"/>
                  </a:cxn>
                  <a:cxn ang="0">
                    <a:pos x="111" y="7"/>
                  </a:cxn>
                  <a:cxn ang="0">
                    <a:pos x="108" y="7"/>
                  </a:cxn>
                  <a:cxn ang="0">
                    <a:pos x="147" y="1"/>
                  </a:cxn>
                  <a:cxn ang="0">
                    <a:pos x="185" y="19"/>
                  </a:cxn>
                  <a:cxn ang="0">
                    <a:pos x="199" y="3"/>
                  </a:cxn>
                  <a:cxn ang="0">
                    <a:pos x="230" y="4"/>
                  </a:cxn>
                  <a:cxn ang="0">
                    <a:pos x="261" y="18"/>
                  </a:cxn>
                  <a:cxn ang="0">
                    <a:pos x="281" y="40"/>
                  </a:cxn>
                  <a:cxn ang="0">
                    <a:pos x="294" y="71"/>
                  </a:cxn>
                  <a:cxn ang="0">
                    <a:pos x="300" y="112"/>
                  </a:cxn>
                  <a:cxn ang="0">
                    <a:pos x="300" y="114"/>
                  </a:cxn>
                  <a:cxn ang="0">
                    <a:pos x="299" y="142"/>
                  </a:cxn>
                  <a:cxn ang="0">
                    <a:pos x="297" y="183"/>
                  </a:cxn>
                  <a:cxn ang="0">
                    <a:pos x="283" y="212"/>
                  </a:cxn>
                  <a:cxn ang="0">
                    <a:pos x="261" y="232"/>
                  </a:cxn>
                  <a:cxn ang="0">
                    <a:pos x="236" y="245"/>
                  </a:cxn>
                  <a:cxn ang="0">
                    <a:pos x="195" y="253"/>
                  </a:cxn>
                  <a:cxn ang="0">
                    <a:pos x="161" y="256"/>
                  </a:cxn>
                  <a:cxn ang="0">
                    <a:pos x="135" y="253"/>
                  </a:cxn>
                  <a:cxn ang="0">
                    <a:pos x="96" y="244"/>
                  </a:cxn>
                  <a:cxn ang="0">
                    <a:pos x="93" y="244"/>
                  </a:cxn>
                  <a:cxn ang="0">
                    <a:pos x="51" y="225"/>
                  </a:cxn>
                  <a:cxn ang="0">
                    <a:pos x="23" y="198"/>
                  </a:cxn>
                  <a:cxn ang="0">
                    <a:pos x="9" y="174"/>
                  </a:cxn>
                  <a:cxn ang="0">
                    <a:pos x="0" y="141"/>
                  </a:cxn>
                  <a:cxn ang="0">
                    <a:pos x="0" y="107"/>
                  </a:cxn>
                  <a:cxn ang="0">
                    <a:pos x="3" y="68"/>
                  </a:cxn>
                  <a:cxn ang="0">
                    <a:pos x="19" y="31"/>
                  </a:cxn>
                  <a:cxn ang="0">
                    <a:pos x="35" y="9"/>
                  </a:cxn>
                </a:cxnLst>
                <a:rect l="0" t="0" r="r" b="b"/>
                <a:pathLst>
                  <a:path w="300" h="256">
                    <a:moveTo>
                      <a:pt x="35" y="9"/>
                    </a:moveTo>
                    <a:lnTo>
                      <a:pt x="56" y="1"/>
                    </a:lnTo>
                    <a:lnTo>
                      <a:pt x="93" y="0"/>
                    </a:lnTo>
                    <a:lnTo>
                      <a:pt x="90" y="1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47" y="1"/>
                    </a:lnTo>
                    <a:lnTo>
                      <a:pt x="185" y="19"/>
                    </a:lnTo>
                    <a:lnTo>
                      <a:pt x="199" y="3"/>
                    </a:lnTo>
                    <a:lnTo>
                      <a:pt x="230" y="4"/>
                    </a:lnTo>
                    <a:lnTo>
                      <a:pt x="261" y="18"/>
                    </a:lnTo>
                    <a:lnTo>
                      <a:pt x="281" y="40"/>
                    </a:lnTo>
                    <a:lnTo>
                      <a:pt x="294" y="7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299" y="142"/>
                    </a:lnTo>
                    <a:lnTo>
                      <a:pt x="297" y="183"/>
                    </a:lnTo>
                    <a:lnTo>
                      <a:pt x="283" y="212"/>
                    </a:lnTo>
                    <a:lnTo>
                      <a:pt x="261" y="232"/>
                    </a:lnTo>
                    <a:lnTo>
                      <a:pt x="236" y="245"/>
                    </a:lnTo>
                    <a:lnTo>
                      <a:pt x="195" y="253"/>
                    </a:lnTo>
                    <a:lnTo>
                      <a:pt x="161" y="256"/>
                    </a:lnTo>
                    <a:lnTo>
                      <a:pt x="135" y="253"/>
                    </a:lnTo>
                    <a:lnTo>
                      <a:pt x="96" y="244"/>
                    </a:lnTo>
                    <a:lnTo>
                      <a:pt x="93" y="244"/>
                    </a:lnTo>
                    <a:lnTo>
                      <a:pt x="51" y="225"/>
                    </a:lnTo>
                    <a:lnTo>
                      <a:pt x="23" y="198"/>
                    </a:lnTo>
                    <a:lnTo>
                      <a:pt x="9" y="174"/>
                    </a:lnTo>
                    <a:lnTo>
                      <a:pt x="0" y="141"/>
                    </a:lnTo>
                    <a:lnTo>
                      <a:pt x="0" y="107"/>
                    </a:lnTo>
                    <a:lnTo>
                      <a:pt x="3" y="68"/>
                    </a:lnTo>
                    <a:lnTo>
                      <a:pt x="19" y="31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8950326" y="3368675"/>
                <a:ext cx="474663" cy="333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9"/>
                  </a:cxn>
                  <a:cxn ang="0">
                    <a:pos x="86" y="27"/>
                  </a:cxn>
                  <a:cxn ang="0">
                    <a:pos x="137" y="48"/>
                  </a:cxn>
                  <a:cxn ang="0">
                    <a:pos x="186" y="75"/>
                  </a:cxn>
                  <a:cxn ang="0">
                    <a:pos x="228" y="98"/>
                  </a:cxn>
                  <a:cxn ang="0">
                    <a:pos x="265" y="127"/>
                  </a:cxn>
                  <a:cxn ang="0">
                    <a:pos x="287" y="149"/>
                  </a:cxn>
                  <a:cxn ang="0">
                    <a:pos x="299" y="168"/>
                  </a:cxn>
                  <a:cxn ang="0">
                    <a:pos x="299" y="179"/>
                  </a:cxn>
                  <a:cxn ang="0">
                    <a:pos x="294" y="190"/>
                  </a:cxn>
                  <a:cxn ang="0">
                    <a:pos x="282" y="209"/>
                  </a:cxn>
                  <a:cxn ang="0">
                    <a:pos x="269" y="210"/>
                  </a:cxn>
                  <a:cxn ang="0">
                    <a:pos x="232" y="203"/>
                  </a:cxn>
                  <a:cxn ang="0">
                    <a:pos x="184" y="193"/>
                  </a:cxn>
                  <a:cxn ang="0">
                    <a:pos x="128" y="174"/>
                  </a:cxn>
                  <a:cxn ang="0">
                    <a:pos x="78" y="156"/>
                  </a:cxn>
                  <a:cxn ang="0">
                    <a:pos x="33" y="137"/>
                  </a:cxn>
                  <a:cxn ang="0">
                    <a:pos x="9" y="122"/>
                  </a:cxn>
                  <a:cxn ang="0">
                    <a:pos x="9" y="107"/>
                  </a:cxn>
                  <a:cxn ang="0">
                    <a:pos x="36" y="122"/>
                  </a:cxn>
                  <a:cxn ang="0">
                    <a:pos x="66" y="139"/>
                  </a:cxn>
                  <a:cxn ang="0">
                    <a:pos x="107" y="154"/>
                  </a:cxn>
                  <a:cxn ang="0">
                    <a:pos x="148" y="168"/>
                  </a:cxn>
                  <a:cxn ang="0">
                    <a:pos x="187" y="181"/>
                  </a:cxn>
                  <a:cxn ang="0">
                    <a:pos x="228" y="191"/>
                  </a:cxn>
                  <a:cxn ang="0">
                    <a:pos x="268" y="197"/>
                  </a:cxn>
                  <a:cxn ang="0">
                    <a:pos x="273" y="195"/>
                  </a:cxn>
                  <a:cxn ang="0">
                    <a:pos x="280" y="185"/>
                  </a:cxn>
                  <a:cxn ang="0">
                    <a:pos x="283" y="173"/>
                  </a:cxn>
                  <a:cxn ang="0">
                    <a:pos x="278" y="160"/>
                  </a:cxn>
                  <a:cxn ang="0">
                    <a:pos x="258" y="139"/>
                  </a:cxn>
                  <a:cxn ang="0">
                    <a:pos x="226" y="117"/>
                  </a:cxn>
                  <a:cxn ang="0">
                    <a:pos x="194" y="97"/>
                  </a:cxn>
                  <a:cxn ang="0">
                    <a:pos x="158" y="76"/>
                  </a:cxn>
                  <a:cxn ang="0">
                    <a:pos x="118" y="59"/>
                  </a:cxn>
                  <a:cxn ang="0">
                    <a:pos x="82" y="41"/>
                  </a:cxn>
                  <a:cxn ang="0">
                    <a:pos x="52" y="30"/>
                  </a:cxn>
                  <a:cxn ang="0">
                    <a:pos x="20" y="20"/>
                  </a:cxn>
                  <a:cxn ang="0">
                    <a:pos x="4" y="18"/>
                  </a:cxn>
                  <a:cxn ang="0">
                    <a:pos x="0" y="0"/>
                  </a:cxn>
                </a:cxnLst>
                <a:rect l="0" t="0" r="r" b="b"/>
                <a:pathLst>
                  <a:path w="299" h="210">
                    <a:moveTo>
                      <a:pt x="0" y="0"/>
                    </a:moveTo>
                    <a:lnTo>
                      <a:pt x="39" y="9"/>
                    </a:lnTo>
                    <a:lnTo>
                      <a:pt x="86" y="27"/>
                    </a:lnTo>
                    <a:lnTo>
                      <a:pt x="137" y="48"/>
                    </a:lnTo>
                    <a:lnTo>
                      <a:pt x="186" y="75"/>
                    </a:lnTo>
                    <a:lnTo>
                      <a:pt x="228" y="98"/>
                    </a:lnTo>
                    <a:lnTo>
                      <a:pt x="265" y="127"/>
                    </a:lnTo>
                    <a:lnTo>
                      <a:pt x="287" y="149"/>
                    </a:lnTo>
                    <a:lnTo>
                      <a:pt x="299" y="168"/>
                    </a:lnTo>
                    <a:lnTo>
                      <a:pt x="299" y="179"/>
                    </a:lnTo>
                    <a:lnTo>
                      <a:pt x="294" y="190"/>
                    </a:lnTo>
                    <a:lnTo>
                      <a:pt x="282" y="209"/>
                    </a:lnTo>
                    <a:lnTo>
                      <a:pt x="269" y="210"/>
                    </a:lnTo>
                    <a:lnTo>
                      <a:pt x="232" y="203"/>
                    </a:lnTo>
                    <a:lnTo>
                      <a:pt x="184" y="193"/>
                    </a:lnTo>
                    <a:lnTo>
                      <a:pt x="128" y="174"/>
                    </a:lnTo>
                    <a:lnTo>
                      <a:pt x="78" y="156"/>
                    </a:lnTo>
                    <a:lnTo>
                      <a:pt x="33" y="137"/>
                    </a:lnTo>
                    <a:lnTo>
                      <a:pt x="9" y="122"/>
                    </a:lnTo>
                    <a:lnTo>
                      <a:pt x="9" y="107"/>
                    </a:lnTo>
                    <a:lnTo>
                      <a:pt x="36" y="122"/>
                    </a:lnTo>
                    <a:lnTo>
                      <a:pt x="66" y="139"/>
                    </a:lnTo>
                    <a:lnTo>
                      <a:pt x="107" y="154"/>
                    </a:lnTo>
                    <a:lnTo>
                      <a:pt x="148" y="168"/>
                    </a:lnTo>
                    <a:lnTo>
                      <a:pt x="187" y="181"/>
                    </a:lnTo>
                    <a:lnTo>
                      <a:pt x="228" y="191"/>
                    </a:lnTo>
                    <a:lnTo>
                      <a:pt x="268" y="197"/>
                    </a:lnTo>
                    <a:lnTo>
                      <a:pt x="273" y="195"/>
                    </a:lnTo>
                    <a:lnTo>
                      <a:pt x="280" y="185"/>
                    </a:lnTo>
                    <a:lnTo>
                      <a:pt x="283" y="173"/>
                    </a:lnTo>
                    <a:lnTo>
                      <a:pt x="278" y="160"/>
                    </a:lnTo>
                    <a:lnTo>
                      <a:pt x="258" y="139"/>
                    </a:lnTo>
                    <a:lnTo>
                      <a:pt x="226" y="117"/>
                    </a:lnTo>
                    <a:lnTo>
                      <a:pt x="194" y="97"/>
                    </a:lnTo>
                    <a:lnTo>
                      <a:pt x="158" y="76"/>
                    </a:lnTo>
                    <a:lnTo>
                      <a:pt x="118" y="59"/>
                    </a:lnTo>
                    <a:lnTo>
                      <a:pt x="82" y="41"/>
                    </a:lnTo>
                    <a:lnTo>
                      <a:pt x="52" y="30"/>
                    </a:lnTo>
                    <a:lnTo>
                      <a:pt x="20" y="20"/>
                    </a:lnTo>
                    <a:lnTo>
                      <a:pt x="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8947151" y="3384550"/>
                <a:ext cx="457200" cy="30638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6" y="8"/>
                  </a:cxn>
                  <a:cxn ang="0">
                    <a:pos x="105" y="34"/>
                  </a:cxn>
                  <a:cxn ang="0">
                    <a:pos x="166" y="63"/>
                  </a:cxn>
                  <a:cxn ang="0">
                    <a:pos x="223" y="94"/>
                  </a:cxn>
                  <a:cxn ang="0">
                    <a:pos x="260" y="122"/>
                  </a:cxn>
                  <a:cxn ang="0">
                    <a:pos x="286" y="150"/>
                  </a:cxn>
                  <a:cxn ang="0">
                    <a:pos x="288" y="166"/>
                  </a:cxn>
                  <a:cxn ang="0">
                    <a:pos x="278" y="191"/>
                  </a:cxn>
                  <a:cxn ang="0">
                    <a:pos x="276" y="193"/>
                  </a:cxn>
                  <a:cxn ang="0">
                    <a:pos x="249" y="191"/>
                  </a:cxn>
                  <a:cxn ang="0">
                    <a:pos x="187" y="175"/>
                  </a:cxn>
                  <a:cxn ang="0">
                    <a:pos x="126" y="157"/>
                  </a:cxn>
                  <a:cxn ang="0">
                    <a:pos x="84" y="141"/>
                  </a:cxn>
                  <a:cxn ang="0">
                    <a:pos x="49" y="127"/>
                  </a:cxn>
                  <a:cxn ang="0">
                    <a:pos x="8" y="106"/>
                  </a:cxn>
                  <a:cxn ang="0">
                    <a:pos x="5" y="78"/>
                  </a:cxn>
                  <a:cxn ang="0">
                    <a:pos x="7" y="41"/>
                  </a:cxn>
                  <a:cxn ang="0">
                    <a:pos x="0" y="8"/>
                  </a:cxn>
                  <a:cxn ang="0">
                    <a:pos x="5" y="0"/>
                  </a:cxn>
                </a:cxnLst>
                <a:rect l="0" t="0" r="r" b="b"/>
                <a:pathLst>
                  <a:path w="288" h="193">
                    <a:moveTo>
                      <a:pt x="5" y="0"/>
                    </a:moveTo>
                    <a:lnTo>
                      <a:pt x="46" y="8"/>
                    </a:lnTo>
                    <a:lnTo>
                      <a:pt x="105" y="34"/>
                    </a:lnTo>
                    <a:lnTo>
                      <a:pt x="166" y="63"/>
                    </a:lnTo>
                    <a:lnTo>
                      <a:pt x="223" y="94"/>
                    </a:lnTo>
                    <a:lnTo>
                      <a:pt x="260" y="122"/>
                    </a:lnTo>
                    <a:lnTo>
                      <a:pt x="286" y="150"/>
                    </a:lnTo>
                    <a:lnTo>
                      <a:pt x="288" y="166"/>
                    </a:lnTo>
                    <a:lnTo>
                      <a:pt x="278" y="191"/>
                    </a:lnTo>
                    <a:lnTo>
                      <a:pt x="276" y="193"/>
                    </a:lnTo>
                    <a:lnTo>
                      <a:pt x="249" y="191"/>
                    </a:lnTo>
                    <a:lnTo>
                      <a:pt x="187" y="175"/>
                    </a:lnTo>
                    <a:lnTo>
                      <a:pt x="126" y="157"/>
                    </a:lnTo>
                    <a:lnTo>
                      <a:pt x="84" y="141"/>
                    </a:lnTo>
                    <a:lnTo>
                      <a:pt x="49" y="127"/>
                    </a:lnTo>
                    <a:lnTo>
                      <a:pt x="8" y="106"/>
                    </a:lnTo>
                    <a:lnTo>
                      <a:pt x="5" y="78"/>
                    </a:lnTo>
                    <a:lnTo>
                      <a:pt x="7" y="41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8975726" y="3403600"/>
                <a:ext cx="409575" cy="2301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10"/>
                  </a:cxn>
                  <a:cxn ang="0">
                    <a:pos x="20" y="0"/>
                  </a:cxn>
                  <a:cxn ang="0">
                    <a:pos x="19" y="14"/>
                  </a:cxn>
                  <a:cxn ang="0">
                    <a:pos x="33" y="20"/>
                  </a:cxn>
                  <a:cxn ang="0">
                    <a:pos x="40" y="8"/>
                  </a:cxn>
                  <a:cxn ang="0">
                    <a:pos x="40" y="21"/>
                  </a:cxn>
                  <a:cxn ang="0">
                    <a:pos x="56" y="29"/>
                  </a:cxn>
                  <a:cxn ang="0">
                    <a:pos x="61" y="17"/>
                  </a:cxn>
                  <a:cxn ang="0">
                    <a:pos x="61" y="30"/>
                  </a:cxn>
                  <a:cxn ang="0">
                    <a:pos x="75" y="37"/>
                  </a:cxn>
                  <a:cxn ang="0">
                    <a:pos x="79" y="24"/>
                  </a:cxn>
                  <a:cxn ang="0">
                    <a:pos x="79" y="37"/>
                  </a:cxn>
                  <a:cxn ang="0">
                    <a:pos x="97" y="45"/>
                  </a:cxn>
                  <a:cxn ang="0">
                    <a:pos x="99" y="35"/>
                  </a:cxn>
                  <a:cxn ang="0">
                    <a:pos x="102" y="47"/>
                  </a:cxn>
                  <a:cxn ang="0">
                    <a:pos x="117" y="55"/>
                  </a:cxn>
                  <a:cxn ang="0">
                    <a:pos x="120" y="45"/>
                  </a:cxn>
                  <a:cxn ang="0">
                    <a:pos x="123" y="58"/>
                  </a:cxn>
                  <a:cxn ang="0">
                    <a:pos x="139" y="66"/>
                  </a:cxn>
                  <a:cxn ang="0">
                    <a:pos x="144" y="55"/>
                  </a:cxn>
                  <a:cxn ang="0">
                    <a:pos x="146" y="69"/>
                  </a:cxn>
                  <a:cxn ang="0">
                    <a:pos x="162" y="78"/>
                  </a:cxn>
                  <a:cxn ang="0">
                    <a:pos x="166" y="67"/>
                  </a:cxn>
                  <a:cxn ang="0">
                    <a:pos x="169" y="82"/>
                  </a:cxn>
                  <a:cxn ang="0">
                    <a:pos x="183" y="90"/>
                  </a:cxn>
                  <a:cxn ang="0">
                    <a:pos x="190" y="81"/>
                  </a:cxn>
                  <a:cxn ang="0">
                    <a:pos x="190" y="92"/>
                  </a:cxn>
                  <a:cxn ang="0">
                    <a:pos x="204" y="102"/>
                  </a:cxn>
                  <a:cxn ang="0">
                    <a:pos x="210" y="94"/>
                  </a:cxn>
                  <a:cxn ang="0">
                    <a:pos x="210" y="106"/>
                  </a:cxn>
                  <a:cxn ang="0">
                    <a:pos x="224" y="115"/>
                  </a:cxn>
                  <a:cxn ang="0">
                    <a:pos x="231" y="106"/>
                  </a:cxn>
                  <a:cxn ang="0">
                    <a:pos x="231" y="118"/>
                  </a:cxn>
                  <a:cxn ang="0">
                    <a:pos x="240" y="128"/>
                  </a:cxn>
                  <a:cxn ang="0">
                    <a:pos x="248" y="124"/>
                  </a:cxn>
                  <a:cxn ang="0">
                    <a:pos x="246" y="132"/>
                  </a:cxn>
                  <a:cxn ang="0">
                    <a:pos x="258" y="145"/>
                  </a:cxn>
                  <a:cxn ang="0">
                    <a:pos x="237" y="130"/>
                  </a:cxn>
                  <a:cxn ang="0">
                    <a:pos x="205" y="111"/>
                  </a:cxn>
                  <a:cxn ang="0">
                    <a:pos x="181" y="95"/>
                  </a:cxn>
                  <a:cxn ang="0">
                    <a:pos x="159" y="83"/>
                  </a:cxn>
                  <a:cxn ang="0">
                    <a:pos x="127" y="68"/>
                  </a:cxn>
                  <a:cxn ang="0">
                    <a:pos x="101" y="55"/>
                  </a:cxn>
                  <a:cxn ang="0">
                    <a:pos x="75" y="43"/>
                  </a:cxn>
                  <a:cxn ang="0">
                    <a:pos x="45" y="32"/>
                  </a:cxn>
                  <a:cxn ang="0">
                    <a:pos x="22" y="23"/>
                  </a:cxn>
                  <a:cxn ang="0">
                    <a:pos x="0" y="12"/>
                  </a:cxn>
                  <a:cxn ang="0">
                    <a:pos x="0" y="5"/>
                  </a:cxn>
                </a:cxnLst>
                <a:rect l="0" t="0" r="r" b="b"/>
                <a:pathLst>
                  <a:path w="258" h="145">
                    <a:moveTo>
                      <a:pt x="0" y="5"/>
                    </a:moveTo>
                    <a:lnTo>
                      <a:pt x="12" y="10"/>
                    </a:lnTo>
                    <a:lnTo>
                      <a:pt x="20" y="0"/>
                    </a:lnTo>
                    <a:lnTo>
                      <a:pt x="19" y="14"/>
                    </a:lnTo>
                    <a:lnTo>
                      <a:pt x="33" y="20"/>
                    </a:lnTo>
                    <a:lnTo>
                      <a:pt x="40" y="8"/>
                    </a:lnTo>
                    <a:lnTo>
                      <a:pt x="40" y="21"/>
                    </a:lnTo>
                    <a:lnTo>
                      <a:pt x="56" y="29"/>
                    </a:lnTo>
                    <a:lnTo>
                      <a:pt x="61" y="17"/>
                    </a:lnTo>
                    <a:lnTo>
                      <a:pt x="61" y="30"/>
                    </a:lnTo>
                    <a:lnTo>
                      <a:pt x="75" y="37"/>
                    </a:lnTo>
                    <a:lnTo>
                      <a:pt x="79" y="24"/>
                    </a:lnTo>
                    <a:lnTo>
                      <a:pt x="79" y="37"/>
                    </a:lnTo>
                    <a:lnTo>
                      <a:pt x="97" y="45"/>
                    </a:lnTo>
                    <a:lnTo>
                      <a:pt x="99" y="35"/>
                    </a:lnTo>
                    <a:lnTo>
                      <a:pt x="102" y="47"/>
                    </a:lnTo>
                    <a:lnTo>
                      <a:pt x="117" y="55"/>
                    </a:lnTo>
                    <a:lnTo>
                      <a:pt x="120" y="45"/>
                    </a:lnTo>
                    <a:lnTo>
                      <a:pt x="123" y="58"/>
                    </a:lnTo>
                    <a:lnTo>
                      <a:pt x="139" y="66"/>
                    </a:lnTo>
                    <a:lnTo>
                      <a:pt x="144" y="55"/>
                    </a:lnTo>
                    <a:lnTo>
                      <a:pt x="146" y="69"/>
                    </a:lnTo>
                    <a:lnTo>
                      <a:pt x="162" y="78"/>
                    </a:lnTo>
                    <a:lnTo>
                      <a:pt x="166" y="67"/>
                    </a:lnTo>
                    <a:lnTo>
                      <a:pt x="169" y="82"/>
                    </a:lnTo>
                    <a:lnTo>
                      <a:pt x="183" y="90"/>
                    </a:lnTo>
                    <a:lnTo>
                      <a:pt x="190" y="81"/>
                    </a:lnTo>
                    <a:lnTo>
                      <a:pt x="190" y="92"/>
                    </a:lnTo>
                    <a:lnTo>
                      <a:pt x="204" y="102"/>
                    </a:lnTo>
                    <a:lnTo>
                      <a:pt x="210" y="94"/>
                    </a:lnTo>
                    <a:lnTo>
                      <a:pt x="210" y="106"/>
                    </a:lnTo>
                    <a:lnTo>
                      <a:pt x="224" y="115"/>
                    </a:lnTo>
                    <a:lnTo>
                      <a:pt x="231" y="106"/>
                    </a:lnTo>
                    <a:lnTo>
                      <a:pt x="231" y="118"/>
                    </a:lnTo>
                    <a:lnTo>
                      <a:pt x="240" y="128"/>
                    </a:lnTo>
                    <a:lnTo>
                      <a:pt x="248" y="124"/>
                    </a:lnTo>
                    <a:lnTo>
                      <a:pt x="246" y="132"/>
                    </a:lnTo>
                    <a:lnTo>
                      <a:pt x="258" y="145"/>
                    </a:lnTo>
                    <a:lnTo>
                      <a:pt x="237" y="130"/>
                    </a:lnTo>
                    <a:lnTo>
                      <a:pt x="205" y="111"/>
                    </a:lnTo>
                    <a:lnTo>
                      <a:pt x="181" y="95"/>
                    </a:lnTo>
                    <a:lnTo>
                      <a:pt x="159" y="83"/>
                    </a:lnTo>
                    <a:lnTo>
                      <a:pt x="127" y="68"/>
                    </a:lnTo>
                    <a:lnTo>
                      <a:pt x="101" y="55"/>
                    </a:lnTo>
                    <a:lnTo>
                      <a:pt x="75" y="43"/>
                    </a:lnTo>
                    <a:lnTo>
                      <a:pt x="45" y="32"/>
                    </a:lnTo>
                    <a:lnTo>
                      <a:pt x="22" y="23"/>
                    </a:lnTo>
                    <a:lnTo>
                      <a:pt x="0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8961438" y="3494088"/>
                <a:ext cx="433388" cy="1873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11"/>
                  </a:cxn>
                  <a:cxn ang="0">
                    <a:pos x="8" y="24"/>
                  </a:cxn>
                  <a:cxn ang="0">
                    <a:pos x="18" y="14"/>
                  </a:cxn>
                  <a:cxn ang="0">
                    <a:pos x="32" y="21"/>
                  </a:cxn>
                  <a:cxn ang="0">
                    <a:pos x="26" y="34"/>
                  </a:cxn>
                  <a:cxn ang="0">
                    <a:pos x="38" y="25"/>
                  </a:cxn>
                  <a:cxn ang="0">
                    <a:pos x="53" y="32"/>
                  </a:cxn>
                  <a:cxn ang="0">
                    <a:pos x="48" y="45"/>
                  </a:cxn>
                  <a:cxn ang="0">
                    <a:pos x="58" y="37"/>
                  </a:cxn>
                  <a:cxn ang="0">
                    <a:pos x="72" y="42"/>
                  </a:cxn>
                  <a:cxn ang="0">
                    <a:pos x="65" y="53"/>
                  </a:cxn>
                  <a:cxn ang="0">
                    <a:pos x="75" y="45"/>
                  </a:cxn>
                  <a:cxn ang="0">
                    <a:pos x="93" y="54"/>
                  </a:cxn>
                  <a:cxn ang="0">
                    <a:pos x="87" y="62"/>
                  </a:cxn>
                  <a:cxn ang="0">
                    <a:pos x="97" y="55"/>
                  </a:cxn>
                  <a:cxn ang="0">
                    <a:pos x="114" y="63"/>
                  </a:cxn>
                  <a:cxn ang="0">
                    <a:pos x="107" y="72"/>
                  </a:cxn>
                  <a:cxn ang="0">
                    <a:pos x="120" y="65"/>
                  </a:cxn>
                  <a:cxn ang="0">
                    <a:pos x="136" y="72"/>
                  </a:cxn>
                  <a:cxn ang="0">
                    <a:pos x="130" y="83"/>
                  </a:cxn>
                  <a:cxn ang="0">
                    <a:pos x="143" y="76"/>
                  </a:cxn>
                  <a:cxn ang="0">
                    <a:pos x="161" y="82"/>
                  </a:cxn>
                  <a:cxn ang="0">
                    <a:pos x="154" y="92"/>
                  </a:cxn>
                  <a:cxn ang="0">
                    <a:pos x="168" y="85"/>
                  </a:cxn>
                  <a:cxn ang="0">
                    <a:pos x="183" y="91"/>
                  </a:cxn>
                  <a:cxn ang="0">
                    <a:pos x="181" y="102"/>
                  </a:cxn>
                  <a:cxn ang="0">
                    <a:pos x="189" y="94"/>
                  </a:cxn>
                  <a:cxn ang="0">
                    <a:pos x="205" y="99"/>
                  </a:cxn>
                  <a:cxn ang="0">
                    <a:pos x="202" y="109"/>
                  </a:cxn>
                  <a:cxn ang="0">
                    <a:pos x="213" y="102"/>
                  </a:cxn>
                  <a:cxn ang="0">
                    <a:pos x="228" y="106"/>
                  </a:cxn>
                  <a:cxn ang="0">
                    <a:pos x="225" y="117"/>
                  </a:cxn>
                  <a:cxn ang="0">
                    <a:pos x="235" y="109"/>
                  </a:cxn>
                  <a:cxn ang="0">
                    <a:pos x="248" y="110"/>
                  </a:cxn>
                  <a:cxn ang="0">
                    <a:pos x="250" y="118"/>
                  </a:cxn>
                  <a:cxn ang="0">
                    <a:pos x="255" y="112"/>
                  </a:cxn>
                  <a:cxn ang="0">
                    <a:pos x="273" y="113"/>
                  </a:cxn>
                  <a:cxn ang="0">
                    <a:pos x="249" y="106"/>
                  </a:cxn>
                  <a:cxn ang="0">
                    <a:pos x="213" y="94"/>
                  </a:cxn>
                  <a:cxn ang="0">
                    <a:pos x="186" y="86"/>
                  </a:cxn>
                  <a:cxn ang="0">
                    <a:pos x="162" y="76"/>
                  </a:cxn>
                  <a:cxn ang="0">
                    <a:pos x="129" y="62"/>
                  </a:cxn>
                  <a:cxn ang="0">
                    <a:pos x="103" y="50"/>
                  </a:cxn>
                  <a:cxn ang="0">
                    <a:pos x="77" y="37"/>
                  </a:cxn>
                  <a:cxn ang="0">
                    <a:pos x="49" y="23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273" h="118">
                    <a:moveTo>
                      <a:pt x="0" y="5"/>
                    </a:moveTo>
                    <a:lnTo>
                      <a:pt x="11" y="11"/>
                    </a:lnTo>
                    <a:lnTo>
                      <a:pt x="8" y="24"/>
                    </a:lnTo>
                    <a:lnTo>
                      <a:pt x="18" y="14"/>
                    </a:lnTo>
                    <a:lnTo>
                      <a:pt x="32" y="21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53" y="32"/>
                    </a:lnTo>
                    <a:lnTo>
                      <a:pt x="48" y="45"/>
                    </a:lnTo>
                    <a:lnTo>
                      <a:pt x="58" y="37"/>
                    </a:lnTo>
                    <a:lnTo>
                      <a:pt x="72" y="42"/>
                    </a:lnTo>
                    <a:lnTo>
                      <a:pt x="65" y="53"/>
                    </a:lnTo>
                    <a:lnTo>
                      <a:pt x="75" y="45"/>
                    </a:lnTo>
                    <a:lnTo>
                      <a:pt x="93" y="54"/>
                    </a:lnTo>
                    <a:lnTo>
                      <a:pt x="87" y="62"/>
                    </a:lnTo>
                    <a:lnTo>
                      <a:pt x="97" y="55"/>
                    </a:lnTo>
                    <a:lnTo>
                      <a:pt x="114" y="63"/>
                    </a:lnTo>
                    <a:lnTo>
                      <a:pt x="107" y="72"/>
                    </a:lnTo>
                    <a:lnTo>
                      <a:pt x="120" y="65"/>
                    </a:lnTo>
                    <a:lnTo>
                      <a:pt x="136" y="72"/>
                    </a:lnTo>
                    <a:lnTo>
                      <a:pt x="130" y="83"/>
                    </a:lnTo>
                    <a:lnTo>
                      <a:pt x="143" y="76"/>
                    </a:lnTo>
                    <a:lnTo>
                      <a:pt x="161" y="82"/>
                    </a:lnTo>
                    <a:lnTo>
                      <a:pt x="154" y="92"/>
                    </a:lnTo>
                    <a:lnTo>
                      <a:pt x="168" y="85"/>
                    </a:lnTo>
                    <a:lnTo>
                      <a:pt x="183" y="91"/>
                    </a:lnTo>
                    <a:lnTo>
                      <a:pt x="181" y="102"/>
                    </a:lnTo>
                    <a:lnTo>
                      <a:pt x="189" y="94"/>
                    </a:lnTo>
                    <a:lnTo>
                      <a:pt x="205" y="99"/>
                    </a:lnTo>
                    <a:lnTo>
                      <a:pt x="202" y="109"/>
                    </a:lnTo>
                    <a:lnTo>
                      <a:pt x="213" y="102"/>
                    </a:lnTo>
                    <a:lnTo>
                      <a:pt x="228" y="106"/>
                    </a:lnTo>
                    <a:lnTo>
                      <a:pt x="225" y="117"/>
                    </a:lnTo>
                    <a:lnTo>
                      <a:pt x="235" y="109"/>
                    </a:lnTo>
                    <a:lnTo>
                      <a:pt x="248" y="110"/>
                    </a:lnTo>
                    <a:lnTo>
                      <a:pt x="250" y="118"/>
                    </a:lnTo>
                    <a:lnTo>
                      <a:pt x="255" y="112"/>
                    </a:lnTo>
                    <a:lnTo>
                      <a:pt x="273" y="113"/>
                    </a:lnTo>
                    <a:lnTo>
                      <a:pt x="249" y="106"/>
                    </a:lnTo>
                    <a:lnTo>
                      <a:pt x="213" y="94"/>
                    </a:lnTo>
                    <a:lnTo>
                      <a:pt x="186" y="86"/>
                    </a:lnTo>
                    <a:lnTo>
                      <a:pt x="162" y="76"/>
                    </a:lnTo>
                    <a:lnTo>
                      <a:pt x="129" y="62"/>
                    </a:lnTo>
                    <a:lnTo>
                      <a:pt x="103" y="50"/>
                    </a:lnTo>
                    <a:lnTo>
                      <a:pt x="77" y="37"/>
                    </a:lnTo>
                    <a:lnTo>
                      <a:pt x="49" y="23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8974138" y="3444875"/>
                <a:ext cx="412750" cy="2079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21" y="12"/>
                  </a:cxn>
                  <a:cxn ang="0">
                    <a:pos x="43" y="11"/>
                  </a:cxn>
                  <a:cxn ang="0">
                    <a:pos x="61" y="30"/>
                  </a:cxn>
                  <a:cxn ang="0">
                    <a:pos x="66" y="32"/>
                  </a:cxn>
                  <a:cxn ang="0">
                    <a:pos x="87" y="26"/>
                  </a:cxn>
                  <a:cxn ang="0">
                    <a:pos x="103" y="49"/>
                  </a:cxn>
                  <a:cxn ang="0">
                    <a:pos x="108" y="50"/>
                  </a:cxn>
                  <a:cxn ang="0">
                    <a:pos x="128" y="47"/>
                  </a:cxn>
                  <a:cxn ang="0">
                    <a:pos x="146" y="69"/>
                  </a:cxn>
                  <a:cxn ang="0">
                    <a:pos x="151" y="70"/>
                  </a:cxn>
                  <a:cxn ang="0">
                    <a:pos x="172" y="69"/>
                  </a:cxn>
                  <a:cxn ang="0">
                    <a:pos x="188" y="90"/>
                  </a:cxn>
                  <a:cxn ang="0">
                    <a:pos x="193" y="93"/>
                  </a:cxn>
                  <a:cxn ang="0">
                    <a:pos x="212" y="95"/>
                  </a:cxn>
                  <a:cxn ang="0">
                    <a:pos x="226" y="112"/>
                  </a:cxn>
                  <a:cxn ang="0">
                    <a:pos x="232" y="114"/>
                  </a:cxn>
                  <a:cxn ang="0">
                    <a:pos x="238" y="125"/>
                  </a:cxn>
                  <a:cxn ang="0">
                    <a:pos x="233" y="122"/>
                  </a:cxn>
                  <a:cxn ang="0">
                    <a:pos x="214" y="128"/>
                  </a:cxn>
                  <a:cxn ang="0">
                    <a:pos x="200" y="107"/>
                  </a:cxn>
                  <a:cxn ang="0">
                    <a:pos x="196" y="105"/>
                  </a:cxn>
                  <a:cxn ang="0">
                    <a:pos x="172" y="110"/>
                  </a:cxn>
                  <a:cxn ang="0">
                    <a:pos x="160" y="89"/>
                  </a:cxn>
                  <a:cxn ang="0">
                    <a:pos x="154" y="86"/>
                  </a:cxn>
                  <a:cxn ang="0">
                    <a:pos x="127" y="88"/>
                  </a:cxn>
                  <a:cxn ang="0">
                    <a:pos x="117" y="64"/>
                  </a:cxn>
                  <a:cxn ang="0">
                    <a:pos x="111" y="62"/>
                  </a:cxn>
                  <a:cxn ang="0">
                    <a:pos x="87" y="65"/>
                  </a:cxn>
                  <a:cxn ang="0">
                    <a:pos x="71" y="43"/>
                  </a:cxn>
                  <a:cxn ang="0">
                    <a:pos x="66" y="41"/>
                  </a:cxn>
                  <a:cxn ang="0">
                    <a:pos x="43" y="47"/>
                  </a:cxn>
                  <a:cxn ang="0">
                    <a:pos x="29" y="22"/>
                  </a:cxn>
                  <a:cxn ang="0">
                    <a:pos x="24" y="22"/>
                  </a:cxn>
                  <a:cxn ang="0">
                    <a:pos x="0" y="4"/>
                  </a:cxn>
                </a:cxnLst>
                <a:rect l="0" t="0" r="r" b="b"/>
                <a:pathLst>
                  <a:path w="260" h="131">
                    <a:moveTo>
                      <a:pt x="0" y="4"/>
                    </a:moveTo>
                    <a:lnTo>
                      <a:pt x="13" y="11"/>
                    </a:lnTo>
                    <a:lnTo>
                      <a:pt x="20" y="0"/>
                    </a:lnTo>
                    <a:lnTo>
                      <a:pt x="21" y="12"/>
                    </a:lnTo>
                    <a:lnTo>
                      <a:pt x="37" y="20"/>
                    </a:lnTo>
                    <a:lnTo>
                      <a:pt x="43" y="11"/>
                    </a:lnTo>
                    <a:lnTo>
                      <a:pt x="43" y="22"/>
                    </a:lnTo>
                    <a:lnTo>
                      <a:pt x="61" y="30"/>
                    </a:lnTo>
                    <a:lnTo>
                      <a:pt x="66" y="20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7" y="26"/>
                    </a:lnTo>
                    <a:lnTo>
                      <a:pt x="85" y="41"/>
                    </a:lnTo>
                    <a:lnTo>
                      <a:pt x="103" y="49"/>
                    </a:lnTo>
                    <a:lnTo>
                      <a:pt x="108" y="35"/>
                    </a:lnTo>
                    <a:lnTo>
                      <a:pt x="108" y="50"/>
                    </a:lnTo>
                    <a:lnTo>
                      <a:pt x="124" y="59"/>
                    </a:lnTo>
                    <a:lnTo>
                      <a:pt x="128" y="47"/>
                    </a:lnTo>
                    <a:lnTo>
                      <a:pt x="130" y="61"/>
                    </a:lnTo>
                    <a:lnTo>
                      <a:pt x="146" y="69"/>
                    </a:lnTo>
                    <a:lnTo>
                      <a:pt x="149" y="57"/>
                    </a:lnTo>
                    <a:lnTo>
                      <a:pt x="151" y="70"/>
                    </a:lnTo>
                    <a:lnTo>
                      <a:pt x="166" y="79"/>
                    </a:lnTo>
                    <a:lnTo>
                      <a:pt x="172" y="69"/>
                    </a:lnTo>
                    <a:lnTo>
                      <a:pt x="172" y="80"/>
                    </a:lnTo>
                    <a:lnTo>
                      <a:pt x="188" y="90"/>
                    </a:lnTo>
                    <a:lnTo>
                      <a:pt x="193" y="83"/>
                    </a:lnTo>
                    <a:lnTo>
                      <a:pt x="193" y="93"/>
                    </a:lnTo>
                    <a:lnTo>
                      <a:pt x="209" y="103"/>
                    </a:lnTo>
                    <a:lnTo>
                      <a:pt x="212" y="95"/>
                    </a:lnTo>
                    <a:lnTo>
                      <a:pt x="212" y="104"/>
                    </a:lnTo>
                    <a:lnTo>
                      <a:pt x="226" y="112"/>
                    </a:lnTo>
                    <a:lnTo>
                      <a:pt x="232" y="107"/>
                    </a:lnTo>
                    <a:lnTo>
                      <a:pt x="232" y="114"/>
                    </a:lnTo>
                    <a:lnTo>
                      <a:pt x="260" y="131"/>
                    </a:lnTo>
                    <a:lnTo>
                      <a:pt x="238" y="125"/>
                    </a:lnTo>
                    <a:lnTo>
                      <a:pt x="233" y="131"/>
                    </a:lnTo>
                    <a:lnTo>
                      <a:pt x="233" y="122"/>
                    </a:lnTo>
                    <a:lnTo>
                      <a:pt x="220" y="117"/>
                    </a:lnTo>
                    <a:lnTo>
                      <a:pt x="214" y="128"/>
                    </a:lnTo>
                    <a:lnTo>
                      <a:pt x="216" y="115"/>
                    </a:lnTo>
                    <a:lnTo>
                      <a:pt x="200" y="107"/>
                    </a:lnTo>
                    <a:lnTo>
                      <a:pt x="193" y="117"/>
                    </a:lnTo>
                    <a:lnTo>
                      <a:pt x="196" y="105"/>
                    </a:lnTo>
                    <a:lnTo>
                      <a:pt x="181" y="98"/>
                    </a:lnTo>
                    <a:lnTo>
                      <a:pt x="172" y="110"/>
                    </a:lnTo>
                    <a:lnTo>
                      <a:pt x="175" y="95"/>
                    </a:lnTo>
                    <a:lnTo>
                      <a:pt x="160" y="89"/>
                    </a:lnTo>
                    <a:lnTo>
                      <a:pt x="150" y="101"/>
                    </a:lnTo>
                    <a:lnTo>
                      <a:pt x="154" y="86"/>
                    </a:lnTo>
                    <a:lnTo>
                      <a:pt x="137" y="77"/>
                    </a:lnTo>
                    <a:lnTo>
                      <a:pt x="127" y="88"/>
                    </a:lnTo>
                    <a:lnTo>
                      <a:pt x="132" y="74"/>
                    </a:lnTo>
                    <a:lnTo>
                      <a:pt x="117" y="64"/>
                    </a:lnTo>
                    <a:lnTo>
                      <a:pt x="104" y="77"/>
                    </a:lnTo>
                    <a:lnTo>
                      <a:pt x="111" y="62"/>
                    </a:lnTo>
                    <a:lnTo>
                      <a:pt x="94" y="53"/>
                    </a:lnTo>
                    <a:lnTo>
                      <a:pt x="87" y="65"/>
                    </a:lnTo>
                    <a:lnTo>
                      <a:pt x="90" y="53"/>
                    </a:lnTo>
                    <a:lnTo>
                      <a:pt x="71" y="43"/>
                    </a:lnTo>
                    <a:lnTo>
                      <a:pt x="62" y="54"/>
                    </a:lnTo>
                    <a:lnTo>
                      <a:pt x="66" y="41"/>
                    </a:lnTo>
                    <a:lnTo>
                      <a:pt x="50" y="33"/>
                    </a:lnTo>
                    <a:lnTo>
                      <a:pt x="43" y="47"/>
                    </a:lnTo>
                    <a:lnTo>
                      <a:pt x="46" y="32"/>
                    </a:lnTo>
                    <a:lnTo>
                      <a:pt x="29" y="22"/>
                    </a:lnTo>
                    <a:lnTo>
                      <a:pt x="21" y="35"/>
                    </a:lnTo>
                    <a:lnTo>
                      <a:pt x="24" y="22"/>
                    </a:lnTo>
                    <a:lnTo>
                      <a:pt x="0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8575676" y="3671888"/>
                <a:ext cx="322263" cy="22225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4" y="18"/>
                  </a:cxn>
                  <a:cxn ang="0">
                    <a:pos x="23" y="29"/>
                  </a:cxn>
                  <a:cxn ang="0">
                    <a:pos x="0" y="42"/>
                  </a:cxn>
                  <a:cxn ang="0">
                    <a:pos x="17" y="54"/>
                  </a:cxn>
                  <a:cxn ang="0">
                    <a:pos x="12" y="78"/>
                  </a:cxn>
                  <a:cxn ang="0">
                    <a:pos x="50" y="66"/>
                  </a:cxn>
                  <a:cxn ang="0">
                    <a:pos x="59" y="78"/>
                  </a:cxn>
                  <a:cxn ang="0">
                    <a:pos x="70" y="62"/>
                  </a:cxn>
                  <a:cxn ang="0">
                    <a:pos x="80" y="78"/>
                  </a:cxn>
                  <a:cxn ang="0">
                    <a:pos x="78" y="81"/>
                  </a:cxn>
                  <a:cxn ang="0">
                    <a:pos x="85" y="103"/>
                  </a:cxn>
                  <a:cxn ang="0">
                    <a:pos x="96" y="99"/>
                  </a:cxn>
                  <a:cxn ang="0">
                    <a:pos x="95" y="102"/>
                  </a:cxn>
                  <a:cxn ang="0">
                    <a:pos x="108" y="130"/>
                  </a:cxn>
                  <a:cxn ang="0">
                    <a:pos x="119" y="120"/>
                  </a:cxn>
                  <a:cxn ang="0">
                    <a:pos x="140" y="140"/>
                  </a:cxn>
                  <a:cxn ang="0">
                    <a:pos x="142" y="116"/>
                  </a:cxn>
                  <a:cxn ang="0">
                    <a:pos x="154" y="114"/>
                  </a:cxn>
                  <a:cxn ang="0">
                    <a:pos x="142" y="87"/>
                  </a:cxn>
                  <a:cxn ang="0">
                    <a:pos x="149" y="79"/>
                  </a:cxn>
                  <a:cxn ang="0">
                    <a:pos x="137" y="63"/>
                  </a:cxn>
                  <a:cxn ang="0">
                    <a:pos x="138" y="57"/>
                  </a:cxn>
                  <a:cxn ang="0">
                    <a:pos x="147" y="62"/>
                  </a:cxn>
                  <a:cxn ang="0">
                    <a:pos x="169" y="80"/>
                  </a:cxn>
                  <a:cxn ang="0">
                    <a:pos x="170" y="59"/>
                  </a:cxn>
                  <a:cxn ang="0">
                    <a:pos x="203" y="69"/>
                  </a:cxn>
                  <a:cxn ang="0">
                    <a:pos x="193" y="33"/>
                  </a:cxn>
                  <a:cxn ang="0">
                    <a:pos x="182" y="22"/>
                  </a:cxn>
                  <a:cxn ang="0">
                    <a:pos x="188" y="15"/>
                  </a:cxn>
                  <a:cxn ang="0">
                    <a:pos x="170" y="3"/>
                  </a:cxn>
                  <a:cxn ang="0">
                    <a:pos x="137" y="6"/>
                  </a:cxn>
                  <a:cxn ang="0">
                    <a:pos x="103" y="8"/>
                  </a:cxn>
                  <a:cxn ang="0">
                    <a:pos x="77" y="8"/>
                  </a:cxn>
                  <a:cxn ang="0">
                    <a:pos x="47" y="4"/>
                  </a:cxn>
                  <a:cxn ang="0">
                    <a:pos x="36" y="0"/>
                  </a:cxn>
                </a:cxnLst>
                <a:rect l="0" t="0" r="r" b="b"/>
                <a:pathLst>
                  <a:path w="203" h="140">
                    <a:moveTo>
                      <a:pt x="36" y="0"/>
                    </a:moveTo>
                    <a:lnTo>
                      <a:pt x="14" y="18"/>
                    </a:lnTo>
                    <a:lnTo>
                      <a:pt x="23" y="29"/>
                    </a:lnTo>
                    <a:lnTo>
                      <a:pt x="0" y="42"/>
                    </a:lnTo>
                    <a:lnTo>
                      <a:pt x="17" y="54"/>
                    </a:lnTo>
                    <a:lnTo>
                      <a:pt x="12" y="78"/>
                    </a:lnTo>
                    <a:lnTo>
                      <a:pt x="50" y="66"/>
                    </a:lnTo>
                    <a:lnTo>
                      <a:pt x="59" y="78"/>
                    </a:lnTo>
                    <a:lnTo>
                      <a:pt x="70" y="62"/>
                    </a:lnTo>
                    <a:lnTo>
                      <a:pt x="80" y="78"/>
                    </a:lnTo>
                    <a:lnTo>
                      <a:pt x="78" y="81"/>
                    </a:lnTo>
                    <a:lnTo>
                      <a:pt x="85" y="103"/>
                    </a:lnTo>
                    <a:lnTo>
                      <a:pt x="96" y="99"/>
                    </a:lnTo>
                    <a:lnTo>
                      <a:pt x="95" y="102"/>
                    </a:lnTo>
                    <a:lnTo>
                      <a:pt x="108" y="130"/>
                    </a:lnTo>
                    <a:lnTo>
                      <a:pt x="119" y="120"/>
                    </a:lnTo>
                    <a:lnTo>
                      <a:pt x="140" y="140"/>
                    </a:lnTo>
                    <a:lnTo>
                      <a:pt x="142" y="116"/>
                    </a:lnTo>
                    <a:lnTo>
                      <a:pt x="154" y="114"/>
                    </a:lnTo>
                    <a:lnTo>
                      <a:pt x="142" y="87"/>
                    </a:lnTo>
                    <a:lnTo>
                      <a:pt x="149" y="79"/>
                    </a:lnTo>
                    <a:lnTo>
                      <a:pt x="137" y="63"/>
                    </a:lnTo>
                    <a:lnTo>
                      <a:pt x="138" y="57"/>
                    </a:lnTo>
                    <a:lnTo>
                      <a:pt x="147" y="62"/>
                    </a:lnTo>
                    <a:lnTo>
                      <a:pt x="169" y="80"/>
                    </a:lnTo>
                    <a:lnTo>
                      <a:pt x="170" y="59"/>
                    </a:lnTo>
                    <a:lnTo>
                      <a:pt x="203" y="69"/>
                    </a:lnTo>
                    <a:lnTo>
                      <a:pt x="193" y="33"/>
                    </a:lnTo>
                    <a:lnTo>
                      <a:pt x="182" y="22"/>
                    </a:lnTo>
                    <a:lnTo>
                      <a:pt x="188" y="15"/>
                    </a:lnTo>
                    <a:lnTo>
                      <a:pt x="170" y="3"/>
                    </a:lnTo>
                    <a:lnTo>
                      <a:pt x="137" y="6"/>
                    </a:lnTo>
                    <a:lnTo>
                      <a:pt x="103" y="8"/>
                    </a:lnTo>
                    <a:lnTo>
                      <a:pt x="77" y="8"/>
                    </a:lnTo>
                    <a:lnTo>
                      <a:pt x="47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8597901" y="3681413"/>
                <a:ext cx="285750" cy="192087"/>
              </a:xfrm>
              <a:custGeom>
                <a:avLst/>
                <a:gdLst/>
                <a:ahLst/>
                <a:cxnLst>
                  <a:cxn ang="0">
                    <a:pos x="144" y="3"/>
                  </a:cxn>
                  <a:cxn ang="0">
                    <a:pos x="161" y="12"/>
                  </a:cxn>
                  <a:cxn ang="0">
                    <a:pos x="154" y="17"/>
                  </a:cxn>
                  <a:cxn ang="0">
                    <a:pos x="163" y="29"/>
                  </a:cxn>
                  <a:cxn ang="0">
                    <a:pos x="180" y="51"/>
                  </a:cxn>
                  <a:cxn ang="0">
                    <a:pos x="165" y="47"/>
                  </a:cxn>
                  <a:cxn ang="0">
                    <a:pos x="150" y="46"/>
                  </a:cxn>
                  <a:cxn ang="0">
                    <a:pos x="150" y="60"/>
                  </a:cxn>
                  <a:cxn ang="0">
                    <a:pos x="132" y="47"/>
                  </a:cxn>
                  <a:cxn ang="0">
                    <a:pos x="117" y="45"/>
                  </a:cxn>
                  <a:cxn ang="0">
                    <a:pos x="117" y="60"/>
                  </a:cxn>
                  <a:cxn ang="0">
                    <a:pos x="126" y="72"/>
                  </a:cxn>
                  <a:cxn ang="0">
                    <a:pos x="118" y="76"/>
                  </a:cxn>
                  <a:cxn ang="0">
                    <a:pos x="129" y="99"/>
                  </a:cxn>
                  <a:cxn ang="0">
                    <a:pos x="120" y="100"/>
                  </a:cxn>
                  <a:cxn ang="0">
                    <a:pos x="120" y="121"/>
                  </a:cxn>
                  <a:cxn ang="0">
                    <a:pos x="105" y="104"/>
                  </a:cxn>
                  <a:cxn ang="0">
                    <a:pos x="97" y="108"/>
                  </a:cxn>
                  <a:cxn ang="0">
                    <a:pos x="95" y="110"/>
                  </a:cxn>
                  <a:cxn ang="0">
                    <a:pos x="85" y="83"/>
                  </a:cxn>
                  <a:cxn ang="0">
                    <a:pos x="78" y="88"/>
                  </a:cxn>
                  <a:cxn ang="0">
                    <a:pos x="71" y="64"/>
                  </a:cxn>
                  <a:cxn ang="0">
                    <a:pos x="58" y="47"/>
                  </a:cxn>
                  <a:cxn ang="0">
                    <a:pos x="48" y="53"/>
                  </a:cxn>
                  <a:cxn ang="0">
                    <a:pos x="45" y="63"/>
                  </a:cxn>
                  <a:cxn ang="0">
                    <a:pos x="42" y="48"/>
                  </a:cxn>
                  <a:cxn ang="0">
                    <a:pos x="23" y="54"/>
                  </a:cxn>
                  <a:cxn ang="0">
                    <a:pos x="6" y="62"/>
                  </a:cxn>
                  <a:cxn ang="0">
                    <a:pos x="16" y="46"/>
                  </a:cxn>
                  <a:cxn ang="0">
                    <a:pos x="13" y="46"/>
                  </a:cxn>
                  <a:cxn ang="0">
                    <a:pos x="0" y="36"/>
                  </a:cxn>
                  <a:cxn ang="0">
                    <a:pos x="25" y="24"/>
                  </a:cxn>
                  <a:cxn ang="0">
                    <a:pos x="12" y="14"/>
                  </a:cxn>
                  <a:cxn ang="0">
                    <a:pos x="36" y="0"/>
                  </a:cxn>
                  <a:cxn ang="0">
                    <a:pos x="69" y="3"/>
                  </a:cxn>
                  <a:cxn ang="0">
                    <a:pos x="109" y="5"/>
                  </a:cxn>
                  <a:cxn ang="0">
                    <a:pos x="134" y="1"/>
                  </a:cxn>
                  <a:cxn ang="0">
                    <a:pos x="144" y="3"/>
                  </a:cxn>
                </a:cxnLst>
                <a:rect l="0" t="0" r="r" b="b"/>
                <a:pathLst>
                  <a:path w="180" h="121">
                    <a:moveTo>
                      <a:pt x="144" y="3"/>
                    </a:moveTo>
                    <a:lnTo>
                      <a:pt x="161" y="12"/>
                    </a:lnTo>
                    <a:lnTo>
                      <a:pt x="154" y="17"/>
                    </a:lnTo>
                    <a:lnTo>
                      <a:pt x="163" y="29"/>
                    </a:lnTo>
                    <a:lnTo>
                      <a:pt x="180" y="51"/>
                    </a:lnTo>
                    <a:lnTo>
                      <a:pt x="165" y="47"/>
                    </a:lnTo>
                    <a:lnTo>
                      <a:pt x="150" y="46"/>
                    </a:lnTo>
                    <a:lnTo>
                      <a:pt x="150" y="60"/>
                    </a:lnTo>
                    <a:lnTo>
                      <a:pt x="132" y="47"/>
                    </a:lnTo>
                    <a:lnTo>
                      <a:pt x="117" y="45"/>
                    </a:lnTo>
                    <a:lnTo>
                      <a:pt x="117" y="60"/>
                    </a:lnTo>
                    <a:lnTo>
                      <a:pt x="126" y="72"/>
                    </a:lnTo>
                    <a:lnTo>
                      <a:pt x="118" y="76"/>
                    </a:lnTo>
                    <a:lnTo>
                      <a:pt x="129" y="99"/>
                    </a:lnTo>
                    <a:lnTo>
                      <a:pt x="120" y="100"/>
                    </a:lnTo>
                    <a:lnTo>
                      <a:pt x="120" y="121"/>
                    </a:lnTo>
                    <a:lnTo>
                      <a:pt x="105" y="104"/>
                    </a:lnTo>
                    <a:lnTo>
                      <a:pt x="97" y="108"/>
                    </a:lnTo>
                    <a:lnTo>
                      <a:pt x="95" y="110"/>
                    </a:lnTo>
                    <a:lnTo>
                      <a:pt x="85" y="83"/>
                    </a:lnTo>
                    <a:lnTo>
                      <a:pt x="78" y="88"/>
                    </a:lnTo>
                    <a:lnTo>
                      <a:pt x="71" y="64"/>
                    </a:lnTo>
                    <a:lnTo>
                      <a:pt x="58" y="47"/>
                    </a:lnTo>
                    <a:lnTo>
                      <a:pt x="48" y="53"/>
                    </a:lnTo>
                    <a:lnTo>
                      <a:pt x="45" y="63"/>
                    </a:lnTo>
                    <a:lnTo>
                      <a:pt x="42" y="48"/>
                    </a:lnTo>
                    <a:lnTo>
                      <a:pt x="23" y="54"/>
                    </a:lnTo>
                    <a:lnTo>
                      <a:pt x="6" y="62"/>
                    </a:lnTo>
                    <a:lnTo>
                      <a:pt x="16" y="46"/>
                    </a:lnTo>
                    <a:lnTo>
                      <a:pt x="13" y="46"/>
                    </a:lnTo>
                    <a:lnTo>
                      <a:pt x="0" y="36"/>
                    </a:lnTo>
                    <a:lnTo>
                      <a:pt x="25" y="24"/>
                    </a:lnTo>
                    <a:lnTo>
                      <a:pt x="12" y="14"/>
                    </a:lnTo>
                    <a:lnTo>
                      <a:pt x="36" y="0"/>
                    </a:lnTo>
                    <a:lnTo>
                      <a:pt x="69" y="3"/>
                    </a:lnTo>
                    <a:lnTo>
                      <a:pt x="109" y="5"/>
                    </a:lnTo>
                    <a:lnTo>
                      <a:pt x="134" y="1"/>
                    </a:lnTo>
                    <a:lnTo>
                      <a:pt x="144" y="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8483601" y="3225800"/>
                <a:ext cx="492125" cy="469900"/>
              </a:xfrm>
              <a:custGeom>
                <a:avLst/>
                <a:gdLst/>
                <a:ahLst/>
                <a:cxnLst>
                  <a:cxn ang="0">
                    <a:pos x="4" y="93"/>
                  </a:cxn>
                  <a:cxn ang="0">
                    <a:pos x="2" y="188"/>
                  </a:cxn>
                  <a:cxn ang="0">
                    <a:pos x="36" y="252"/>
                  </a:cxn>
                  <a:cxn ang="0">
                    <a:pos x="115" y="293"/>
                  </a:cxn>
                  <a:cxn ang="0">
                    <a:pos x="215" y="293"/>
                  </a:cxn>
                  <a:cxn ang="0">
                    <a:pos x="284" y="263"/>
                  </a:cxn>
                  <a:cxn ang="0">
                    <a:pos x="307" y="203"/>
                  </a:cxn>
                  <a:cxn ang="0">
                    <a:pos x="310" y="150"/>
                  </a:cxn>
                  <a:cxn ang="0">
                    <a:pos x="295" y="79"/>
                  </a:cxn>
                  <a:cxn ang="0">
                    <a:pos x="225" y="44"/>
                  </a:cxn>
                  <a:cxn ang="0">
                    <a:pos x="288" y="102"/>
                  </a:cxn>
                  <a:cxn ang="0">
                    <a:pos x="295" y="182"/>
                  </a:cxn>
                  <a:cxn ang="0">
                    <a:pos x="273" y="251"/>
                  </a:cxn>
                  <a:cxn ang="0">
                    <a:pos x="243" y="257"/>
                  </a:cxn>
                  <a:cxn ang="0">
                    <a:pos x="264" y="170"/>
                  </a:cxn>
                  <a:cxn ang="0">
                    <a:pos x="243" y="96"/>
                  </a:cxn>
                  <a:cxn ang="0">
                    <a:pos x="255" y="206"/>
                  </a:cxn>
                  <a:cxn ang="0">
                    <a:pos x="207" y="281"/>
                  </a:cxn>
                  <a:cxn ang="0">
                    <a:pos x="201" y="230"/>
                  </a:cxn>
                  <a:cxn ang="0">
                    <a:pos x="204" y="121"/>
                  </a:cxn>
                  <a:cxn ang="0">
                    <a:pos x="195" y="120"/>
                  </a:cxn>
                  <a:cxn ang="0">
                    <a:pos x="195" y="227"/>
                  </a:cxn>
                  <a:cxn ang="0">
                    <a:pos x="169" y="284"/>
                  </a:cxn>
                  <a:cxn ang="0">
                    <a:pos x="132" y="232"/>
                  </a:cxn>
                  <a:cxn ang="0">
                    <a:pos x="129" y="138"/>
                  </a:cxn>
                  <a:cxn ang="0">
                    <a:pos x="156" y="70"/>
                  </a:cxn>
                  <a:cxn ang="0">
                    <a:pos x="121" y="114"/>
                  </a:cxn>
                  <a:cxn ang="0">
                    <a:pos x="119" y="204"/>
                  </a:cxn>
                  <a:cxn ang="0">
                    <a:pos x="147" y="287"/>
                  </a:cxn>
                  <a:cxn ang="0">
                    <a:pos x="98" y="272"/>
                  </a:cxn>
                  <a:cxn ang="0">
                    <a:pos x="57" y="182"/>
                  </a:cxn>
                  <a:cxn ang="0">
                    <a:pos x="68" y="110"/>
                  </a:cxn>
                  <a:cxn ang="0">
                    <a:pos x="114" y="54"/>
                  </a:cxn>
                  <a:cxn ang="0">
                    <a:pos x="148" y="48"/>
                  </a:cxn>
                  <a:cxn ang="0">
                    <a:pos x="185" y="60"/>
                  </a:cxn>
                  <a:cxn ang="0">
                    <a:pos x="147" y="39"/>
                  </a:cxn>
                  <a:cxn ang="0">
                    <a:pos x="108" y="0"/>
                  </a:cxn>
                  <a:cxn ang="0">
                    <a:pos x="83" y="49"/>
                  </a:cxn>
                  <a:cxn ang="0">
                    <a:pos x="56" y="111"/>
                  </a:cxn>
                  <a:cxn ang="0">
                    <a:pos x="46" y="176"/>
                  </a:cxn>
                  <a:cxn ang="0">
                    <a:pos x="62" y="247"/>
                  </a:cxn>
                  <a:cxn ang="0">
                    <a:pos x="42" y="242"/>
                  </a:cxn>
                  <a:cxn ang="0">
                    <a:pos x="10" y="167"/>
                  </a:cxn>
                  <a:cxn ang="0">
                    <a:pos x="23" y="84"/>
                  </a:cxn>
                  <a:cxn ang="0">
                    <a:pos x="37" y="44"/>
                  </a:cxn>
                </a:cxnLst>
                <a:rect l="0" t="0" r="r" b="b"/>
                <a:pathLst>
                  <a:path w="310" h="296">
                    <a:moveTo>
                      <a:pt x="37" y="44"/>
                    </a:moveTo>
                    <a:lnTo>
                      <a:pt x="16" y="63"/>
                    </a:lnTo>
                    <a:lnTo>
                      <a:pt x="4" y="93"/>
                    </a:lnTo>
                    <a:lnTo>
                      <a:pt x="0" y="122"/>
                    </a:lnTo>
                    <a:lnTo>
                      <a:pt x="0" y="157"/>
                    </a:lnTo>
                    <a:lnTo>
                      <a:pt x="2" y="188"/>
                    </a:lnTo>
                    <a:lnTo>
                      <a:pt x="7" y="212"/>
                    </a:lnTo>
                    <a:lnTo>
                      <a:pt x="19" y="233"/>
                    </a:lnTo>
                    <a:lnTo>
                      <a:pt x="36" y="252"/>
                    </a:lnTo>
                    <a:lnTo>
                      <a:pt x="56" y="268"/>
                    </a:lnTo>
                    <a:lnTo>
                      <a:pt x="79" y="282"/>
                    </a:lnTo>
                    <a:lnTo>
                      <a:pt x="115" y="293"/>
                    </a:lnTo>
                    <a:lnTo>
                      <a:pt x="148" y="296"/>
                    </a:lnTo>
                    <a:lnTo>
                      <a:pt x="177" y="296"/>
                    </a:lnTo>
                    <a:lnTo>
                      <a:pt x="215" y="293"/>
                    </a:lnTo>
                    <a:lnTo>
                      <a:pt x="243" y="289"/>
                    </a:lnTo>
                    <a:lnTo>
                      <a:pt x="267" y="278"/>
                    </a:lnTo>
                    <a:lnTo>
                      <a:pt x="284" y="263"/>
                    </a:lnTo>
                    <a:lnTo>
                      <a:pt x="297" y="240"/>
                    </a:lnTo>
                    <a:lnTo>
                      <a:pt x="305" y="224"/>
                    </a:lnTo>
                    <a:lnTo>
                      <a:pt x="307" y="203"/>
                    </a:lnTo>
                    <a:lnTo>
                      <a:pt x="306" y="186"/>
                    </a:lnTo>
                    <a:lnTo>
                      <a:pt x="309" y="167"/>
                    </a:lnTo>
                    <a:lnTo>
                      <a:pt x="310" y="150"/>
                    </a:lnTo>
                    <a:lnTo>
                      <a:pt x="307" y="128"/>
                    </a:lnTo>
                    <a:lnTo>
                      <a:pt x="303" y="102"/>
                    </a:lnTo>
                    <a:lnTo>
                      <a:pt x="295" y="79"/>
                    </a:lnTo>
                    <a:lnTo>
                      <a:pt x="273" y="62"/>
                    </a:lnTo>
                    <a:lnTo>
                      <a:pt x="243" y="48"/>
                    </a:lnTo>
                    <a:lnTo>
                      <a:pt x="225" y="44"/>
                    </a:lnTo>
                    <a:lnTo>
                      <a:pt x="264" y="66"/>
                    </a:lnTo>
                    <a:lnTo>
                      <a:pt x="279" y="84"/>
                    </a:lnTo>
                    <a:lnTo>
                      <a:pt x="288" y="102"/>
                    </a:lnTo>
                    <a:lnTo>
                      <a:pt x="295" y="132"/>
                    </a:lnTo>
                    <a:lnTo>
                      <a:pt x="297" y="158"/>
                    </a:lnTo>
                    <a:lnTo>
                      <a:pt x="295" y="182"/>
                    </a:lnTo>
                    <a:lnTo>
                      <a:pt x="297" y="204"/>
                    </a:lnTo>
                    <a:lnTo>
                      <a:pt x="288" y="232"/>
                    </a:lnTo>
                    <a:lnTo>
                      <a:pt x="273" y="251"/>
                    </a:lnTo>
                    <a:lnTo>
                      <a:pt x="252" y="270"/>
                    </a:lnTo>
                    <a:lnTo>
                      <a:pt x="220" y="278"/>
                    </a:lnTo>
                    <a:lnTo>
                      <a:pt x="243" y="257"/>
                    </a:lnTo>
                    <a:lnTo>
                      <a:pt x="255" y="230"/>
                    </a:lnTo>
                    <a:lnTo>
                      <a:pt x="262" y="198"/>
                    </a:lnTo>
                    <a:lnTo>
                      <a:pt x="264" y="170"/>
                    </a:lnTo>
                    <a:lnTo>
                      <a:pt x="261" y="141"/>
                    </a:lnTo>
                    <a:lnTo>
                      <a:pt x="253" y="114"/>
                    </a:lnTo>
                    <a:lnTo>
                      <a:pt x="243" y="96"/>
                    </a:lnTo>
                    <a:lnTo>
                      <a:pt x="255" y="129"/>
                    </a:lnTo>
                    <a:lnTo>
                      <a:pt x="258" y="167"/>
                    </a:lnTo>
                    <a:lnTo>
                      <a:pt x="255" y="206"/>
                    </a:lnTo>
                    <a:lnTo>
                      <a:pt x="239" y="242"/>
                    </a:lnTo>
                    <a:lnTo>
                      <a:pt x="222" y="268"/>
                    </a:lnTo>
                    <a:lnTo>
                      <a:pt x="207" y="281"/>
                    </a:lnTo>
                    <a:lnTo>
                      <a:pt x="182" y="286"/>
                    </a:lnTo>
                    <a:lnTo>
                      <a:pt x="195" y="261"/>
                    </a:lnTo>
                    <a:lnTo>
                      <a:pt x="201" y="230"/>
                    </a:lnTo>
                    <a:lnTo>
                      <a:pt x="207" y="191"/>
                    </a:lnTo>
                    <a:lnTo>
                      <a:pt x="205" y="160"/>
                    </a:lnTo>
                    <a:lnTo>
                      <a:pt x="204" y="121"/>
                    </a:lnTo>
                    <a:lnTo>
                      <a:pt x="195" y="87"/>
                    </a:lnTo>
                    <a:lnTo>
                      <a:pt x="196" y="117"/>
                    </a:lnTo>
                    <a:lnTo>
                      <a:pt x="195" y="120"/>
                    </a:lnTo>
                    <a:lnTo>
                      <a:pt x="198" y="157"/>
                    </a:lnTo>
                    <a:lnTo>
                      <a:pt x="198" y="194"/>
                    </a:lnTo>
                    <a:lnTo>
                      <a:pt x="195" y="227"/>
                    </a:lnTo>
                    <a:lnTo>
                      <a:pt x="187" y="255"/>
                    </a:lnTo>
                    <a:lnTo>
                      <a:pt x="178" y="270"/>
                    </a:lnTo>
                    <a:lnTo>
                      <a:pt x="169" y="284"/>
                    </a:lnTo>
                    <a:lnTo>
                      <a:pt x="154" y="286"/>
                    </a:lnTo>
                    <a:lnTo>
                      <a:pt x="141" y="260"/>
                    </a:lnTo>
                    <a:lnTo>
                      <a:pt x="132" y="232"/>
                    </a:lnTo>
                    <a:lnTo>
                      <a:pt x="126" y="197"/>
                    </a:lnTo>
                    <a:lnTo>
                      <a:pt x="126" y="164"/>
                    </a:lnTo>
                    <a:lnTo>
                      <a:pt x="129" y="138"/>
                    </a:lnTo>
                    <a:lnTo>
                      <a:pt x="137" y="111"/>
                    </a:lnTo>
                    <a:lnTo>
                      <a:pt x="146" y="85"/>
                    </a:lnTo>
                    <a:lnTo>
                      <a:pt x="156" y="70"/>
                    </a:lnTo>
                    <a:lnTo>
                      <a:pt x="153" y="66"/>
                    </a:lnTo>
                    <a:lnTo>
                      <a:pt x="138" y="82"/>
                    </a:lnTo>
                    <a:lnTo>
                      <a:pt x="121" y="114"/>
                    </a:lnTo>
                    <a:lnTo>
                      <a:pt x="115" y="143"/>
                    </a:lnTo>
                    <a:lnTo>
                      <a:pt x="114" y="170"/>
                    </a:lnTo>
                    <a:lnTo>
                      <a:pt x="119" y="204"/>
                    </a:lnTo>
                    <a:lnTo>
                      <a:pt x="125" y="236"/>
                    </a:lnTo>
                    <a:lnTo>
                      <a:pt x="136" y="266"/>
                    </a:lnTo>
                    <a:lnTo>
                      <a:pt x="147" y="287"/>
                    </a:lnTo>
                    <a:lnTo>
                      <a:pt x="145" y="286"/>
                    </a:lnTo>
                    <a:lnTo>
                      <a:pt x="120" y="281"/>
                    </a:lnTo>
                    <a:lnTo>
                      <a:pt x="98" y="272"/>
                    </a:lnTo>
                    <a:lnTo>
                      <a:pt x="74" y="246"/>
                    </a:lnTo>
                    <a:lnTo>
                      <a:pt x="61" y="211"/>
                    </a:lnTo>
                    <a:lnTo>
                      <a:pt x="57" y="182"/>
                    </a:lnTo>
                    <a:lnTo>
                      <a:pt x="57" y="157"/>
                    </a:lnTo>
                    <a:lnTo>
                      <a:pt x="62" y="132"/>
                    </a:lnTo>
                    <a:lnTo>
                      <a:pt x="68" y="110"/>
                    </a:lnTo>
                    <a:lnTo>
                      <a:pt x="81" y="86"/>
                    </a:lnTo>
                    <a:lnTo>
                      <a:pt x="96" y="68"/>
                    </a:lnTo>
                    <a:lnTo>
                      <a:pt x="114" y="54"/>
                    </a:lnTo>
                    <a:lnTo>
                      <a:pt x="125" y="49"/>
                    </a:lnTo>
                    <a:lnTo>
                      <a:pt x="135" y="51"/>
                    </a:lnTo>
                    <a:lnTo>
                      <a:pt x="148" y="48"/>
                    </a:lnTo>
                    <a:lnTo>
                      <a:pt x="162" y="54"/>
                    </a:lnTo>
                    <a:lnTo>
                      <a:pt x="171" y="62"/>
                    </a:lnTo>
                    <a:lnTo>
                      <a:pt x="185" y="60"/>
                    </a:lnTo>
                    <a:lnTo>
                      <a:pt x="166" y="40"/>
                    </a:lnTo>
                    <a:lnTo>
                      <a:pt x="150" y="37"/>
                    </a:lnTo>
                    <a:lnTo>
                      <a:pt x="147" y="39"/>
                    </a:lnTo>
                    <a:lnTo>
                      <a:pt x="137" y="36"/>
                    </a:lnTo>
                    <a:lnTo>
                      <a:pt x="120" y="15"/>
                    </a:lnTo>
                    <a:lnTo>
                      <a:pt x="108" y="0"/>
                    </a:lnTo>
                    <a:lnTo>
                      <a:pt x="82" y="33"/>
                    </a:lnTo>
                    <a:lnTo>
                      <a:pt x="58" y="45"/>
                    </a:lnTo>
                    <a:lnTo>
                      <a:pt x="83" y="49"/>
                    </a:lnTo>
                    <a:lnTo>
                      <a:pt x="94" y="54"/>
                    </a:lnTo>
                    <a:lnTo>
                      <a:pt x="70" y="81"/>
                    </a:lnTo>
                    <a:lnTo>
                      <a:pt x="56" y="111"/>
                    </a:lnTo>
                    <a:lnTo>
                      <a:pt x="54" y="114"/>
                    </a:lnTo>
                    <a:lnTo>
                      <a:pt x="47" y="145"/>
                    </a:lnTo>
                    <a:lnTo>
                      <a:pt x="46" y="176"/>
                    </a:lnTo>
                    <a:lnTo>
                      <a:pt x="49" y="209"/>
                    </a:lnTo>
                    <a:lnTo>
                      <a:pt x="54" y="233"/>
                    </a:lnTo>
                    <a:lnTo>
                      <a:pt x="62" y="247"/>
                    </a:lnTo>
                    <a:lnTo>
                      <a:pt x="57" y="249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27" y="221"/>
                    </a:lnTo>
                    <a:lnTo>
                      <a:pt x="15" y="197"/>
                    </a:lnTo>
                    <a:lnTo>
                      <a:pt x="10" y="167"/>
                    </a:lnTo>
                    <a:lnTo>
                      <a:pt x="10" y="138"/>
                    </a:lnTo>
                    <a:lnTo>
                      <a:pt x="15" y="106"/>
                    </a:lnTo>
                    <a:lnTo>
                      <a:pt x="23" y="84"/>
                    </a:lnTo>
                    <a:lnTo>
                      <a:pt x="39" y="57"/>
                    </a:lnTo>
                    <a:lnTo>
                      <a:pt x="49" y="45"/>
                    </a:lnTo>
                    <a:lnTo>
                      <a:pt x="3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8186738" y="3254375"/>
                <a:ext cx="357188" cy="569912"/>
              </a:xfrm>
              <a:custGeom>
                <a:avLst/>
                <a:gdLst/>
                <a:ahLst/>
                <a:cxnLst>
                  <a:cxn ang="0">
                    <a:pos x="50" y="191"/>
                  </a:cxn>
                  <a:cxn ang="0">
                    <a:pos x="37" y="209"/>
                  </a:cxn>
                  <a:cxn ang="0">
                    <a:pos x="33" y="224"/>
                  </a:cxn>
                  <a:cxn ang="0">
                    <a:pos x="33" y="232"/>
                  </a:cxn>
                  <a:cxn ang="0">
                    <a:pos x="19" y="241"/>
                  </a:cxn>
                  <a:cxn ang="0">
                    <a:pos x="6" y="253"/>
                  </a:cxn>
                  <a:cxn ang="0">
                    <a:pos x="0" y="267"/>
                  </a:cxn>
                  <a:cxn ang="0">
                    <a:pos x="0" y="282"/>
                  </a:cxn>
                  <a:cxn ang="0">
                    <a:pos x="6" y="295"/>
                  </a:cxn>
                  <a:cxn ang="0">
                    <a:pos x="19" y="305"/>
                  </a:cxn>
                  <a:cxn ang="0">
                    <a:pos x="32" y="307"/>
                  </a:cxn>
                  <a:cxn ang="0">
                    <a:pos x="23" y="324"/>
                  </a:cxn>
                  <a:cxn ang="0">
                    <a:pos x="25" y="338"/>
                  </a:cxn>
                  <a:cxn ang="0">
                    <a:pos x="32" y="352"/>
                  </a:cxn>
                  <a:cxn ang="0">
                    <a:pos x="42" y="359"/>
                  </a:cxn>
                  <a:cxn ang="0">
                    <a:pos x="63" y="358"/>
                  </a:cxn>
                  <a:cxn ang="0">
                    <a:pos x="76" y="355"/>
                  </a:cxn>
                  <a:cxn ang="0">
                    <a:pos x="92" y="347"/>
                  </a:cxn>
                  <a:cxn ang="0">
                    <a:pos x="98" y="332"/>
                  </a:cxn>
                  <a:cxn ang="0">
                    <a:pos x="103" y="318"/>
                  </a:cxn>
                  <a:cxn ang="0">
                    <a:pos x="121" y="315"/>
                  </a:cxn>
                  <a:cxn ang="0">
                    <a:pos x="134" y="308"/>
                  </a:cxn>
                  <a:cxn ang="0">
                    <a:pos x="147" y="298"/>
                  </a:cxn>
                  <a:cxn ang="0">
                    <a:pos x="154" y="290"/>
                  </a:cxn>
                  <a:cxn ang="0">
                    <a:pos x="170" y="287"/>
                  </a:cxn>
                  <a:cxn ang="0">
                    <a:pos x="188" y="282"/>
                  </a:cxn>
                  <a:cxn ang="0">
                    <a:pos x="202" y="269"/>
                  </a:cxn>
                  <a:cxn ang="0">
                    <a:pos x="207" y="253"/>
                  </a:cxn>
                  <a:cxn ang="0">
                    <a:pos x="212" y="239"/>
                  </a:cxn>
                  <a:cxn ang="0">
                    <a:pos x="225" y="230"/>
                  </a:cxn>
                  <a:cxn ang="0">
                    <a:pos x="203" y="204"/>
                  </a:cxn>
                  <a:cxn ang="0">
                    <a:pos x="195" y="171"/>
                  </a:cxn>
                  <a:cxn ang="0">
                    <a:pos x="192" y="139"/>
                  </a:cxn>
                  <a:cxn ang="0">
                    <a:pos x="193" y="111"/>
                  </a:cxn>
                  <a:cxn ang="0">
                    <a:pos x="196" y="84"/>
                  </a:cxn>
                  <a:cxn ang="0">
                    <a:pos x="205" y="54"/>
                  </a:cxn>
                  <a:cxn ang="0">
                    <a:pos x="224" y="28"/>
                  </a:cxn>
                  <a:cxn ang="0">
                    <a:pos x="198" y="21"/>
                  </a:cxn>
                  <a:cxn ang="0">
                    <a:pos x="169" y="0"/>
                  </a:cxn>
                  <a:cxn ang="0">
                    <a:pos x="175" y="28"/>
                  </a:cxn>
                  <a:cxn ang="0">
                    <a:pos x="170" y="54"/>
                  </a:cxn>
                  <a:cxn ang="0">
                    <a:pos x="170" y="57"/>
                  </a:cxn>
                  <a:cxn ang="0">
                    <a:pos x="154" y="81"/>
                  </a:cxn>
                  <a:cxn ang="0">
                    <a:pos x="138" y="87"/>
                  </a:cxn>
                  <a:cxn ang="0">
                    <a:pos x="136" y="89"/>
                  </a:cxn>
                  <a:cxn ang="0">
                    <a:pos x="111" y="85"/>
                  </a:cxn>
                  <a:cxn ang="0">
                    <a:pos x="108" y="86"/>
                  </a:cxn>
                  <a:cxn ang="0">
                    <a:pos x="92" y="83"/>
                  </a:cxn>
                  <a:cxn ang="0">
                    <a:pos x="91" y="90"/>
                  </a:cxn>
                  <a:cxn ang="0">
                    <a:pos x="75" y="95"/>
                  </a:cxn>
                  <a:cxn ang="0">
                    <a:pos x="60" y="103"/>
                  </a:cxn>
                  <a:cxn ang="0">
                    <a:pos x="49" y="117"/>
                  </a:cxn>
                  <a:cxn ang="0">
                    <a:pos x="42" y="134"/>
                  </a:cxn>
                  <a:cxn ang="0">
                    <a:pos x="40" y="147"/>
                  </a:cxn>
                  <a:cxn ang="0">
                    <a:pos x="45" y="167"/>
                  </a:cxn>
                  <a:cxn ang="0">
                    <a:pos x="55" y="188"/>
                  </a:cxn>
                  <a:cxn ang="0">
                    <a:pos x="50" y="191"/>
                  </a:cxn>
                </a:cxnLst>
                <a:rect l="0" t="0" r="r" b="b"/>
                <a:pathLst>
                  <a:path w="225" h="359">
                    <a:moveTo>
                      <a:pt x="50" y="191"/>
                    </a:moveTo>
                    <a:lnTo>
                      <a:pt x="37" y="209"/>
                    </a:lnTo>
                    <a:lnTo>
                      <a:pt x="33" y="224"/>
                    </a:lnTo>
                    <a:lnTo>
                      <a:pt x="33" y="232"/>
                    </a:lnTo>
                    <a:lnTo>
                      <a:pt x="19" y="241"/>
                    </a:lnTo>
                    <a:lnTo>
                      <a:pt x="6" y="253"/>
                    </a:lnTo>
                    <a:lnTo>
                      <a:pt x="0" y="267"/>
                    </a:lnTo>
                    <a:lnTo>
                      <a:pt x="0" y="282"/>
                    </a:lnTo>
                    <a:lnTo>
                      <a:pt x="6" y="295"/>
                    </a:lnTo>
                    <a:lnTo>
                      <a:pt x="19" y="305"/>
                    </a:lnTo>
                    <a:lnTo>
                      <a:pt x="32" y="307"/>
                    </a:lnTo>
                    <a:lnTo>
                      <a:pt x="23" y="324"/>
                    </a:lnTo>
                    <a:lnTo>
                      <a:pt x="25" y="338"/>
                    </a:lnTo>
                    <a:lnTo>
                      <a:pt x="32" y="352"/>
                    </a:lnTo>
                    <a:lnTo>
                      <a:pt x="42" y="359"/>
                    </a:lnTo>
                    <a:lnTo>
                      <a:pt x="63" y="358"/>
                    </a:lnTo>
                    <a:lnTo>
                      <a:pt x="76" y="355"/>
                    </a:lnTo>
                    <a:lnTo>
                      <a:pt x="92" y="347"/>
                    </a:lnTo>
                    <a:lnTo>
                      <a:pt x="98" y="332"/>
                    </a:lnTo>
                    <a:lnTo>
                      <a:pt x="103" y="318"/>
                    </a:lnTo>
                    <a:lnTo>
                      <a:pt x="121" y="315"/>
                    </a:lnTo>
                    <a:lnTo>
                      <a:pt x="134" y="308"/>
                    </a:lnTo>
                    <a:lnTo>
                      <a:pt x="147" y="298"/>
                    </a:lnTo>
                    <a:lnTo>
                      <a:pt x="154" y="290"/>
                    </a:lnTo>
                    <a:lnTo>
                      <a:pt x="170" y="287"/>
                    </a:lnTo>
                    <a:lnTo>
                      <a:pt x="188" y="282"/>
                    </a:lnTo>
                    <a:lnTo>
                      <a:pt x="202" y="269"/>
                    </a:lnTo>
                    <a:lnTo>
                      <a:pt x="207" y="253"/>
                    </a:lnTo>
                    <a:lnTo>
                      <a:pt x="212" y="239"/>
                    </a:lnTo>
                    <a:lnTo>
                      <a:pt x="225" y="230"/>
                    </a:lnTo>
                    <a:lnTo>
                      <a:pt x="203" y="204"/>
                    </a:lnTo>
                    <a:lnTo>
                      <a:pt x="195" y="171"/>
                    </a:lnTo>
                    <a:lnTo>
                      <a:pt x="192" y="139"/>
                    </a:lnTo>
                    <a:lnTo>
                      <a:pt x="193" y="111"/>
                    </a:lnTo>
                    <a:lnTo>
                      <a:pt x="196" y="84"/>
                    </a:lnTo>
                    <a:lnTo>
                      <a:pt x="205" y="54"/>
                    </a:lnTo>
                    <a:lnTo>
                      <a:pt x="224" y="28"/>
                    </a:lnTo>
                    <a:lnTo>
                      <a:pt x="198" y="21"/>
                    </a:lnTo>
                    <a:lnTo>
                      <a:pt x="169" y="0"/>
                    </a:lnTo>
                    <a:lnTo>
                      <a:pt x="175" y="28"/>
                    </a:lnTo>
                    <a:lnTo>
                      <a:pt x="170" y="54"/>
                    </a:lnTo>
                    <a:lnTo>
                      <a:pt x="170" y="57"/>
                    </a:lnTo>
                    <a:lnTo>
                      <a:pt x="154" y="81"/>
                    </a:lnTo>
                    <a:lnTo>
                      <a:pt x="138" y="87"/>
                    </a:lnTo>
                    <a:lnTo>
                      <a:pt x="136" y="89"/>
                    </a:lnTo>
                    <a:lnTo>
                      <a:pt x="111" y="85"/>
                    </a:lnTo>
                    <a:lnTo>
                      <a:pt x="108" y="86"/>
                    </a:lnTo>
                    <a:lnTo>
                      <a:pt x="92" y="83"/>
                    </a:lnTo>
                    <a:lnTo>
                      <a:pt x="91" y="90"/>
                    </a:lnTo>
                    <a:lnTo>
                      <a:pt x="75" y="95"/>
                    </a:lnTo>
                    <a:lnTo>
                      <a:pt x="60" y="103"/>
                    </a:lnTo>
                    <a:lnTo>
                      <a:pt x="49" y="117"/>
                    </a:lnTo>
                    <a:lnTo>
                      <a:pt x="42" y="134"/>
                    </a:lnTo>
                    <a:lnTo>
                      <a:pt x="40" y="147"/>
                    </a:lnTo>
                    <a:lnTo>
                      <a:pt x="45" y="167"/>
                    </a:lnTo>
                    <a:lnTo>
                      <a:pt x="55" y="188"/>
                    </a:lnTo>
                    <a:lnTo>
                      <a:pt x="50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8437563" y="3309938"/>
                <a:ext cx="76200" cy="104775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12" y="28"/>
                  </a:cxn>
                  <a:cxn ang="0">
                    <a:pos x="0" y="45"/>
                  </a:cxn>
                  <a:cxn ang="0">
                    <a:pos x="11" y="59"/>
                  </a:cxn>
                  <a:cxn ang="0">
                    <a:pos x="32" y="66"/>
                  </a:cxn>
                  <a:cxn ang="0">
                    <a:pos x="38" y="31"/>
                  </a:cxn>
                  <a:cxn ang="0">
                    <a:pos x="48" y="8"/>
                  </a:cxn>
                </a:cxnLst>
                <a:rect l="0" t="0" r="r" b="b"/>
                <a:pathLst>
                  <a:path w="48" h="66">
                    <a:moveTo>
                      <a:pt x="48" y="8"/>
                    </a:moveTo>
                    <a:lnTo>
                      <a:pt x="34" y="0"/>
                    </a:lnTo>
                    <a:lnTo>
                      <a:pt x="18" y="0"/>
                    </a:lnTo>
                    <a:lnTo>
                      <a:pt x="12" y="28"/>
                    </a:lnTo>
                    <a:lnTo>
                      <a:pt x="0" y="45"/>
                    </a:lnTo>
                    <a:lnTo>
                      <a:pt x="11" y="59"/>
                    </a:lnTo>
                    <a:lnTo>
                      <a:pt x="32" y="66"/>
                    </a:lnTo>
                    <a:lnTo>
                      <a:pt x="38" y="31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8370888" y="3402013"/>
                <a:ext cx="98425" cy="93662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35" y="4"/>
                  </a:cxn>
                  <a:cxn ang="0">
                    <a:pos x="42" y="0"/>
                  </a:cxn>
                  <a:cxn ang="0">
                    <a:pos x="56" y="11"/>
                  </a:cxn>
                  <a:cxn ang="0">
                    <a:pos x="62" y="17"/>
                  </a:cxn>
                  <a:cxn ang="0">
                    <a:pos x="58" y="42"/>
                  </a:cxn>
                  <a:cxn ang="0">
                    <a:pos x="41" y="50"/>
                  </a:cxn>
                  <a:cxn ang="0">
                    <a:pos x="21" y="59"/>
                  </a:cxn>
                  <a:cxn ang="0">
                    <a:pos x="5" y="44"/>
                  </a:cxn>
                  <a:cxn ang="0">
                    <a:pos x="0" y="25"/>
                  </a:cxn>
                  <a:cxn ang="0">
                    <a:pos x="2" y="12"/>
                  </a:cxn>
                  <a:cxn ang="0">
                    <a:pos x="10" y="8"/>
                  </a:cxn>
                  <a:cxn ang="0">
                    <a:pos x="14" y="6"/>
                  </a:cxn>
                </a:cxnLst>
                <a:rect l="0" t="0" r="r" b="b"/>
                <a:pathLst>
                  <a:path w="62" h="59">
                    <a:moveTo>
                      <a:pt x="14" y="6"/>
                    </a:moveTo>
                    <a:lnTo>
                      <a:pt x="35" y="4"/>
                    </a:lnTo>
                    <a:lnTo>
                      <a:pt x="42" y="0"/>
                    </a:lnTo>
                    <a:lnTo>
                      <a:pt x="56" y="11"/>
                    </a:lnTo>
                    <a:lnTo>
                      <a:pt x="62" y="17"/>
                    </a:lnTo>
                    <a:lnTo>
                      <a:pt x="58" y="42"/>
                    </a:lnTo>
                    <a:lnTo>
                      <a:pt x="41" y="50"/>
                    </a:lnTo>
                    <a:lnTo>
                      <a:pt x="21" y="59"/>
                    </a:lnTo>
                    <a:lnTo>
                      <a:pt x="5" y="44"/>
                    </a:lnTo>
                    <a:lnTo>
                      <a:pt x="0" y="25"/>
                    </a:lnTo>
                    <a:lnTo>
                      <a:pt x="2" y="12"/>
                    </a:lnTo>
                    <a:lnTo>
                      <a:pt x="10" y="8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8278813" y="3416300"/>
                <a:ext cx="104775" cy="127000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31" y="0"/>
                  </a:cxn>
                  <a:cxn ang="0">
                    <a:pos x="15" y="6"/>
                  </a:cxn>
                  <a:cxn ang="0">
                    <a:pos x="3" y="20"/>
                  </a:cxn>
                  <a:cxn ang="0">
                    <a:pos x="0" y="36"/>
                  </a:cxn>
                  <a:cxn ang="0">
                    <a:pos x="2" y="54"/>
                  </a:cxn>
                  <a:cxn ang="0">
                    <a:pos x="12" y="65"/>
                  </a:cxn>
                  <a:cxn ang="0">
                    <a:pos x="28" y="75"/>
                  </a:cxn>
                  <a:cxn ang="0">
                    <a:pos x="47" y="78"/>
                  </a:cxn>
                  <a:cxn ang="0">
                    <a:pos x="57" y="80"/>
                  </a:cxn>
                  <a:cxn ang="0">
                    <a:pos x="66" y="62"/>
                  </a:cxn>
                  <a:cxn ang="0">
                    <a:pos x="54" y="47"/>
                  </a:cxn>
                  <a:cxn ang="0">
                    <a:pos x="50" y="28"/>
                  </a:cxn>
                  <a:cxn ang="0">
                    <a:pos x="47" y="12"/>
                  </a:cxn>
                  <a:cxn ang="0">
                    <a:pos x="44" y="4"/>
                  </a:cxn>
                </a:cxnLst>
                <a:rect l="0" t="0" r="r" b="b"/>
                <a:pathLst>
                  <a:path w="66" h="80">
                    <a:moveTo>
                      <a:pt x="44" y="4"/>
                    </a:moveTo>
                    <a:lnTo>
                      <a:pt x="31" y="0"/>
                    </a:lnTo>
                    <a:lnTo>
                      <a:pt x="15" y="6"/>
                    </a:lnTo>
                    <a:lnTo>
                      <a:pt x="3" y="20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12" y="65"/>
                    </a:lnTo>
                    <a:lnTo>
                      <a:pt x="28" y="75"/>
                    </a:lnTo>
                    <a:lnTo>
                      <a:pt x="47" y="78"/>
                    </a:lnTo>
                    <a:lnTo>
                      <a:pt x="57" y="80"/>
                    </a:lnTo>
                    <a:lnTo>
                      <a:pt x="66" y="62"/>
                    </a:lnTo>
                    <a:lnTo>
                      <a:pt x="54" y="47"/>
                    </a:lnTo>
                    <a:lnTo>
                      <a:pt x="50" y="28"/>
                    </a:lnTo>
                    <a:lnTo>
                      <a:pt x="47" y="1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8386763" y="3490913"/>
                <a:ext cx="93663" cy="92075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34" y="6"/>
                  </a:cxn>
                  <a:cxn ang="0">
                    <a:pos x="52" y="0"/>
                  </a:cxn>
                  <a:cxn ang="0">
                    <a:pos x="54" y="20"/>
                  </a:cxn>
                  <a:cxn ang="0">
                    <a:pos x="58" y="42"/>
                  </a:cxn>
                  <a:cxn ang="0">
                    <a:pos x="59" y="51"/>
                  </a:cxn>
                  <a:cxn ang="0">
                    <a:pos x="46" y="57"/>
                  </a:cxn>
                  <a:cxn ang="0">
                    <a:pos x="31" y="57"/>
                  </a:cxn>
                  <a:cxn ang="0">
                    <a:pos x="29" y="58"/>
                  </a:cxn>
                  <a:cxn ang="0">
                    <a:pos x="17" y="54"/>
                  </a:cxn>
                  <a:cxn ang="0">
                    <a:pos x="14" y="54"/>
                  </a:cxn>
                  <a:cxn ang="0">
                    <a:pos x="3" y="45"/>
                  </a:cxn>
                  <a:cxn ang="0">
                    <a:pos x="0" y="36"/>
                  </a:cxn>
                  <a:cxn ang="0">
                    <a:pos x="8" y="18"/>
                  </a:cxn>
                  <a:cxn ang="0">
                    <a:pos x="13" y="15"/>
                  </a:cxn>
                </a:cxnLst>
                <a:rect l="0" t="0" r="r" b="b"/>
                <a:pathLst>
                  <a:path w="59" h="58">
                    <a:moveTo>
                      <a:pt x="13" y="15"/>
                    </a:moveTo>
                    <a:lnTo>
                      <a:pt x="34" y="6"/>
                    </a:lnTo>
                    <a:lnTo>
                      <a:pt x="52" y="0"/>
                    </a:lnTo>
                    <a:lnTo>
                      <a:pt x="54" y="20"/>
                    </a:lnTo>
                    <a:lnTo>
                      <a:pt x="58" y="42"/>
                    </a:lnTo>
                    <a:lnTo>
                      <a:pt x="59" y="51"/>
                    </a:lnTo>
                    <a:lnTo>
                      <a:pt x="46" y="57"/>
                    </a:lnTo>
                    <a:lnTo>
                      <a:pt x="31" y="57"/>
                    </a:lnTo>
                    <a:lnTo>
                      <a:pt x="29" y="58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3" y="45"/>
                    </a:lnTo>
                    <a:lnTo>
                      <a:pt x="0" y="36"/>
                    </a:lnTo>
                    <a:lnTo>
                      <a:pt x="8" y="18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8339138" y="3581400"/>
                <a:ext cx="82550" cy="8255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0" y="11"/>
                  </a:cxn>
                  <a:cxn ang="0">
                    <a:pos x="52" y="16"/>
                  </a:cxn>
                  <a:cxn ang="0">
                    <a:pos x="38" y="27"/>
                  </a:cxn>
                  <a:cxn ang="0">
                    <a:pos x="30" y="48"/>
                  </a:cxn>
                  <a:cxn ang="0">
                    <a:pos x="10" y="52"/>
                  </a:cxn>
                  <a:cxn ang="0">
                    <a:pos x="0" y="51"/>
                  </a:cxn>
                  <a:cxn ang="0">
                    <a:pos x="5" y="41"/>
                  </a:cxn>
                  <a:cxn ang="0">
                    <a:pos x="21" y="27"/>
                  </a:cxn>
                  <a:cxn ang="0">
                    <a:pos x="22" y="9"/>
                  </a:cxn>
                  <a:cxn ang="0">
                    <a:pos x="26" y="0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40" y="11"/>
                    </a:lnTo>
                    <a:lnTo>
                      <a:pt x="52" y="16"/>
                    </a:lnTo>
                    <a:lnTo>
                      <a:pt x="38" y="27"/>
                    </a:lnTo>
                    <a:lnTo>
                      <a:pt x="30" y="48"/>
                    </a:lnTo>
                    <a:lnTo>
                      <a:pt x="10" y="52"/>
                    </a:lnTo>
                    <a:lnTo>
                      <a:pt x="0" y="51"/>
                    </a:lnTo>
                    <a:lnTo>
                      <a:pt x="5" y="41"/>
                    </a:lnTo>
                    <a:lnTo>
                      <a:pt x="21" y="27"/>
                    </a:lnTo>
                    <a:lnTo>
                      <a:pt x="22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8255001" y="3549650"/>
                <a:ext cx="112713" cy="104775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57" y="8"/>
                  </a:cxn>
                  <a:cxn ang="0">
                    <a:pos x="71" y="11"/>
                  </a:cxn>
                  <a:cxn ang="0">
                    <a:pos x="65" y="37"/>
                  </a:cxn>
                  <a:cxn ang="0">
                    <a:pos x="60" y="45"/>
                  </a:cxn>
                  <a:cxn ang="0">
                    <a:pos x="42" y="62"/>
                  </a:cxn>
                  <a:cxn ang="0">
                    <a:pos x="30" y="66"/>
                  </a:cxn>
                  <a:cxn ang="0">
                    <a:pos x="16" y="66"/>
                  </a:cxn>
                  <a:cxn ang="0">
                    <a:pos x="8" y="61"/>
                  </a:cxn>
                  <a:cxn ang="0">
                    <a:pos x="3" y="52"/>
                  </a:cxn>
                  <a:cxn ang="0">
                    <a:pos x="0" y="37"/>
                  </a:cxn>
                  <a:cxn ang="0">
                    <a:pos x="7" y="25"/>
                  </a:cxn>
                  <a:cxn ang="0">
                    <a:pos x="18" y="16"/>
                  </a:cxn>
                  <a:cxn ang="0">
                    <a:pos x="29" y="6"/>
                  </a:cxn>
                  <a:cxn ang="0">
                    <a:pos x="33" y="0"/>
                  </a:cxn>
                  <a:cxn ang="0">
                    <a:pos x="39" y="4"/>
                  </a:cxn>
                </a:cxnLst>
                <a:rect l="0" t="0" r="r" b="b"/>
                <a:pathLst>
                  <a:path w="71" h="66">
                    <a:moveTo>
                      <a:pt x="39" y="4"/>
                    </a:moveTo>
                    <a:lnTo>
                      <a:pt x="57" y="8"/>
                    </a:lnTo>
                    <a:lnTo>
                      <a:pt x="71" y="11"/>
                    </a:lnTo>
                    <a:lnTo>
                      <a:pt x="65" y="37"/>
                    </a:lnTo>
                    <a:lnTo>
                      <a:pt x="60" y="45"/>
                    </a:lnTo>
                    <a:lnTo>
                      <a:pt x="42" y="62"/>
                    </a:lnTo>
                    <a:lnTo>
                      <a:pt x="30" y="66"/>
                    </a:lnTo>
                    <a:lnTo>
                      <a:pt x="16" y="66"/>
                    </a:lnTo>
                    <a:lnTo>
                      <a:pt x="8" y="61"/>
                    </a:lnTo>
                    <a:lnTo>
                      <a:pt x="3" y="52"/>
                    </a:lnTo>
                    <a:lnTo>
                      <a:pt x="0" y="37"/>
                    </a:lnTo>
                    <a:lnTo>
                      <a:pt x="7" y="25"/>
                    </a:lnTo>
                    <a:lnTo>
                      <a:pt x="18" y="16"/>
                    </a:lnTo>
                    <a:lnTo>
                      <a:pt x="29" y="6"/>
                    </a:lnTo>
                    <a:lnTo>
                      <a:pt x="33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8196263" y="3632200"/>
                <a:ext cx="109538" cy="9842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7"/>
                  </a:cxn>
                  <a:cxn ang="0">
                    <a:pos x="45" y="25"/>
                  </a:cxn>
                  <a:cxn ang="0">
                    <a:pos x="58" y="28"/>
                  </a:cxn>
                  <a:cxn ang="0">
                    <a:pos x="69" y="28"/>
                  </a:cxn>
                  <a:cxn ang="0">
                    <a:pos x="63" y="43"/>
                  </a:cxn>
                  <a:cxn ang="0">
                    <a:pos x="63" y="49"/>
                  </a:cxn>
                  <a:cxn ang="0">
                    <a:pos x="46" y="55"/>
                  </a:cxn>
                  <a:cxn ang="0">
                    <a:pos x="35" y="62"/>
                  </a:cxn>
                  <a:cxn ang="0">
                    <a:pos x="23" y="58"/>
                  </a:cxn>
                  <a:cxn ang="0">
                    <a:pos x="10" y="56"/>
                  </a:cxn>
                  <a:cxn ang="0">
                    <a:pos x="3" y="47"/>
                  </a:cxn>
                  <a:cxn ang="0">
                    <a:pos x="0" y="33"/>
                  </a:cxn>
                  <a:cxn ang="0">
                    <a:pos x="7" y="17"/>
                  </a:cxn>
                  <a:cxn ang="0">
                    <a:pos x="18" y="7"/>
                  </a:cxn>
                  <a:cxn ang="0">
                    <a:pos x="31" y="0"/>
                  </a:cxn>
                </a:cxnLst>
                <a:rect l="0" t="0" r="r" b="b"/>
                <a:pathLst>
                  <a:path w="69" h="62">
                    <a:moveTo>
                      <a:pt x="31" y="0"/>
                    </a:moveTo>
                    <a:lnTo>
                      <a:pt x="38" y="17"/>
                    </a:lnTo>
                    <a:lnTo>
                      <a:pt x="45" y="25"/>
                    </a:lnTo>
                    <a:lnTo>
                      <a:pt x="58" y="28"/>
                    </a:lnTo>
                    <a:lnTo>
                      <a:pt x="69" y="28"/>
                    </a:lnTo>
                    <a:lnTo>
                      <a:pt x="63" y="43"/>
                    </a:lnTo>
                    <a:lnTo>
                      <a:pt x="63" y="49"/>
                    </a:lnTo>
                    <a:lnTo>
                      <a:pt x="46" y="55"/>
                    </a:lnTo>
                    <a:lnTo>
                      <a:pt x="35" y="62"/>
                    </a:lnTo>
                    <a:lnTo>
                      <a:pt x="23" y="58"/>
                    </a:lnTo>
                    <a:lnTo>
                      <a:pt x="10" y="56"/>
                    </a:lnTo>
                    <a:lnTo>
                      <a:pt x="3" y="47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8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8310563" y="3671888"/>
                <a:ext cx="98425" cy="74612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32" y="3"/>
                  </a:cxn>
                  <a:cxn ang="0">
                    <a:pos x="50" y="0"/>
                  </a:cxn>
                  <a:cxn ang="0">
                    <a:pos x="58" y="18"/>
                  </a:cxn>
                  <a:cxn ang="0">
                    <a:pos x="62" y="26"/>
                  </a:cxn>
                  <a:cxn ang="0">
                    <a:pos x="53" y="39"/>
                  </a:cxn>
                  <a:cxn ang="0">
                    <a:pos x="40" y="45"/>
                  </a:cxn>
                  <a:cxn ang="0">
                    <a:pos x="24" y="45"/>
                  </a:cxn>
                  <a:cxn ang="0">
                    <a:pos x="21" y="47"/>
                  </a:cxn>
                  <a:cxn ang="0">
                    <a:pos x="8" y="38"/>
                  </a:cxn>
                  <a:cxn ang="0">
                    <a:pos x="0" y="27"/>
                  </a:cxn>
                  <a:cxn ang="0">
                    <a:pos x="4" y="12"/>
                  </a:cxn>
                  <a:cxn ang="0">
                    <a:pos x="10" y="3"/>
                  </a:cxn>
                </a:cxnLst>
                <a:rect l="0" t="0" r="r" b="b"/>
                <a:pathLst>
                  <a:path w="62" h="47">
                    <a:moveTo>
                      <a:pt x="10" y="3"/>
                    </a:moveTo>
                    <a:lnTo>
                      <a:pt x="32" y="3"/>
                    </a:lnTo>
                    <a:lnTo>
                      <a:pt x="50" y="0"/>
                    </a:lnTo>
                    <a:lnTo>
                      <a:pt x="58" y="18"/>
                    </a:lnTo>
                    <a:lnTo>
                      <a:pt x="62" y="26"/>
                    </a:lnTo>
                    <a:lnTo>
                      <a:pt x="53" y="39"/>
                    </a:lnTo>
                    <a:lnTo>
                      <a:pt x="40" y="45"/>
                    </a:lnTo>
                    <a:lnTo>
                      <a:pt x="24" y="45"/>
                    </a:lnTo>
                    <a:lnTo>
                      <a:pt x="21" y="47"/>
                    </a:lnTo>
                    <a:lnTo>
                      <a:pt x="8" y="38"/>
                    </a:lnTo>
                    <a:lnTo>
                      <a:pt x="0" y="27"/>
                    </a:lnTo>
                    <a:lnTo>
                      <a:pt x="4" y="1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8240713" y="3719513"/>
                <a:ext cx="90488" cy="9048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33" y="3"/>
                  </a:cxn>
                  <a:cxn ang="0">
                    <a:pos x="38" y="0"/>
                  </a:cxn>
                  <a:cxn ang="0">
                    <a:pos x="45" y="12"/>
                  </a:cxn>
                  <a:cxn ang="0">
                    <a:pos x="57" y="22"/>
                  </a:cxn>
                  <a:cxn ang="0">
                    <a:pos x="55" y="36"/>
                  </a:cxn>
                  <a:cxn ang="0">
                    <a:pos x="47" y="52"/>
                  </a:cxn>
                  <a:cxn ang="0">
                    <a:pos x="33" y="57"/>
                  </a:cxn>
                  <a:cxn ang="0">
                    <a:pos x="15" y="57"/>
                  </a:cxn>
                  <a:cxn ang="0">
                    <a:pos x="5" y="51"/>
                  </a:cxn>
                  <a:cxn ang="0">
                    <a:pos x="0" y="35"/>
                  </a:cxn>
                  <a:cxn ang="0">
                    <a:pos x="3" y="21"/>
                  </a:cxn>
                  <a:cxn ang="0">
                    <a:pos x="8" y="13"/>
                  </a:cxn>
                  <a:cxn ang="0">
                    <a:pos x="14" y="11"/>
                  </a:cxn>
                </a:cxnLst>
                <a:rect l="0" t="0" r="r" b="b"/>
                <a:pathLst>
                  <a:path w="57" h="57">
                    <a:moveTo>
                      <a:pt x="14" y="11"/>
                    </a:moveTo>
                    <a:lnTo>
                      <a:pt x="33" y="3"/>
                    </a:lnTo>
                    <a:lnTo>
                      <a:pt x="38" y="0"/>
                    </a:lnTo>
                    <a:lnTo>
                      <a:pt x="45" y="12"/>
                    </a:lnTo>
                    <a:lnTo>
                      <a:pt x="57" y="22"/>
                    </a:lnTo>
                    <a:lnTo>
                      <a:pt x="55" y="36"/>
                    </a:lnTo>
                    <a:lnTo>
                      <a:pt x="47" y="52"/>
                    </a:lnTo>
                    <a:lnTo>
                      <a:pt x="33" y="57"/>
                    </a:lnTo>
                    <a:lnTo>
                      <a:pt x="15" y="57"/>
                    </a:lnTo>
                    <a:lnTo>
                      <a:pt x="5" y="51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8" y="13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8405813" y="3592513"/>
                <a:ext cx="107950" cy="10318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" y="26"/>
                  </a:cxn>
                  <a:cxn ang="0">
                    <a:pos x="10" y="19"/>
                  </a:cxn>
                  <a:cxn ang="0">
                    <a:pos x="20" y="10"/>
                  </a:cxn>
                  <a:cxn ang="0">
                    <a:pos x="25" y="5"/>
                  </a:cxn>
                  <a:cxn ang="0">
                    <a:pos x="45" y="2"/>
                  </a:cxn>
                  <a:cxn ang="0">
                    <a:pos x="51" y="0"/>
                  </a:cxn>
                  <a:cxn ang="0">
                    <a:pos x="61" y="8"/>
                  </a:cxn>
                  <a:cxn ang="0">
                    <a:pos x="68" y="22"/>
                  </a:cxn>
                  <a:cxn ang="0">
                    <a:pos x="65" y="40"/>
                  </a:cxn>
                  <a:cxn ang="0">
                    <a:pos x="54" y="56"/>
                  </a:cxn>
                  <a:cxn ang="0">
                    <a:pos x="40" y="64"/>
                  </a:cxn>
                  <a:cxn ang="0">
                    <a:pos x="27" y="65"/>
                  </a:cxn>
                  <a:cxn ang="0">
                    <a:pos x="11" y="65"/>
                  </a:cxn>
                  <a:cxn ang="0">
                    <a:pos x="4" y="61"/>
                  </a:cxn>
                  <a:cxn ang="0">
                    <a:pos x="0" y="41"/>
                  </a:cxn>
                </a:cxnLst>
                <a:rect l="0" t="0" r="r" b="b"/>
                <a:pathLst>
                  <a:path w="68" h="65">
                    <a:moveTo>
                      <a:pt x="0" y="41"/>
                    </a:moveTo>
                    <a:lnTo>
                      <a:pt x="2" y="26"/>
                    </a:lnTo>
                    <a:lnTo>
                      <a:pt x="10" y="19"/>
                    </a:lnTo>
                    <a:lnTo>
                      <a:pt x="20" y="10"/>
                    </a:lnTo>
                    <a:lnTo>
                      <a:pt x="25" y="5"/>
                    </a:lnTo>
                    <a:lnTo>
                      <a:pt x="45" y="2"/>
                    </a:lnTo>
                    <a:lnTo>
                      <a:pt x="51" y="0"/>
                    </a:lnTo>
                    <a:lnTo>
                      <a:pt x="61" y="8"/>
                    </a:lnTo>
                    <a:lnTo>
                      <a:pt x="68" y="22"/>
                    </a:lnTo>
                    <a:lnTo>
                      <a:pt x="65" y="40"/>
                    </a:lnTo>
                    <a:lnTo>
                      <a:pt x="54" y="56"/>
                    </a:lnTo>
                    <a:lnTo>
                      <a:pt x="40" y="64"/>
                    </a:lnTo>
                    <a:lnTo>
                      <a:pt x="27" y="65"/>
                    </a:lnTo>
                    <a:lnTo>
                      <a:pt x="11" y="65"/>
                    </a:lnTo>
                    <a:lnTo>
                      <a:pt x="4" y="6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02" name="Gruppe 101"/>
          <p:cNvGrpSpPr/>
          <p:nvPr/>
        </p:nvGrpSpPr>
        <p:grpSpPr>
          <a:xfrm>
            <a:off x="5323470" y="2248208"/>
            <a:ext cx="1358189" cy="1205859"/>
            <a:chOff x="6150768" y="2364320"/>
            <a:chExt cx="1358189" cy="120585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219969" y="2966780"/>
              <a:ext cx="288988" cy="60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972168" y="2835589"/>
              <a:ext cx="231191" cy="48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770606" y="2723667"/>
              <a:ext cx="184952" cy="3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615282" y="2661299"/>
              <a:ext cx="138714" cy="289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483077" y="2574215"/>
              <a:ext cx="115595" cy="24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373991" y="2500954"/>
              <a:ext cx="92476" cy="19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88024" y="2451076"/>
              <a:ext cx="69357" cy="14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13616" y="2402421"/>
              <a:ext cx="57798" cy="12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150768" y="2364320"/>
              <a:ext cx="46238" cy="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626" y="217710"/>
            <a:ext cx="7649029" cy="1143000"/>
          </a:xfrm>
        </p:spPr>
        <p:txBody>
          <a:bodyPr/>
          <a:lstStyle/>
          <a:p>
            <a:r>
              <a:rPr lang="en-GB" dirty="0" smtClean="0"/>
              <a:t>Agenda for this presentation</a:t>
            </a:r>
            <a:br>
              <a:rPr lang="en-GB" dirty="0" smtClean="0"/>
            </a:br>
            <a:r>
              <a:rPr lang="en-GB" dirty="0" smtClean="0"/>
              <a:t>on market coupling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8432" y="3124198"/>
            <a:ext cx="8420100" cy="2957291"/>
          </a:xfrm>
        </p:spPr>
        <p:txBody>
          <a:bodyPr/>
          <a:lstStyle/>
          <a:p>
            <a:r>
              <a:rPr lang="en-GB" sz="2600" dirty="0" smtClean="0"/>
              <a:t>Four topics:</a:t>
            </a:r>
          </a:p>
          <a:p>
            <a:pPr lvl="1"/>
            <a:r>
              <a:rPr lang="en-GB" sz="2600" dirty="0" smtClean="0"/>
              <a:t>Transparency.</a:t>
            </a:r>
          </a:p>
          <a:p>
            <a:pPr lvl="1"/>
            <a:r>
              <a:rPr lang="en-GB" sz="2600" dirty="0" smtClean="0"/>
              <a:t>Zonal pricing versus nodal pricing.</a:t>
            </a:r>
          </a:p>
          <a:p>
            <a:pPr lvl="1"/>
            <a:r>
              <a:rPr lang="en-GB" sz="2600" dirty="0" smtClean="0"/>
              <a:t>Quality of market coupling.</a:t>
            </a:r>
          </a:p>
          <a:p>
            <a:pPr lvl="1"/>
            <a:r>
              <a:rPr lang="en-GB" sz="2600" dirty="0" smtClean="0"/>
              <a:t>Unbundling.</a:t>
            </a:r>
            <a:endParaRPr lang="en-GB" sz="2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pSp>
        <p:nvGrpSpPr>
          <p:cNvPr id="23" name="Gruppe 22"/>
          <p:cNvGrpSpPr/>
          <p:nvPr/>
        </p:nvGrpSpPr>
        <p:grpSpPr>
          <a:xfrm>
            <a:off x="4110827" y="1808388"/>
            <a:ext cx="1615169" cy="1319211"/>
            <a:chOff x="4110827" y="1808388"/>
            <a:chExt cx="1615169" cy="1319211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120352" y="1919288"/>
              <a:ext cx="1128713" cy="860425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14" y="120"/>
                </a:cxn>
                <a:cxn ang="0">
                  <a:pos x="47" y="94"/>
                </a:cxn>
                <a:cxn ang="0">
                  <a:pos x="159" y="28"/>
                </a:cxn>
                <a:cxn ang="0">
                  <a:pos x="272" y="3"/>
                </a:cxn>
                <a:cxn ang="0">
                  <a:pos x="329" y="0"/>
                </a:cxn>
                <a:cxn ang="0">
                  <a:pos x="395" y="10"/>
                </a:cxn>
                <a:cxn ang="0">
                  <a:pos x="475" y="83"/>
                </a:cxn>
                <a:cxn ang="0">
                  <a:pos x="550" y="153"/>
                </a:cxn>
                <a:cxn ang="0">
                  <a:pos x="626" y="233"/>
                </a:cxn>
                <a:cxn ang="0">
                  <a:pos x="683" y="299"/>
                </a:cxn>
                <a:cxn ang="0">
                  <a:pos x="711" y="353"/>
                </a:cxn>
                <a:cxn ang="0">
                  <a:pos x="706" y="378"/>
                </a:cxn>
                <a:cxn ang="0">
                  <a:pos x="686" y="393"/>
                </a:cxn>
                <a:cxn ang="0">
                  <a:pos x="599" y="417"/>
                </a:cxn>
                <a:cxn ang="0">
                  <a:pos x="520" y="448"/>
                </a:cxn>
                <a:cxn ang="0">
                  <a:pos x="424" y="474"/>
                </a:cxn>
                <a:cxn ang="0">
                  <a:pos x="354" y="504"/>
                </a:cxn>
                <a:cxn ang="0">
                  <a:pos x="318" y="526"/>
                </a:cxn>
                <a:cxn ang="0">
                  <a:pos x="304" y="542"/>
                </a:cxn>
                <a:cxn ang="0">
                  <a:pos x="285" y="526"/>
                </a:cxn>
                <a:cxn ang="0">
                  <a:pos x="280" y="504"/>
                </a:cxn>
                <a:cxn ang="0">
                  <a:pos x="254" y="497"/>
                </a:cxn>
                <a:cxn ang="0">
                  <a:pos x="241" y="457"/>
                </a:cxn>
                <a:cxn ang="0">
                  <a:pos x="218" y="438"/>
                </a:cxn>
                <a:cxn ang="0">
                  <a:pos x="227" y="443"/>
                </a:cxn>
                <a:cxn ang="0">
                  <a:pos x="195" y="421"/>
                </a:cxn>
                <a:cxn ang="0">
                  <a:pos x="201" y="402"/>
                </a:cxn>
                <a:cxn ang="0">
                  <a:pos x="162" y="362"/>
                </a:cxn>
                <a:cxn ang="0">
                  <a:pos x="164" y="344"/>
                </a:cxn>
                <a:cxn ang="0">
                  <a:pos x="132" y="322"/>
                </a:cxn>
                <a:cxn ang="0">
                  <a:pos x="121" y="299"/>
                </a:cxn>
                <a:cxn ang="0">
                  <a:pos x="108" y="281"/>
                </a:cxn>
                <a:cxn ang="0">
                  <a:pos x="80" y="275"/>
                </a:cxn>
                <a:cxn ang="0">
                  <a:pos x="83" y="242"/>
                </a:cxn>
                <a:cxn ang="0">
                  <a:pos x="62" y="227"/>
                </a:cxn>
                <a:cxn ang="0">
                  <a:pos x="36" y="225"/>
                </a:cxn>
                <a:cxn ang="0">
                  <a:pos x="43" y="203"/>
                </a:cxn>
                <a:cxn ang="0">
                  <a:pos x="23" y="188"/>
                </a:cxn>
                <a:cxn ang="0">
                  <a:pos x="3" y="185"/>
                </a:cxn>
                <a:cxn ang="0">
                  <a:pos x="0" y="156"/>
                </a:cxn>
              </a:cxnLst>
              <a:rect l="0" t="0" r="r" b="b"/>
              <a:pathLst>
                <a:path w="711" h="542">
                  <a:moveTo>
                    <a:pt x="0" y="156"/>
                  </a:moveTo>
                  <a:lnTo>
                    <a:pt x="14" y="120"/>
                  </a:lnTo>
                  <a:lnTo>
                    <a:pt x="47" y="94"/>
                  </a:lnTo>
                  <a:lnTo>
                    <a:pt x="159" y="28"/>
                  </a:lnTo>
                  <a:lnTo>
                    <a:pt x="272" y="3"/>
                  </a:lnTo>
                  <a:lnTo>
                    <a:pt x="329" y="0"/>
                  </a:lnTo>
                  <a:lnTo>
                    <a:pt x="395" y="10"/>
                  </a:lnTo>
                  <a:lnTo>
                    <a:pt x="475" y="83"/>
                  </a:lnTo>
                  <a:lnTo>
                    <a:pt x="550" y="153"/>
                  </a:lnTo>
                  <a:lnTo>
                    <a:pt x="626" y="233"/>
                  </a:lnTo>
                  <a:lnTo>
                    <a:pt x="683" y="299"/>
                  </a:lnTo>
                  <a:lnTo>
                    <a:pt x="711" y="353"/>
                  </a:lnTo>
                  <a:lnTo>
                    <a:pt x="706" y="378"/>
                  </a:lnTo>
                  <a:lnTo>
                    <a:pt x="686" y="393"/>
                  </a:lnTo>
                  <a:lnTo>
                    <a:pt x="599" y="417"/>
                  </a:lnTo>
                  <a:lnTo>
                    <a:pt x="520" y="448"/>
                  </a:lnTo>
                  <a:lnTo>
                    <a:pt x="424" y="474"/>
                  </a:lnTo>
                  <a:lnTo>
                    <a:pt x="354" y="504"/>
                  </a:lnTo>
                  <a:lnTo>
                    <a:pt x="318" y="526"/>
                  </a:lnTo>
                  <a:lnTo>
                    <a:pt x="304" y="542"/>
                  </a:lnTo>
                  <a:lnTo>
                    <a:pt x="285" y="526"/>
                  </a:lnTo>
                  <a:lnTo>
                    <a:pt x="280" y="504"/>
                  </a:lnTo>
                  <a:lnTo>
                    <a:pt x="254" y="497"/>
                  </a:lnTo>
                  <a:lnTo>
                    <a:pt x="241" y="457"/>
                  </a:lnTo>
                  <a:lnTo>
                    <a:pt x="218" y="438"/>
                  </a:lnTo>
                  <a:lnTo>
                    <a:pt x="227" y="443"/>
                  </a:lnTo>
                  <a:lnTo>
                    <a:pt x="195" y="421"/>
                  </a:lnTo>
                  <a:lnTo>
                    <a:pt x="201" y="402"/>
                  </a:lnTo>
                  <a:lnTo>
                    <a:pt x="162" y="362"/>
                  </a:lnTo>
                  <a:lnTo>
                    <a:pt x="164" y="344"/>
                  </a:lnTo>
                  <a:lnTo>
                    <a:pt x="132" y="322"/>
                  </a:lnTo>
                  <a:lnTo>
                    <a:pt x="121" y="299"/>
                  </a:lnTo>
                  <a:lnTo>
                    <a:pt x="108" y="281"/>
                  </a:lnTo>
                  <a:lnTo>
                    <a:pt x="80" y="275"/>
                  </a:lnTo>
                  <a:lnTo>
                    <a:pt x="83" y="242"/>
                  </a:lnTo>
                  <a:lnTo>
                    <a:pt x="62" y="227"/>
                  </a:lnTo>
                  <a:lnTo>
                    <a:pt x="36" y="225"/>
                  </a:lnTo>
                  <a:lnTo>
                    <a:pt x="43" y="203"/>
                  </a:lnTo>
                  <a:lnTo>
                    <a:pt x="23" y="188"/>
                  </a:lnTo>
                  <a:lnTo>
                    <a:pt x="3" y="185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10827" y="1909763"/>
              <a:ext cx="1149350" cy="925512"/>
            </a:xfrm>
            <a:custGeom>
              <a:avLst/>
              <a:gdLst/>
              <a:ahLst/>
              <a:cxnLst>
                <a:cxn ang="0">
                  <a:pos x="14" y="126"/>
                </a:cxn>
                <a:cxn ang="0">
                  <a:pos x="102" y="63"/>
                </a:cxn>
                <a:cxn ang="0">
                  <a:pos x="248" y="7"/>
                </a:cxn>
                <a:cxn ang="0">
                  <a:pos x="370" y="2"/>
                </a:cxn>
                <a:cxn ang="0">
                  <a:pos x="436" y="36"/>
                </a:cxn>
                <a:cxn ang="0">
                  <a:pos x="567" y="156"/>
                </a:cxn>
                <a:cxn ang="0">
                  <a:pos x="664" y="262"/>
                </a:cxn>
                <a:cxn ang="0">
                  <a:pos x="722" y="352"/>
                </a:cxn>
                <a:cxn ang="0">
                  <a:pos x="717" y="385"/>
                </a:cxn>
                <a:cxn ang="0">
                  <a:pos x="671" y="411"/>
                </a:cxn>
                <a:cxn ang="0">
                  <a:pos x="565" y="448"/>
                </a:cxn>
                <a:cxn ang="0">
                  <a:pos x="465" y="475"/>
                </a:cxn>
                <a:cxn ang="0">
                  <a:pos x="340" y="526"/>
                </a:cxn>
                <a:cxn ang="0">
                  <a:pos x="337" y="555"/>
                </a:cxn>
                <a:cxn ang="0">
                  <a:pos x="301" y="576"/>
                </a:cxn>
                <a:cxn ang="0">
                  <a:pos x="260" y="576"/>
                </a:cxn>
                <a:cxn ang="0">
                  <a:pos x="244" y="537"/>
                </a:cxn>
                <a:cxn ang="0">
                  <a:pos x="311" y="535"/>
                </a:cxn>
                <a:cxn ang="0">
                  <a:pos x="370" y="490"/>
                </a:cxn>
                <a:cxn ang="0">
                  <a:pos x="470" y="460"/>
                </a:cxn>
                <a:cxn ang="0">
                  <a:pos x="563" y="429"/>
                </a:cxn>
                <a:cxn ang="0">
                  <a:pos x="662" y="397"/>
                </a:cxn>
                <a:cxn ang="0">
                  <a:pos x="701" y="374"/>
                </a:cxn>
                <a:cxn ang="0">
                  <a:pos x="701" y="340"/>
                </a:cxn>
                <a:cxn ang="0">
                  <a:pos x="660" y="282"/>
                </a:cxn>
                <a:cxn ang="0">
                  <a:pos x="583" y="195"/>
                </a:cxn>
                <a:cxn ang="0">
                  <a:pos x="500" y="115"/>
                </a:cxn>
                <a:cxn ang="0">
                  <a:pos x="423" y="45"/>
                </a:cxn>
                <a:cxn ang="0">
                  <a:pos x="359" y="17"/>
                </a:cxn>
                <a:cxn ang="0">
                  <a:pos x="262" y="19"/>
                </a:cxn>
                <a:cxn ang="0">
                  <a:pos x="171" y="38"/>
                </a:cxn>
                <a:cxn ang="0">
                  <a:pos x="91" y="83"/>
                </a:cxn>
                <a:cxn ang="0">
                  <a:pos x="32" y="126"/>
                </a:cxn>
                <a:cxn ang="0">
                  <a:pos x="6" y="166"/>
                </a:cxn>
              </a:cxnLst>
              <a:rect l="0" t="0" r="r" b="b"/>
              <a:pathLst>
                <a:path w="724" h="583">
                  <a:moveTo>
                    <a:pt x="0" y="154"/>
                  </a:moveTo>
                  <a:lnTo>
                    <a:pt x="14" y="126"/>
                  </a:lnTo>
                  <a:lnTo>
                    <a:pt x="49" y="94"/>
                  </a:lnTo>
                  <a:lnTo>
                    <a:pt x="102" y="63"/>
                  </a:lnTo>
                  <a:lnTo>
                    <a:pt x="162" y="29"/>
                  </a:lnTo>
                  <a:lnTo>
                    <a:pt x="248" y="7"/>
                  </a:lnTo>
                  <a:lnTo>
                    <a:pt x="313" y="0"/>
                  </a:lnTo>
                  <a:lnTo>
                    <a:pt x="370" y="2"/>
                  </a:lnTo>
                  <a:lnTo>
                    <a:pt x="409" y="11"/>
                  </a:lnTo>
                  <a:lnTo>
                    <a:pt x="436" y="36"/>
                  </a:lnTo>
                  <a:lnTo>
                    <a:pt x="501" y="98"/>
                  </a:lnTo>
                  <a:lnTo>
                    <a:pt x="567" y="156"/>
                  </a:lnTo>
                  <a:lnTo>
                    <a:pt x="618" y="207"/>
                  </a:lnTo>
                  <a:lnTo>
                    <a:pt x="664" y="262"/>
                  </a:lnTo>
                  <a:lnTo>
                    <a:pt x="708" y="320"/>
                  </a:lnTo>
                  <a:lnTo>
                    <a:pt x="722" y="352"/>
                  </a:lnTo>
                  <a:lnTo>
                    <a:pt x="724" y="368"/>
                  </a:lnTo>
                  <a:lnTo>
                    <a:pt x="717" y="385"/>
                  </a:lnTo>
                  <a:lnTo>
                    <a:pt x="701" y="403"/>
                  </a:lnTo>
                  <a:lnTo>
                    <a:pt x="671" y="411"/>
                  </a:lnTo>
                  <a:lnTo>
                    <a:pt x="620" y="427"/>
                  </a:lnTo>
                  <a:lnTo>
                    <a:pt x="565" y="448"/>
                  </a:lnTo>
                  <a:lnTo>
                    <a:pt x="524" y="463"/>
                  </a:lnTo>
                  <a:lnTo>
                    <a:pt x="465" y="475"/>
                  </a:lnTo>
                  <a:lnTo>
                    <a:pt x="395" y="498"/>
                  </a:lnTo>
                  <a:lnTo>
                    <a:pt x="340" y="526"/>
                  </a:lnTo>
                  <a:lnTo>
                    <a:pt x="332" y="537"/>
                  </a:lnTo>
                  <a:lnTo>
                    <a:pt x="337" y="555"/>
                  </a:lnTo>
                  <a:lnTo>
                    <a:pt x="327" y="583"/>
                  </a:lnTo>
                  <a:lnTo>
                    <a:pt x="301" y="576"/>
                  </a:lnTo>
                  <a:lnTo>
                    <a:pt x="282" y="564"/>
                  </a:lnTo>
                  <a:lnTo>
                    <a:pt x="260" y="576"/>
                  </a:lnTo>
                  <a:lnTo>
                    <a:pt x="239" y="571"/>
                  </a:lnTo>
                  <a:lnTo>
                    <a:pt x="244" y="537"/>
                  </a:lnTo>
                  <a:lnTo>
                    <a:pt x="282" y="528"/>
                  </a:lnTo>
                  <a:lnTo>
                    <a:pt x="311" y="535"/>
                  </a:lnTo>
                  <a:lnTo>
                    <a:pt x="330" y="514"/>
                  </a:lnTo>
                  <a:lnTo>
                    <a:pt x="370" y="490"/>
                  </a:lnTo>
                  <a:lnTo>
                    <a:pt x="419" y="474"/>
                  </a:lnTo>
                  <a:lnTo>
                    <a:pt x="470" y="460"/>
                  </a:lnTo>
                  <a:lnTo>
                    <a:pt x="520" y="445"/>
                  </a:lnTo>
                  <a:lnTo>
                    <a:pt x="563" y="429"/>
                  </a:lnTo>
                  <a:lnTo>
                    <a:pt x="618" y="411"/>
                  </a:lnTo>
                  <a:lnTo>
                    <a:pt x="662" y="397"/>
                  </a:lnTo>
                  <a:lnTo>
                    <a:pt x="689" y="387"/>
                  </a:lnTo>
                  <a:lnTo>
                    <a:pt x="701" y="374"/>
                  </a:lnTo>
                  <a:lnTo>
                    <a:pt x="707" y="359"/>
                  </a:lnTo>
                  <a:lnTo>
                    <a:pt x="701" y="340"/>
                  </a:lnTo>
                  <a:lnTo>
                    <a:pt x="688" y="314"/>
                  </a:lnTo>
                  <a:lnTo>
                    <a:pt x="660" y="282"/>
                  </a:lnTo>
                  <a:lnTo>
                    <a:pt x="624" y="241"/>
                  </a:lnTo>
                  <a:lnTo>
                    <a:pt x="583" y="195"/>
                  </a:lnTo>
                  <a:lnTo>
                    <a:pt x="544" y="158"/>
                  </a:lnTo>
                  <a:lnTo>
                    <a:pt x="500" y="115"/>
                  </a:lnTo>
                  <a:lnTo>
                    <a:pt x="459" y="79"/>
                  </a:lnTo>
                  <a:lnTo>
                    <a:pt x="423" y="45"/>
                  </a:lnTo>
                  <a:lnTo>
                    <a:pt x="398" y="24"/>
                  </a:lnTo>
                  <a:lnTo>
                    <a:pt x="359" y="17"/>
                  </a:lnTo>
                  <a:lnTo>
                    <a:pt x="313" y="14"/>
                  </a:lnTo>
                  <a:lnTo>
                    <a:pt x="262" y="19"/>
                  </a:lnTo>
                  <a:lnTo>
                    <a:pt x="214" y="29"/>
                  </a:lnTo>
                  <a:lnTo>
                    <a:pt x="171" y="38"/>
                  </a:lnTo>
                  <a:lnTo>
                    <a:pt x="133" y="59"/>
                  </a:lnTo>
                  <a:lnTo>
                    <a:pt x="91" y="83"/>
                  </a:lnTo>
                  <a:lnTo>
                    <a:pt x="59" y="101"/>
                  </a:lnTo>
                  <a:lnTo>
                    <a:pt x="32" y="126"/>
                  </a:lnTo>
                  <a:lnTo>
                    <a:pt x="18" y="152"/>
                  </a:lnTo>
                  <a:lnTo>
                    <a:pt x="6" y="166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39041" y="2135582"/>
              <a:ext cx="347663" cy="174625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7" y="79"/>
                </a:cxn>
                <a:cxn ang="0">
                  <a:pos x="14" y="70"/>
                </a:cxn>
                <a:cxn ang="0">
                  <a:pos x="24" y="66"/>
                </a:cxn>
                <a:cxn ang="0">
                  <a:pos x="35" y="62"/>
                </a:cxn>
                <a:cxn ang="0">
                  <a:pos x="45" y="59"/>
                </a:cxn>
                <a:cxn ang="0">
                  <a:pos x="56" y="52"/>
                </a:cxn>
                <a:cxn ang="0">
                  <a:pos x="63" y="41"/>
                </a:cxn>
                <a:cxn ang="0">
                  <a:pos x="73" y="36"/>
                </a:cxn>
                <a:cxn ang="0">
                  <a:pos x="83" y="39"/>
                </a:cxn>
                <a:cxn ang="0">
                  <a:pos x="94" y="45"/>
                </a:cxn>
                <a:cxn ang="0">
                  <a:pos x="104" y="45"/>
                </a:cxn>
                <a:cxn ang="0">
                  <a:pos x="113" y="39"/>
                </a:cxn>
                <a:cxn ang="0">
                  <a:pos x="118" y="29"/>
                </a:cxn>
                <a:cxn ang="0">
                  <a:pos x="125" y="18"/>
                </a:cxn>
                <a:cxn ang="0">
                  <a:pos x="138" y="11"/>
                </a:cxn>
                <a:cxn ang="0">
                  <a:pos x="148" y="9"/>
                </a:cxn>
                <a:cxn ang="0">
                  <a:pos x="165" y="9"/>
                </a:cxn>
                <a:cxn ang="0">
                  <a:pos x="177" y="9"/>
                </a:cxn>
                <a:cxn ang="0">
                  <a:pos x="188" y="9"/>
                </a:cxn>
                <a:cxn ang="0">
                  <a:pos x="193" y="0"/>
                </a:cxn>
                <a:cxn ang="0">
                  <a:pos x="210" y="0"/>
                </a:cxn>
                <a:cxn ang="0">
                  <a:pos x="219" y="11"/>
                </a:cxn>
                <a:cxn ang="0">
                  <a:pos x="209" y="18"/>
                </a:cxn>
                <a:cxn ang="0">
                  <a:pos x="200" y="25"/>
                </a:cxn>
                <a:cxn ang="0">
                  <a:pos x="189" y="25"/>
                </a:cxn>
                <a:cxn ang="0">
                  <a:pos x="179" y="25"/>
                </a:cxn>
                <a:cxn ang="0">
                  <a:pos x="168" y="25"/>
                </a:cxn>
                <a:cxn ang="0">
                  <a:pos x="156" y="25"/>
                </a:cxn>
                <a:cxn ang="0">
                  <a:pos x="146" y="23"/>
                </a:cxn>
                <a:cxn ang="0">
                  <a:pos x="139" y="34"/>
                </a:cxn>
                <a:cxn ang="0">
                  <a:pos x="138" y="45"/>
                </a:cxn>
                <a:cxn ang="0">
                  <a:pos x="130" y="56"/>
                </a:cxn>
                <a:cxn ang="0">
                  <a:pos x="124" y="62"/>
                </a:cxn>
                <a:cxn ang="0">
                  <a:pos x="113" y="68"/>
                </a:cxn>
                <a:cxn ang="0">
                  <a:pos x="103" y="70"/>
                </a:cxn>
                <a:cxn ang="0">
                  <a:pos x="91" y="68"/>
                </a:cxn>
                <a:cxn ang="0">
                  <a:pos x="80" y="62"/>
                </a:cxn>
                <a:cxn ang="0">
                  <a:pos x="70" y="70"/>
                </a:cxn>
                <a:cxn ang="0">
                  <a:pos x="63" y="80"/>
                </a:cxn>
                <a:cxn ang="0">
                  <a:pos x="52" y="86"/>
                </a:cxn>
                <a:cxn ang="0">
                  <a:pos x="42" y="86"/>
                </a:cxn>
                <a:cxn ang="0">
                  <a:pos x="33" y="91"/>
                </a:cxn>
                <a:cxn ang="0">
                  <a:pos x="28" y="101"/>
                </a:cxn>
                <a:cxn ang="0">
                  <a:pos x="20" y="110"/>
                </a:cxn>
              </a:cxnLst>
              <a:rect l="0" t="0" r="r" b="b"/>
              <a:pathLst>
                <a:path w="219" h="110">
                  <a:moveTo>
                    <a:pt x="0" y="89"/>
                  </a:moveTo>
                  <a:lnTo>
                    <a:pt x="0" y="84"/>
                  </a:lnTo>
                  <a:lnTo>
                    <a:pt x="6" y="84"/>
                  </a:lnTo>
                  <a:lnTo>
                    <a:pt x="7" y="79"/>
                  </a:lnTo>
                  <a:lnTo>
                    <a:pt x="12" y="75"/>
                  </a:lnTo>
                  <a:lnTo>
                    <a:pt x="14" y="70"/>
                  </a:lnTo>
                  <a:lnTo>
                    <a:pt x="20" y="68"/>
                  </a:lnTo>
                  <a:lnTo>
                    <a:pt x="24" y="66"/>
                  </a:lnTo>
                  <a:lnTo>
                    <a:pt x="30" y="64"/>
                  </a:lnTo>
                  <a:lnTo>
                    <a:pt x="35" y="62"/>
                  </a:lnTo>
                  <a:lnTo>
                    <a:pt x="40" y="61"/>
                  </a:lnTo>
                  <a:lnTo>
                    <a:pt x="45" y="59"/>
                  </a:lnTo>
                  <a:lnTo>
                    <a:pt x="51" y="56"/>
                  </a:lnTo>
                  <a:lnTo>
                    <a:pt x="56" y="52"/>
                  </a:lnTo>
                  <a:lnTo>
                    <a:pt x="59" y="47"/>
                  </a:lnTo>
                  <a:lnTo>
                    <a:pt x="63" y="41"/>
                  </a:lnTo>
                  <a:lnTo>
                    <a:pt x="68" y="39"/>
                  </a:lnTo>
                  <a:lnTo>
                    <a:pt x="73" y="36"/>
                  </a:lnTo>
                  <a:lnTo>
                    <a:pt x="79" y="38"/>
                  </a:lnTo>
                  <a:lnTo>
                    <a:pt x="83" y="39"/>
                  </a:lnTo>
                  <a:lnTo>
                    <a:pt x="89" y="41"/>
                  </a:lnTo>
                  <a:lnTo>
                    <a:pt x="94" y="45"/>
                  </a:lnTo>
                  <a:lnTo>
                    <a:pt x="99" y="45"/>
                  </a:lnTo>
                  <a:lnTo>
                    <a:pt x="104" y="45"/>
                  </a:lnTo>
                  <a:lnTo>
                    <a:pt x="110" y="45"/>
                  </a:lnTo>
                  <a:lnTo>
                    <a:pt x="113" y="39"/>
                  </a:lnTo>
                  <a:lnTo>
                    <a:pt x="118" y="34"/>
                  </a:lnTo>
                  <a:lnTo>
                    <a:pt x="118" y="29"/>
                  </a:lnTo>
                  <a:lnTo>
                    <a:pt x="122" y="23"/>
                  </a:lnTo>
                  <a:lnTo>
                    <a:pt x="125" y="18"/>
                  </a:lnTo>
                  <a:lnTo>
                    <a:pt x="130" y="15"/>
                  </a:lnTo>
                  <a:lnTo>
                    <a:pt x="138" y="11"/>
                  </a:lnTo>
                  <a:lnTo>
                    <a:pt x="142" y="9"/>
                  </a:lnTo>
                  <a:lnTo>
                    <a:pt x="148" y="9"/>
                  </a:lnTo>
                  <a:lnTo>
                    <a:pt x="158" y="9"/>
                  </a:lnTo>
                  <a:lnTo>
                    <a:pt x="165" y="9"/>
                  </a:lnTo>
                  <a:lnTo>
                    <a:pt x="170" y="9"/>
                  </a:lnTo>
                  <a:lnTo>
                    <a:pt x="177" y="9"/>
                  </a:lnTo>
                  <a:lnTo>
                    <a:pt x="183" y="9"/>
                  </a:lnTo>
                  <a:lnTo>
                    <a:pt x="188" y="9"/>
                  </a:lnTo>
                  <a:lnTo>
                    <a:pt x="193" y="6"/>
                  </a:lnTo>
                  <a:lnTo>
                    <a:pt x="193" y="0"/>
                  </a:lnTo>
                  <a:lnTo>
                    <a:pt x="200" y="0"/>
                  </a:lnTo>
                  <a:lnTo>
                    <a:pt x="210" y="0"/>
                  </a:lnTo>
                  <a:lnTo>
                    <a:pt x="215" y="4"/>
                  </a:lnTo>
                  <a:lnTo>
                    <a:pt x="219" y="11"/>
                  </a:lnTo>
                  <a:lnTo>
                    <a:pt x="213" y="17"/>
                  </a:lnTo>
                  <a:lnTo>
                    <a:pt x="209" y="18"/>
                  </a:lnTo>
                  <a:lnTo>
                    <a:pt x="205" y="23"/>
                  </a:lnTo>
                  <a:lnTo>
                    <a:pt x="200" y="25"/>
                  </a:lnTo>
                  <a:lnTo>
                    <a:pt x="195" y="25"/>
                  </a:lnTo>
                  <a:lnTo>
                    <a:pt x="189" y="25"/>
                  </a:lnTo>
                  <a:lnTo>
                    <a:pt x="184" y="25"/>
                  </a:lnTo>
                  <a:lnTo>
                    <a:pt x="179" y="25"/>
                  </a:lnTo>
                  <a:lnTo>
                    <a:pt x="174" y="25"/>
                  </a:lnTo>
                  <a:lnTo>
                    <a:pt x="168" y="25"/>
                  </a:lnTo>
                  <a:lnTo>
                    <a:pt x="162" y="25"/>
                  </a:lnTo>
                  <a:lnTo>
                    <a:pt x="156" y="25"/>
                  </a:lnTo>
                  <a:lnTo>
                    <a:pt x="151" y="23"/>
                  </a:lnTo>
                  <a:lnTo>
                    <a:pt x="146" y="23"/>
                  </a:lnTo>
                  <a:lnTo>
                    <a:pt x="139" y="29"/>
                  </a:lnTo>
                  <a:lnTo>
                    <a:pt x="139" y="34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34" y="50"/>
                  </a:lnTo>
                  <a:lnTo>
                    <a:pt x="130" y="56"/>
                  </a:lnTo>
                  <a:lnTo>
                    <a:pt x="129" y="61"/>
                  </a:lnTo>
                  <a:lnTo>
                    <a:pt x="124" y="62"/>
                  </a:lnTo>
                  <a:lnTo>
                    <a:pt x="118" y="66"/>
                  </a:lnTo>
                  <a:lnTo>
                    <a:pt x="113" y="68"/>
                  </a:lnTo>
                  <a:lnTo>
                    <a:pt x="108" y="68"/>
                  </a:lnTo>
                  <a:lnTo>
                    <a:pt x="103" y="70"/>
                  </a:lnTo>
                  <a:lnTo>
                    <a:pt x="95" y="70"/>
                  </a:lnTo>
                  <a:lnTo>
                    <a:pt x="91" y="68"/>
                  </a:lnTo>
                  <a:lnTo>
                    <a:pt x="85" y="64"/>
                  </a:lnTo>
                  <a:lnTo>
                    <a:pt x="80" y="62"/>
                  </a:lnTo>
                  <a:lnTo>
                    <a:pt x="75" y="64"/>
                  </a:lnTo>
                  <a:lnTo>
                    <a:pt x="70" y="70"/>
                  </a:lnTo>
                  <a:lnTo>
                    <a:pt x="66" y="75"/>
                  </a:lnTo>
                  <a:lnTo>
                    <a:pt x="63" y="80"/>
                  </a:lnTo>
                  <a:lnTo>
                    <a:pt x="57" y="84"/>
                  </a:lnTo>
                  <a:lnTo>
                    <a:pt x="52" y="86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37" y="86"/>
                  </a:lnTo>
                  <a:lnTo>
                    <a:pt x="33" y="91"/>
                  </a:lnTo>
                  <a:lnTo>
                    <a:pt x="32" y="96"/>
                  </a:lnTo>
                  <a:lnTo>
                    <a:pt x="28" y="101"/>
                  </a:lnTo>
                  <a:lnTo>
                    <a:pt x="26" y="107"/>
                  </a:lnTo>
                  <a:lnTo>
                    <a:pt x="20" y="11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48952" y="2028825"/>
              <a:ext cx="309563" cy="153987"/>
            </a:xfrm>
            <a:custGeom>
              <a:avLst/>
              <a:gdLst/>
              <a:ahLst/>
              <a:cxnLst>
                <a:cxn ang="0">
                  <a:pos x="5" y="66"/>
                </a:cxn>
                <a:cxn ang="0">
                  <a:pos x="17" y="59"/>
                </a:cxn>
                <a:cxn ang="0">
                  <a:pos x="30" y="53"/>
                </a:cxn>
                <a:cxn ang="0">
                  <a:pos x="42" y="51"/>
                </a:cxn>
                <a:cxn ang="0">
                  <a:pos x="54" y="51"/>
                </a:cxn>
                <a:cxn ang="0">
                  <a:pos x="67" y="53"/>
                </a:cxn>
                <a:cxn ang="0">
                  <a:pos x="80" y="53"/>
                </a:cxn>
                <a:cxn ang="0">
                  <a:pos x="93" y="51"/>
                </a:cxn>
                <a:cxn ang="0">
                  <a:pos x="104" y="44"/>
                </a:cxn>
                <a:cxn ang="0">
                  <a:pos x="114" y="35"/>
                </a:cxn>
                <a:cxn ang="0">
                  <a:pos x="127" y="24"/>
                </a:cxn>
                <a:cxn ang="0">
                  <a:pos x="139" y="18"/>
                </a:cxn>
                <a:cxn ang="0">
                  <a:pos x="151" y="18"/>
                </a:cxn>
                <a:cxn ang="0">
                  <a:pos x="163" y="11"/>
                </a:cxn>
                <a:cxn ang="0">
                  <a:pos x="168" y="0"/>
                </a:cxn>
                <a:cxn ang="0">
                  <a:pos x="180" y="0"/>
                </a:cxn>
                <a:cxn ang="0">
                  <a:pos x="193" y="0"/>
                </a:cxn>
                <a:cxn ang="0">
                  <a:pos x="194" y="11"/>
                </a:cxn>
                <a:cxn ang="0">
                  <a:pos x="189" y="22"/>
                </a:cxn>
                <a:cxn ang="0">
                  <a:pos x="175" y="32"/>
                </a:cxn>
                <a:cxn ang="0">
                  <a:pos x="169" y="42"/>
                </a:cxn>
                <a:cxn ang="0">
                  <a:pos x="156" y="41"/>
                </a:cxn>
                <a:cxn ang="0">
                  <a:pos x="144" y="40"/>
                </a:cxn>
                <a:cxn ang="0">
                  <a:pos x="121" y="42"/>
                </a:cxn>
                <a:cxn ang="0">
                  <a:pos x="116" y="53"/>
                </a:cxn>
                <a:cxn ang="0">
                  <a:pos x="114" y="64"/>
                </a:cxn>
                <a:cxn ang="0">
                  <a:pos x="106" y="68"/>
                </a:cxn>
                <a:cxn ang="0">
                  <a:pos x="92" y="75"/>
                </a:cxn>
                <a:cxn ang="0">
                  <a:pos x="77" y="73"/>
                </a:cxn>
                <a:cxn ang="0">
                  <a:pos x="65" y="72"/>
                </a:cxn>
                <a:cxn ang="0">
                  <a:pos x="53" y="69"/>
                </a:cxn>
                <a:cxn ang="0">
                  <a:pos x="41" y="75"/>
                </a:cxn>
                <a:cxn ang="0">
                  <a:pos x="32" y="87"/>
                </a:cxn>
                <a:cxn ang="0">
                  <a:pos x="18" y="97"/>
                </a:cxn>
              </a:cxnLst>
              <a:rect l="0" t="0" r="r" b="b"/>
              <a:pathLst>
                <a:path w="195" h="97">
                  <a:moveTo>
                    <a:pt x="0" y="72"/>
                  </a:moveTo>
                  <a:lnTo>
                    <a:pt x="5" y="66"/>
                  </a:lnTo>
                  <a:lnTo>
                    <a:pt x="9" y="62"/>
                  </a:lnTo>
                  <a:lnTo>
                    <a:pt x="17" y="59"/>
                  </a:lnTo>
                  <a:lnTo>
                    <a:pt x="23" y="56"/>
                  </a:lnTo>
                  <a:lnTo>
                    <a:pt x="30" y="53"/>
                  </a:lnTo>
                  <a:lnTo>
                    <a:pt x="36" y="51"/>
                  </a:lnTo>
                  <a:lnTo>
                    <a:pt x="42" y="51"/>
                  </a:lnTo>
                  <a:lnTo>
                    <a:pt x="48" y="51"/>
                  </a:lnTo>
                  <a:lnTo>
                    <a:pt x="54" y="51"/>
                  </a:lnTo>
                  <a:lnTo>
                    <a:pt x="61" y="53"/>
                  </a:lnTo>
                  <a:lnTo>
                    <a:pt x="67" y="53"/>
                  </a:lnTo>
                  <a:lnTo>
                    <a:pt x="73" y="53"/>
                  </a:lnTo>
                  <a:lnTo>
                    <a:pt x="80" y="53"/>
                  </a:lnTo>
                  <a:lnTo>
                    <a:pt x="86" y="53"/>
                  </a:lnTo>
                  <a:lnTo>
                    <a:pt x="93" y="51"/>
                  </a:lnTo>
                  <a:lnTo>
                    <a:pt x="99" y="48"/>
                  </a:lnTo>
                  <a:lnTo>
                    <a:pt x="104" y="44"/>
                  </a:lnTo>
                  <a:lnTo>
                    <a:pt x="107" y="38"/>
                  </a:lnTo>
                  <a:lnTo>
                    <a:pt x="114" y="35"/>
                  </a:lnTo>
                  <a:lnTo>
                    <a:pt x="121" y="29"/>
                  </a:lnTo>
                  <a:lnTo>
                    <a:pt x="127" y="24"/>
                  </a:lnTo>
                  <a:lnTo>
                    <a:pt x="133" y="17"/>
                  </a:lnTo>
                  <a:lnTo>
                    <a:pt x="139" y="18"/>
                  </a:lnTo>
                  <a:lnTo>
                    <a:pt x="145" y="18"/>
                  </a:lnTo>
                  <a:lnTo>
                    <a:pt x="151" y="18"/>
                  </a:lnTo>
                  <a:lnTo>
                    <a:pt x="156" y="14"/>
                  </a:lnTo>
                  <a:lnTo>
                    <a:pt x="163" y="11"/>
                  </a:lnTo>
                  <a:lnTo>
                    <a:pt x="166" y="5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195" y="6"/>
                  </a:lnTo>
                  <a:lnTo>
                    <a:pt x="194" y="11"/>
                  </a:lnTo>
                  <a:lnTo>
                    <a:pt x="194" y="17"/>
                  </a:lnTo>
                  <a:lnTo>
                    <a:pt x="189" y="22"/>
                  </a:lnTo>
                  <a:lnTo>
                    <a:pt x="179" y="27"/>
                  </a:lnTo>
                  <a:lnTo>
                    <a:pt x="175" y="32"/>
                  </a:lnTo>
                  <a:lnTo>
                    <a:pt x="174" y="37"/>
                  </a:lnTo>
                  <a:lnTo>
                    <a:pt x="169" y="42"/>
                  </a:lnTo>
                  <a:lnTo>
                    <a:pt x="163" y="42"/>
                  </a:lnTo>
                  <a:lnTo>
                    <a:pt x="156" y="41"/>
                  </a:lnTo>
                  <a:lnTo>
                    <a:pt x="150" y="42"/>
                  </a:lnTo>
                  <a:lnTo>
                    <a:pt x="144" y="40"/>
                  </a:lnTo>
                  <a:lnTo>
                    <a:pt x="127" y="38"/>
                  </a:lnTo>
                  <a:lnTo>
                    <a:pt x="121" y="42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5" y="59"/>
                  </a:lnTo>
                  <a:lnTo>
                    <a:pt x="114" y="64"/>
                  </a:lnTo>
                  <a:lnTo>
                    <a:pt x="112" y="69"/>
                  </a:lnTo>
                  <a:lnTo>
                    <a:pt x="106" y="68"/>
                  </a:lnTo>
                  <a:lnTo>
                    <a:pt x="98" y="72"/>
                  </a:lnTo>
                  <a:lnTo>
                    <a:pt x="92" y="75"/>
                  </a:lnTo>
                  <a:lnTo>
                    <a:pt x="84" y="74"/>
                  </a:lnTo>
                  <a:lnTo>
                    <a:pt x="77" y="73"/>
                  </a:lnTo>
                  <a:lnTo>
                    <a:pt x="71" y="73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3" y="69"/>
                  </a:lnTo>
                  <a:lnTo>
                    <a:pt x="47" y="70"/>
                  </a:lnTo>
                  <a:lnTo>
                    <a:pt x="41" y="75"/>
                  </a:lnTo>
                  <a:lnTo>
                    <a:pt x="36" y="82"/>
                  </a:lnTo>
                  <a:lnTo>
                    <a:pt x="32" y="87"/>
                  </a:lnTo>
                  <a:lnTo>
                    <a:pt x="24" y="93"/>
                  </a:lnTo>
                  <a:lnTo>
                    <a:pt x="18" y="9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67230" y="2262977"/>
              <a:ext cx="295275" cy="160337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4" y="75"/>
                </a:cxn>
                <a:cxn ang="0">
                  <a:pos x="27" y="69"/>
                </a:cxn>
                <a:cxn ang="0">
                  <a:pos x="38" y="63"/>
                </a:cxn>
                <a:cxn ang="0">
                  <a:pos x="44" y="53"/>
                </a:cxn>
                <a:cxn ang="0">
                  <a:pos x="47" y="42"/>
                </a:cxn>
                <a:cxn ang="0">
                  <a:pos x="59" y="36"/>
                </a:cxn>
                <a:cxn ang="0">
                  <a:pos x="69" y="36"/>
                </a:cxn>
                <a:cxn ang="0">
                  <a:pos x="79" y="38"/>
                </a:cxn>
                <a:cxn ang="0">
                  <a:pos x="91" y="38"/>
                </a:cxn>
                <a:cxn ang="0">
                  <a:pos x="99" y="31"/>
                </a:cxn>
                <a:cxn ang="0">
                  <a:pos x="105" y="22"/>
                </a:cxn>
                <a:cxn ang="0">
                  <a:pos x="112" y="12"/>
                </a:cxn>
                <a:cxn ang="0">
                  <a:pos x="123" y="9"/>
                </a:cxn>
                <a:cxn ang="0">
                  <a:pos x="134" y="5"/>
                </a:cxn>
                <a:cxn ang="0">
                  <a:pos x="144" y="0"/>
                </a:cxn>
                <a:cxn ang="0">
                  <a:pos x="156" y="2"/>
                </a:cxn>
                <a:cxn ang="0">
                  <a:pos x="167" y="4"/>
                </a:cxn>
                <a:cxn ang="0">
                  <a:pos x="176" y="11"/>
                </a:cxn>
                <a:cxn ang="0">
                  <a:pos x="186" y="16"/>
                </a:cxn>
                <a:cxn ang="0">
                  <a:pos x="183" y="27"/>
                </a:cxn>
                <a:cxn ang="0">
                  <a:pos x="176" y="35"/>
                </a:cxn>
                <a:cxn ang="0">
                  <a:pos x="166" y="30"/>
                </a:cxn>
                <a:cxn ang="0">
                  <a:pos x="156" y="23"/>
                </a:cxn>
                <a:cxn ang="0">
                  <a:pos x="146" y="20"/>
                </a:cxn>
                <a:cxn ang="0">
                  <a:pos x="133" y="26"/>
                </a:cxn>
                <a:cxn ang="0">
                  <a:pos x="124" y="33"/>
                </a:cxn>
                <a:cxn ang="0">
                  <a:pos x="117" y="42"/>
                </a:cxn>
                <a:cxn ang="0">
                  <a:pos x="110" y="51"/>
                </a:cxn>
                <a:cxn ang="0">
                  <a:pos x="105" y="62"/>
                </a:cxn>
                <a:cxn ang="0">
                  <a:pos x="93" y="62"/>
                </a:cxn>
                <a:cxn ang="0">
                  <a:pos x="83" y="60"/>
                </a:cxn>
                <a:cxn ang="0">
                  <a:pos x="71" y="57"/>
                </a:cxn>
                <a:cxn ang="0">
                  <a:pos x="62" y="60"/>
                </a:cxn>
                <a:cxn ang="0">
                  <a:pos x="56" y="70"/>
                </a:cxn>
                <a:cxn ang="0">
                  <a:pos x="52" y="82"/>
                </a:cxn>
                <a:cxn ang="0">
                  <a:pos x="46" y="86"/>
                </a:cxn>
                <a:cxn ang="0">
                  <a:pos x="39" y="95"/>
                </a:cxn>
                <a:cxn ang="0">
                  <a:pos x="27" y="99"/>
                </a:cxn>
                <a:cxn ang="0">
                  <a:pos x="17" y="101"/>
                </a:cxn>
                <a:cxn ang="0">
                  <a:pos x="7" y="99"/>
                </a:cxn>
                <a:cxn ang="0">
                  <a:pos x="0" y="69"/>
                </a:cxn>
              </a:cxnLst>
              <a:rect l="0" t="0" r="r" b="b"/>
              <a:pathLst>
                <a:path w="186" h="101">
                  <a:moveTo>
                    <a:pt x="0" y="69"/>
                  </a:moveTo>
                  <a:lnTo>
                    <a:pt x="4" y="74"/>
                  </a:lnTo>
                  <a:lnTo>
                    <a:pt x="9" y="75"/>
                  </a:lnTo>
                  <a:lnTo>
                    <a:pt x="14" y="75"/>
                  </a:lnTo>
                  <a:lnTo>
                    <a:pt x="21" y="70"/>
                  </a:lnTo>
                  <a:lnTo>
                    <a:pt x="27" y="69"/>
                  </a:lnTo>
                  <a:lnTo>
                    <a:pt x="33" y="67"/>
                  </a:lnTo>
                  <a:lnTo>
                    <a:pt x="38" y="63"/>
                  </a:lnTo>
                  <a:lnTo>
                    <a:pt x="43" y="59"/>
                  </a:lnTo>
                  <a:lnTo>
                    <a:pt x="44" y="53"/>
                  </a:lnTo>
                  <a:lnTo>
                    <a:pt x="46" y="48"/>
                  </a:lnTo>
                  <a:lnTo>
                    <a:pt x="47" y="42"/>
                  </a:lnTo>
                  <a:lnTo>
                    <a:pt x="53" y="38"/>
                  </a:lnTo>
                  <a:lnTo>
                    <a:pt x="59" y="36"/>
                  </a:lnTo>
                  <a:lnTo>
                    <a:pt x="64" y="35"/>
                  </a:lnTo>
                  <a:lnTo>
                    <a:pt x="69" y="36"/>
                  </a:lnTo>
                  <a:lnTo>
                    <a:pt x="74" y="37"/>
                  </a:lnTo>
                  <a:lnTo>
                    <a:pt x="79" y="38"/>
                  </a:lnTo>
                  <a:lnTo>
                    <a:pt x="85" y="39"/>
                  </a:lnTo>
                  <a:lnTo>
                    <a:pt x="91" y="38"/>
                  </a:lnTo>
                  <a:lnTo>
                    <a:pt x="97" y="36"/>
                  </a:lnTo>
                  <a:lnTo>
                    <a:pt x="99" y="31"/>
                  </a:lnTo>
                  <a:lnTo>
                    <a:pt x="102" y="27"/>
                  </a:lnTo>
                  <a:lnTo>
                    <a:pt x="105" y="22"/>
                  </a:lnTo>
                  <a:lnTo>
                    <a:pt x="107" y="17"/>
                  </a:lnTo>
                  <a:lnTo>
                    <a:pt x="112" y="12"/>
                  </a:lnTo>
                  <a:lnTo>
                    <a:pt x="118" y="9"/>
                  </a:lnTo>
                  <a:lnTo>
                    <a:pt x="123" y="9"/>
                  </a:lnTo>
                  <a:lnTo>
                    <a:pt x="128" y="8"/>
                  </a:lnTo>
                  <a:lnTo>
                    <a:pt x="134" y="5"/>
                  </a:lnTo>
                  <a:lnTo>
                    <a:pt x="139" y="5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6" y="2"/>
                  </a:lnTo>
                  <a:lnTo>
                    <a:pt x="161" y="3"/>
                  </a:lnTo>
                  <a:lnTo>
                    <a:pt x="167" y="4"/>
                  </a:lnTo>
                  <a:lnTo>
                    <a:pt x="172" y="5"/>
                  </a:lnTo>
                  <a:lnTo>
                    <a:pt x="176" y="11"/>
                  </a:lnTo>
                  <a:lnTo>
                    <a:pt x="180" y="15"/>
                  </a:lnTo>
                  <a:lnTo>
                    <a:pt x="186" y="16"/>
                  </a:lnTo>
                  <a:lnTo>
                    <a:pt x="184" y="21"/>
                  </a:lnTo>
                  <a:lnTo>
                    <a:pt x="183" y="27"/>
                  </a:lnTo>
                  <a:lnTo>
                    <a:pt x="182" y="32"/>
                  </a:lnTo>
                  <a:lnTo>
                    <a:pt x="176" y="35"/>
                  </a:lnTo>
                  <a:lnTo>
                    <a:pt x="169" y="33"/>
                  </a:lnTo>
                  <a:lnTo>
                    <a:pt x="166" y="30"/>
                  </a:lnTo>
                  <a:lnTo>
                    <a:pt x="161" y="27"/>
                  </a:lnTo>
                  <a:lnTo>
                    <a:pt x="156" y="23"/>
                  </a:lnTo>
                  <a:lnTo>
                    <a:pt x="151" y="22"/>
                  </a:lnTo>
                  <a:lnTo>
                    <a:pt x="146" y="20"/>
                  </a:lnTo>
                  <a:lnTo>
                    <a:pt x="141" y="21"/>
                  </a:lnTo>
                  <a:lnTo>
                    <a:pt x="133" y="26"/>
                  </a:lnTo>
                  <a:lnTo>
                    <a:pt x="128" y="29"/>
                  </a:lnTo>
                  <a:lnTo>
                    <a:pt x="124" y="33"/>
                  </a:lnTo>
                  <a:lnTo>
                    <a:pt x="120" y="37"/>
                  </a:lnTo>
                  <a:lnTo>
                    <a:pt x="117" y="42"/>
                  </a:lnTo>
                  <a:lnTo>
                    <a:pt x="112" y="46"/>
                  </a:lnTo>
                  <a:lnTo>
                    <a:pt x="110" y="51"/>
                  </a:lnTo>
                  <a:lnTo>
                    <a:pt x="109" y="57"/>
                  </a:lnTo>
                  <a:lnTo>
                    <a:pt x="105" y="62"/>
                  </a:lnTo>
                  <a:lnTo>
                    <a:pt x="99" y="60"/>
                  </a:lnTo>
                  <a:lnTo>
                    <a:pt x="93" y="62"/>
                  </a:lnTo>
                  <a:lnTo>
                    <a:pt x="88" y="60"/>
                  </a:lnTo>
                  <a:lnTo>
                    <a:pt x="83" y="60"/>
                  </a:lnTo>
                  <a:lnTo>
                    <a:pt x="76" y="58"/>
                  </a:lnTo>
                  <a:lnTo>
                    <a:pt x="71" y="57"/>
                  </a:lnTo>
                  <a:lnTo>
                    <a:pt x="65" y="56"/>
                  </a:lnTo>
                  <a:lnTo>
                    <a:pt x="62" y="60"/>
                  </a:lnTo>
                  <a:lnTo>
                    <a:pt x="58" y="65"/>
                  </a:lnTo>
                  <a:lnTo>
                    <a:pt x="56" y="70"/>
                  </a:lnTo>
                  <a:lnTo>
                    <a:pt x="54" y="75"/>
                  </a:lnTo>
                  <a:lnTo>
                    <a:pt x="52" y="82"/>
                  </a:lnTo>
                  <a:lnTo>
                    <a:pt x="47" y="81"/>
                  </a:lnTo>
                  <a:lnTo>
                    <a:pt x="46" y="86"/>
                  </a:lnTo>
                  <a:lnTo>
                    <a:pt x="40" y="89"/>
                  </a:lnTo>
                  <a:lnTo>
                    <a:pt x="39" y="95"/>
                  </a:lnTo>
                  <a:lnTo>
                    <a:pt x="33" y="97"/>
                  </a:lnTo>
                  <a:lnTo>
                    <a:pt x="27" y="99"/>
                  </a:lnTo>
                  <a:lnTo>
                    <a:pt x="21" y="100"/>
                  </a:lnTo>
                  <a:lnTo>
                    <a:pt x="17" y="101"/>
                  </a:lnTo>
                  <a:lnTo>
                    <a:pt x="11" y="100"/>
                  </a:lnTo>
                  <a:lnTo>
                    <a:pt x="7" y="99"/>
                  </a:lnTo>
                  <a:lnTo>
                    <a:pt x="2" y="9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1" name="Gruppe 20"/>
            <p:cNvGrpSpPr/>
            <p:nvPr/>
          </p:nvGrpSpPr>
          <p:grpSpPr>
            <a:xfrm>
              <a:off x="4798896" y="1808388"/>
              <a:ext cx="927100" cy="1319211"/>
              <a:chOff x="4915008" y="1692276"/>
              <a:chExt cx="927100" cy="1319211"/>
            </a:xfrm>
          </p:grpSpPr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5132496" y="1692276"/>
                <a:ext cx="385763" cy="277812"/>
              </a:xfrm>
              <a:custGeom>
                <a:avLst/>
                <a:gdLst/>
                <a:ahLst/>
                <a:cxnLst>
                  <a:cxn ang="0">
                    <a:pos x="85" y="100"/>
                  </a:cxn>
                  <a:cxn ang="0">
                    <a:pos x="78" y="77"/>
                  </a:cxn>
                  <a:cxn ang="0">
                    <a:pos x="73" y="55"/>
                  </a:cxn>
                  <a:cxn ang="0">
                    <a:pos x="76" y="35"/>
                  </a:cxn>
                  <a:cxn ang="0">
                    <a:pos x="84" y="19"/>
                  </a:cxn>
                  <a:cxn ang="0">
                    <a:pos x="93" y="9"/>
                  </a:cxn>
                  <a:cxn ang="0">
                    <a:pos x="106" y="2"/>
                  </a:cxn>
                  <a:cxn ang="0">
                    <a:pos x="125" y="0"/>
                  </a:cxn>
                  <a:cxn ang="0">
                    <a:pos x="146" y="0"/>
                  </a:cxn>
                  <a:cxn ang="0">
                    <a:pos x="170" y="8"/>
                  </a:cxn>
                  <a:cxn ang="0">
                    <a:pos x="187" y="15"/>
                  </a:cxn>
                  <a:cxn ang="0">
                    <a:pos x="203" y="29"/>
                  </a:cxn>
                  <a:cxn ang="0">
                    <a:pos x="219" y="44"/>
                  </a:cxn>
                  <a:cxn ang="0">
                    <a:pos x="229" y="63"/>
                  </a:cxn>
                  <a:cxn ang="0">
                    <a:pos x="237" y="90"/>
                  </a:cxn>
                  <a:cxn ang="0">
                    <a:pos x="243" y="112"/>
                  </a:cxn>
                  <a:cxn ang="0">
                    <a:pos x="242" y="131"/>
                  </a:cxn>
                  <a:cxn ang="0">
                    <a:pos x="237" y="148"/>
                  </a:cxn>
                  <a:cxn ang="0">
                    <a:pos x="229" y="158"/>
                  </a:cxn>
                  <a:cxn ang="0">
                    <a:pos x="213" y="168"/>
                  </a:cxn>
                  <a:cxn ang="0">
                    <a:pos x="188" y="175"/>
                  </a:cxn>
                  <a:cxn ang="0">
                    <a:pos x="172" y="175"/>
                  </a:cxn>
                  <a:cxn ang="0">
                    <a:pos x="148" y="167"/>
                  </a:cxn>
                  <a:cxn ang="0">
                    <a:pos x="127" y="152"/>
                  </a:cxn>
                  <a:cxn ang="0">
                    <a:pos x="109" y="136"/>
                  </a:cxn>
                  <a:cxn ang="0">
                    <a:pos x="99" y="123"/>
                  </a:cxn>
                  <a:cxn ang="0">
                    <a:pos x="57" y="139"/>
                  </a:cxn>
                  <a:cxn ang="0">
                    <a:pos x="29" y="154"/>
                  </a:cxn>
                  <a:cxn ang="0">
                    <a:pos x="8" y="158"/>
                  </a:cxn>
                  <a:cxn ang="0">
                    <a:pos x="0" y="142"/>
                  </a:cxn>
                  <a:cxn ang="0">
                    <a:pos x="6" y="127"/>
                  </a:cxn>
                  <a:cxn ang="0">
                    <a:pos x="26" y="120"/>
                  </a:cxn>
                  <a:cxn ang="0">
                    <a:pos x="58" y="110"/>
                  </a:cxn>
                  <a:cxn ang="0">
                    <a:pos x="85" y="100"/>
                  </a:cxn>
                </a:cxnLst>
                <a:rect l="0" t="0" r="r" b="b"/>
                <a:pathLst>
                  <a:path w="243" h="175">
                    <a:moveTo>
                      <a:pt x="85" y="100"/>
                    </a:moveTo>
                    <a:lnTo>
                      <a:pt x="78" y="77"/>
                    </a:lnTo>
                    <a:lnTo>
                      <a:pt x="73" y="55"/>
                    </a:lnTo>
                    <a:lnTo>
                      <a:pt x="76" y="35"/>
                    </a:lnTo>
                    <a:lnTo>
                      <a:pt x="84" y="19"/>
                    </a:lnTo>
                    <a:lnTo>
                      <a:pt x="93" y="9"/>
                    </a:lnTo>
                    <a:lnTo>
                      <a:pt x="106" y="2"/>
                    </a:lnTo>
                    <a:lnTo>
                      <a:pt x="125" y="0"/>
                    </a:lnTo>
                    <a:lnTo>
                      <a:pt x="146" y="0"/>
                    </a:lnTo>
                    <a:lnTo>
                      <a:pt x="170" y="8"/>
                    </a:lnTo>
                    <a:lnTo>
                      <a:pt x="187" y="15"/>
                    </a:lnTo>
                    <a:lnTo>
                      <a:pt x="203" y="29"/>
                    </a:lnTo>
                    <a:lnTo>
                      <a:pt x="219" y="44"/>
                    </a:lnTo>
                    <a:lnTo>
                      <a:pt x="229" y="63"/>
                    </a:lnTo>
                    <a:lnTo>
                      <a:pt x="237" y="90"/>
                    </a:lnTo>
                    <a:lnTo>
                      <a:pt x="243" y="112"/>
                    </a:lnTo>
                    <a:lnTo>
                      <a:pt x="242" y="131"/>
                    </a:lnTo>
                    <a:lnTo>
                      <a:pt x="237" y="148"/>
                    </a:lnTo>
                    <a:lnTo>
                      <a:pt x="229" y="158"/>
                    </a:lnTo>
                    <a:lnTo>
                      <a:pt x="213" y="168"/>
                    </a:lnTo>
                    <a:lnTo>
                      <a:pt x="188" y="175"/>
                    </a:lnTo>
                    <a:lnTo>
                      <a:pt x="172" y="175"/>
                    </a:lnTo>
                    <a:lnTo>
                      <a:pt x="148" y="167"/>
                    </a:lnTo>
                    <a:lnTo>
                      <a:pt x="127" y="152"/>
                    </a:lnTo>
                    <a:lnTo>
                      <a:pt x="109" y="136"/>
                    </a:lnTo>
                    <a:lnTo>
                      <a:pt x="99" y="123"/>
                    </a:lnTo>
                    <a:lnTo>
                      <a:pt x="57" y="139"/>
                    </a:lnTo>
                    <a:lnTo>
                      <a:pt x="29" y="154"/>
                    </a:lnTo>
                    <a:lnTo>
                      <a:pt x="8" y="158"/>
                    </a:lnTo>
                    <a:lnTo>
                      <a:pt x="0" y="142"/>
                    </a:lnTo>
                    <a:lnTo>
                      <a:pt x="6" y="127"/>
                    </a:lnTo>
                    <a:lnTo>
                      <a:pt x="26" y="120"/>
                    </a:lnTo>
                    <a:lnTo>
                      <a:pt x="58" y="110"/>
                    </a:lnTo>
                    <a:lnTo>
                      <a:pt x="8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5403958" y="1995488"/>
                <a:ext cx="285750" cy="441325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31" y="4"/>
                  </a:cxn>
                  <a:cxn ang="0">
                    <a:pos x="47" y="2"/>
                  </a:cxn>
                  <a:cxn ang="0">
                    <a:pos x="72" y="0"/>
                  </a:cxn>
                  <a:cxn ang="0">
                    <a:pos x="95" y="5"/>
                  </a:cxn>
                  <a:cxn ang="0">
                    <a:pos x="113" y="13"/>
                  </a:cxn>
                  <a:cxn ang="0">
                    <a:pos x="133" y="30"/>
                  </a:cxn>
                  <a:cxn ang="0">
                    <a:pos x="149" y="51"/>
                  </a:cxn>
                  <a:cxn ang="0">
                    <a:pos x="162" y="72"/>
                  </a:cxn>
                  <a:cxn ang="0">
                    <a:pos x="170" y="95"/>
                  </a:cxn>
                  <a:cxn ang="0">
                    <a:pos x="176" y="116"/>
                  </a:cxn>
                  <a:cxn ang="0">
                    <a:pos x="178" y="143"/>
                  </a:cxn>
                  <a:cxn ang="0">
                    <a:pos x="180" y="173"/>
                  </a:cxn>
                  <a:cxn ang="0">
                    <a:pos x="176" y="200"/>
                  </a:cxn>
                  <a:cxn ang="0">
                    <a:pos x="167" y="224"/>
                  </a:cxn>
                  <a:cxn ang="0">
                    <a:pos x="157" y="244"/>
                  </a:cxn>
                  <a:cxn ang="0">
                    <a:pos x="144" y="257"/>
                  </a:cxn>
                  <a:cxn ang="0">
                    <a:pos x="131" y="269"/>
                  </a:cxn>
                  <a:cxn ang="0">
                    <a:pos x="113" y="275"/>
                  </a:cxn>
                  <a:cxn ang="0">
                    <a:pos x="99" y="278"/>
                  </a:cxn>
                  <a:cxn ang="0">
                    <a:pos x="78" y="278"/>
                  </a:cxn>
                  <a:cxn ang="0">
                    <a:pos x="62" y="274"/>
                  </a:cxn>
                  <a:cxn ang="0">
                    <a:pos x="50" y="265"/>
                  </a:cxn>
                  <a:cxn ang="0">
                    <a:pos x="41" y="254"/>
                  </a:cxn>
                  <a:cxn ang="0">
                    <a:pos x="36" y="239"/>
                  </a:cxn>
                  <a:cxn ang="0">
                    <a:pos x="31" y="218"/>
                  </a:cxn>
                  <a:cxn ang="0">
                    <a:pos x="33" y="193"/>
                  </a:cxn>
                  <a:cxn ang="0">
                    <a:pos x="39" y="168"/>
                  </a:cxn>
                  <a:cxn ang="0">
                    <a:pos x="45" y="154"/>
                  </a:cxn>
                  <a:cxn ang="0">
                    <a:pos x="55" y="137"/>
                  </a:cxn>
                  <a:cxn ang="0">
                    <a:pos x="55" y="123"/>
                  </a:cxn>
                  <a:cxn ang="0">
                    <a:pos x="49" y="108"/>
                  </a:cxn>
                  <a:cxn ang="0">
                    <a:pos x="33" y="95"/>
                  </a:cxn>
                  <a:cxn ang="0">
                    <a:pos x="12" y="80"/>
                  </a:cxn>
                  <a:cxn ang="0">
                    <a:pos x="2" y="65"/>
                  </a:cxn>
                  <a:cxn ang="0">
                    <a:pos x="0" y="49"/>
                  </a:cxn>
                  <a:cxn ang="0">
                    <a:pos x="4" y="30"/>
                  </a:cxn>
                  <a:cxn ang="0">
                    <a:pos x="15" y="17"/>
                  </a:cxn>
                </a:cxnLst>
                <a:rect l="0" t="0" r="r" b="b"/>
                <a:pathLst>
                  <a:path w="180" h="278">
                    <a:moveTo>
                      <a:pt x="15" y="17"/>
                    </a:moveTo>
                    <a:lnTo>
                      <a:pt x="31" y="4"/>
                    </a:lnTo>
                    <a:lnTo>
                      <a:pt x="47" y="2"/>
                    </a:lnTo>
                    <a:lnTo>
                      <a:pt x="72" y="0"/>
                    </a:lnTo>
                    <a:lnTo>
                      <a:pt x="95" y="5"/>
                    </a:lnTo>
                    <a:lnTo>
                      <a:pt x="113" y="13"/>
                    </a:lnTo>
                    <a:lnTo>
                      <a:pt x="133" y="30"/>
                    </a:lnTo>
                    <a:lnTo>
                      <a:pt x="149" y="51"/>
                    </a:lnTo>
                    <a:lnTo>
                      <a:pt x="162" y="72"/>
                    </a:lnTo>
                    <a:lnTo>
                      <a:pt x="170" y="95"/>
                    </a:lnTo>
                    <a:lnTo>
                      <a:pt x="176" y="116"/>
                    </a:lnTo>
                    <a:lnTo>
                      <a:pt x="178" y="143"/>
                    </a:lnTo>
                    <a:lnTo>
                      <a:pt x="180" y="173"/>
                    </a:lnTo>
                    <a:lnTo>
                      <a:pt x="176" y="200"/>
                    </a:lnTo>
                    <a:lnTo>
                      <a:pt x="167" y="224"/>
                    </a:lnTo>
                    <a:lnTo>
                      <a:pt x="157" y="244"/>
                    </a:lnTo>
                    <a:lnTo>
                      <a:pt x="144" y="257"/>
                    </a:lnTo>
                    <a:lnTo>
                      <a:pt x="131" y="269"/>
                    </a:lnTo>
                    <a:lnTo>
                      <a:pt x="113" y="275"/>
                    </a:lnTo>
                    <a:lnTo>
                      <a:pt x="99" y="278"/>
                    </a:lnTo>
                    <a:lnTo>
                      <a:pt x="78" y="278"/>
                    </a:lnTo>
                    <a:lnTo>
                      <a:pt x="62" y="274"/>
                    </a:lnTo>
                    <a:lnTo>
                      <a:pt x="50" y="265"/>
                    </a:lnTo>
                    <a:lnTo>
                      <a:pt x="41" y="254"/>
                    </a:lnTo>
                    <a:lnTo>
                      <a:pt x="36" y="239"/>
                    </a:lnTo>
                    <a:lnTo>
                      <a:pt x="31" y="218"/>
                    </a:lnTo>
                    <a:lnTo>
                      <a:pt x="33" y="193"/>
                    </a:lnTo>
                    <a:lnTo>
                      <a:pt x="39" y="168"/>
                    </a:lnTo>
                    <a:lnTo>
                      <a:pt x="45" y="154"/>
                    </a:lnTo>
                    <a:lnTo>
                      <a:pt x="55" y="137"/>
                    </a:lnTo>
                    <a:lnTo>
                      <a:pt x="55" y="123"/>
                    </a:lnTo>
                    <a:lnTo>
                      <a:pt x="49" y="108"/>
                    </a:lnTo>
                    <a:lnTo>
                      <a:pt x="33" y="95"/>
                    </a:lnTo>
                    <a:lnTo>
                      <a:pt x="12" y="80"/>
                    </a:lnTo>
                    <a:lnTo>
                      <a:pt x="2" y="65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4915008" y="2019300"/>
                <a:ext cx="561975" cy="327025"/>
              </a:xfrm>
              <a:custGeom>
                <a:avLst/>
                <a:gdLst/>
                <a:ahLst/>
                <a:cxnLst>
                  <a:cxn ang="0">
                    <a:pos x="300" y="23"/>
                  </a:cxn>
                  <a:cxn ang="0">
                    <a:pos x="334" y="0"/>
                  </a:cxn>
                  <a:cxn ang="0">
                    <a:pos x="344" y="6"/>
                  </a:cxn>
                  <a:cxn ang="0">
                    <a:pos x="353" y="16"/>
                  </a:cxn>
                  <a:cxn ang="0">
                    <a:pos x="354" y="37"/>
                  </a:cxn>
                  <a:cxn ang="0">
                    <a:pos x="342" y="47"/>
                  </a:cxn>
                  <a:cxn ang="0">
                    <a:pos x="326" y="58"/>
                  </a:cxn>
                  <a:cxn ang="0">
                    <a:pos x="268" y="83"/>
                  </a:cxn>
                  <a:cxn ang="0">
                    <a:pos x="236" y="101"/>
                  </a:cxn>
                  <a:cxn ang="0">
                    <a:pos x="195" y="130"/>
                  </a:cxn>
                  <a:cxn ang="0">
                    <a:pos x="156" y="154"/>
                  </a:cxn>
                  <a:cxn ang="0">
                    <a:pos x="140" y="169"/>
                  </a:cxn>
                  <a:cxn ang="0">
                    <a:pos x="134" y="187"/>
                  </a:cxn>
                  <a:cxn ang="0">
                    <a:pos x="120" y="203"/>
                  </a:cxn>
                  <a:cxn ang="0">
                    <a:pos x="86" y="206"/>
                  </a:cxn>
                  <a:cxn ang="0">
                    <a:pos x="78" y="188"/>
                  </a:cxn>
                  <a:cxn ang="0">
                    <a:pos x="74" y="178"/>
                  </a:cxn>
                  <a:cxn ang="0">
                    <a:pos x="56" y="173"/>
                  </a:cxn>
                  <a:cxn ang="0">
                    <a:pos x="34" y="172"/>
                  </a:cxn>
                  <a:cxn ang="0">
                    <a:pos x="16" y="181"/>
                  </a:cxn>
                  <a:cxn ang="0">
                    <a:pos x="4" y="177"/>
                  </a:cxn>
                  <a:cxn ang="0">
                    <a:pos x="0" y="162"/>
                  </a:cxn>
                  <a:cxn ang="0">
                    <a:pos x="12" y="152"/>
                  </a:cxn>
                  <a:cxn ang="0">
                    <a:pos x="50" y="152"/>
                  </a:cxn>
                  <a:cxn ang="0">
                    <a:pos x="80" y="157"/>
                  </a:cxn>
                  <a:cxn ang="0">
                    <a:pos x="109" y="146"/>
                  </a:cxn>
                  <a:cxn ang="0">
                    <a:pos x="134" y="142"/>
                  </a:cxn>
                  <a:cxn ang="0">
                    <a:pos x="163" y="125"/>
                  </a:cxn>
                  <a:cxn ang="0">
                    <a:pos x="198" y="96"/>
                  </a:cxn>
                  <a:cxn ang="0">
                    <a:pos x="224" y="81"/>
                  </a:cxn>
                  <a:cxn ang="0">
                    <a:pos x="248" y="63"/>
                  </a:cxn>
                  <a:cxn ang="0">
                    <a:pos x="270" y="47"/>
                  </a:cxn>
                  <a:cxn ang="0">
                    <a:pos x="300" y="23"/>
                  </a:cxn>
                </a:cxnLst>
                <a:rect l="0" t="0" r="r" b="b"/>
                <a:pathLst>
                  <a:path w="354" h="206">
                    <a:moveTo>
                      <a:pt x="300" y="23"/>
                    </a:moveTo>
                    <a:lnTo>
                      <a:pt x="334" y="0"/>
                    </a:lnTo>
                    <a:lnTo>
                      <a:pt x="344" y="6"/>
                    </a:lnTo>
                    <a:lnTo>
                      <a:pt x="353" y="16"/>
                    </a:lnTo>
                    <a:lnTo>
                      <a:pt x="354" y="37"/>
                    </a:lnTo>
                    <a:lnTo>
                      <a:pt x="342" y="47"/>
                    </a:lnTo>
                    <a:lnTo>
                      <a:pt x="326" y="58"/>
                    </a:lnTo>
                    <a:lnTo>
                      <a:pt x="268" y="83"/>
                    </a:lnTo>
                    <a:lnTo>
                      <a:pt x="236" y="101"/>
                    </a:lnTo>
                    <a:lnTo>
                      <a:pt x="195" y="130"/>
                    </a:lnTo>
                    <a:lnTo>
                      <a:pt x="156" y="154"/>
                    </a:lnTo>
                    <a:lnTo>
                      <a:pt x="140" y="169"/>
                    </a:lnTo>
                    <a:lnTo>
                      <a:pt x="134" y="187"/>
                    </a:lnTo>
                    <a:lnTo>
                      <a:pt x="120" y="203"/>
                    </a:lnTo>
                    <a:lnTo>
                      <a:pt x="86" y="206"/>
                    </a:lnTo>
                    <a:lnTo>
                      <a:pt x="78" y="188"/>
                    </a:lnTo>
                    <a:lnTo>
                      <a:pt x="74" y="178"/>
                    </a:lnTo>
                    <a:lnTo>
                      <a:pt x="56" y="173"/>
                    </a:lnTo>
                    <a:lnTo>
                      <a:pt x="34" y="172"/>
                    </a:lnTo>
                    <a:lnTo>
                      <a:pt x="16" y="181"/>
                    </a:lnTo>
                    <a:lnTo>
                      <a:pt x="4" y="177"/>
                    </a:lnTo>
                    <a:lnTo>
                      <a:pt x="0" y="162"/>
                    </a:lnTo>
                    <a:lnTo>
                      <a:pt x="12" y="152"/>
                    </a:lnTo>
                    <a:lnTo>
                      <a:pt x="50" y="152"/>
                    </a:lnTo>
                    <a:lnTo>
                      <a:pt x="80" y="157"/>
                    </a:lnTo>
                    <a:lnTo>
                      <a:pt x="109" y="146"/>
                    </a:lnTo>
                    <a:lnTo>
                      <a:pt x="134" y="142"/>
                    </a:lnTo>
                    <a:lnTo>
                      <a:pt x="163" y="125"/>
                    </a:lnTo>
                    <a:lnTo>
                      <a:pt x="198" y="96"/>
                    </a:lnTo>
                    <a:lnTo>
                      <a:pt x="224" y="81"/>
                    </a:lnTo>
                    <a:lnTo>
                      <a:pt x="248" y="63"/>
                    </a:lnTo>
                    <a:lnTo>
                      <a:pt x="270" y="47"/>
                    </a:lnTo>
                    <a:lnTo>
                      <a:pt x="30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559533" y="2008188"/>
                <a:ext cx="282575" cy="4397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1" y="13"/>
                  </a:cxn>
                  <a:cxn ang="0">
                    <a:pos x="53" y="24"/>
                  </a:cxn>
                  <a:cxn ang="0">
                    <a:pos x="86" y="42"/>
                  </a:cxn>
                  <a:cxn ang="0">
                    <a:pos x="116" y="63"/>
                  </a:cxn>
                  <a:cxn ang="0">
                    <a:pos x="142" y="81"/>
                  </a:cxn>
                  <a:cxn ang="0">
                    <a:pos x="166" y="101"/>
                  </a:cxn>
                  <a:cxn ang="0">
                    <a:pos x="178" y="117"/>
                  </a:cxn>
                  <a:cxn ang="0">
                    <a:pos x="178" y="131"/>
                  </a:cxn>
                  <a:cxn ang="0">
                    <a:pos x="171" y="146"/>
                  </a:cxn>
                  <a:cxn ang="0">
                    <a:pos x="160" y="159"/>
                  </a:cxn>
                  <a:cxn ang="0">
                    <a:pos x="139" y="172"/>
                  </a:cxn>
                  <a:cxn ang="0">
                    <a:pos x="116" y="185"/>
                  </a:cxn>
                  <a:cxn ang="0">
                    <a:pos x="97" y="194"/>
                  </a:cxn>
                  <a:cxn ang="0">
                    <a:pos x="86" y="203"/>
                  </a:cxn>
                  <a:cxn ang="0">
                    <a:pos x="84" y="212"/>
                  </a:cxn>
                  <a:cxn ang="0">
                    <a:pos x="87" y="223"/>
                  </a:cxn>
                  <a:cxn ang="0">
                    <a:pos x="100" y="236"/>
                  </a:cxn>
                  <a:cxn ang="0">
                    <a:pos x="116" y="249"/>
                  </a:cxn>
                  <a:cxn ang="0">
                    <a:pos x="131" y="259"/>
                  </a:cxn>
                  <a:cxn ang="0">
                    <a:pos x="137" y="271"/>
                  </a:cxn>
                  <a:cxn ang="0">
                    <a:pos x="128" y="277"/>
                  </a:cxn>
                  <a:cxn ang="0">
                    <a:pos x="115" y="276"/>
                  </a:cxn>
                  <a:cxn ang="0">
                    <a:pos x="89" y="257"/>
                  </a:cxn>
                  <a:cxn ang="0">
                    <a:pos x="65" y="231"/>
                  </a:cxn>
                  <a:cxn ang="0">
                    <a:pos x="56" y="218"/>
                  </a:cxn>
                  <a:cxn ang="0">
                    <a:pos x="52" y="203"/>
                  </a:cxn>
                  <a:cxn ang="0">
                    <a:pos x="62" y="186"/>
                  </a:cxn>
                  <a:cxn ang="0">
                    <a:pos x="87" y="180"/>
                  </a:cxn>
                  <a:cxn ang="0">
                    <a:pos x="110" y="166"/>
                  </a:cxn>
                  <a:cxn ang="0">
                    <a:pos x="128" y="153"/>
                  </a:cxn>
                  <a:cxn ang="0">
                    <a:pos x="143" y="135"/>
                  </a:cxn>
                  <a:cxn ang="0">
                    <a:pos x="146" y="128"/>
                  </a:cxn>
                  <a:cxn ang="0">
                    <a:pos x="145" y="120"/>
                  </a:cxn>
                  <a:cxn ang="0">
                    <a:pos x="131" y="103"/>
                  </a:cxn>
                  <a:cxn ang="0">
                    <a:pos x="89" y="87"/>
                  </a:cxn>
                  <a:cxn ang="0">
                    <a:pos x="56" y="71"/>
                  </a:cxn>
                  <a:cxn ang="0">
                    <a:pos x="28" y="50"/>
                  </a:cxn>
                  <a:cxn ang="0">
                    <a:pos x="4" y="32"/>
                  </a:cxn>
                  <a:cxn ang="0">
                    <a:pos x="0" y="16"/>
                  </a:cxn>
                  <a:cxn ang="0">
                    <a:pos x="2" y="0"/>
                  </a:cxn>
                </a:cxnLst>
                <a:rect l="0" t="0" r="r" b="b"/>
                <a:pathLst>
                  <a:path w="178" h="277">
                    <a:moveTo>
                      <a:pt x="2" y="0"/>
                    </a:moveTo>
                    <a:lnTo>
                      <a:pt x="31" y="13"/>
                    </a:lnTo>
                    <a:lnTo>
                      <a:pt x="53" y="24"/>
                    </a:lnTo>
                    <a:lnTo>
                      <a:pt x="86" y="42"/>
                    </a:lnTo>
                    <a:lnTo>
                      <a:pt x="116" y="63"/>
                    </a:lnTo>
                    <a:lnTo>
                      <a:pt x="142" y="81"/>
                    </a:lnTo>
                    <a:lnTo>
                      <a:pt x="166" y="101"/>
                    </a:lnTo>
                    <a:lnTo>
                      <a:pt x="178" y="117"/>
                    </a:lnTo>
                    <a:lnTo>
                      <a:pt x="178" y="131"/>
                    </a:lnTo>
                    <a:lnTo>
                      <a:pt x="171" y="146"/>
                    </a:lnTo>
                    <a:lnTo>
                      <a:pt x="160" y="159"/>
                    </a:lnTo>
                    <a:lnTo>
                      <a:pt x="139" y="172"/>
                    </a:lnTo>
                    <a:lnTo>
                      <a:pt x="116" y="185"/>
                    </a:lnTo>
                    <a:lnTo>
                      <a:pt x="97" y="194"/>
                    </a:lnTo>
                    <a:lnTo>
                      <a:pt x="86" y="203"/>
                    </a:lnTo>
                    <a:lnTo>
                      <a:pt x="84" y="212"/>
                    </a:lnTo>
                    <a:lnTo>
                      <a:pt x="87" y="223"/>
                    </a:lnTo>
                    <a:lnTo>
                      <a:pt x="100" y="236"/>
                    </a:lnTo>
                    <a:lnTo>
                      <a:pt x="116" y="249"/>
                    </a:lnTo>
                    <a:lnTo>
                      <a:pt x="131" y="259"/>
                    </a:lnTo>
                    <a:lnTo>
                      <a:pt x="137" y="271"/>
                    </a:lnTo>
                    <a:lnTo>
                      <a:pt x="128" y="277"/>
                    </a:lnTo>
                    <a:lnTo>
                      <a:pt x="115" y="276"/>
                    </a:lnTo>
                    <a:lnTo>
                      <a:pt x="89" y="257"/>
                    </a:lnTo>
                    <a:lnTo>
                      <a:pt x="65" y="231"/>
                    </a:lnTo>
                    <a:lnTo>
                      <a:pt x="56" y="218"/>
                    </a:lnTo>
                    <a:lnTo>
                      <a:pt x="52" y="203"/>
                    </a:lnTo>
                    <a:lnTo>
                      <a:pt x="62" y="186"/>
                    </a:lnTo>
                    <a:lnTo>
                      <a:pt x="87" y="180"/>
                    </a:lnTo>
                    <a:lnTo>
                      <a:pt x="110" y="166"/>
                    </a:lnTo>
                    <a:lnTo>
                      <a:pt x="128" y="153"/>
                    </a:lnTo>
                    <a:lnTo>
                      <a:pt x="143" y="135"/>
                    </a:lnTo>
                    <a:lnTo>
                      <a:pt x="146" y="128"/>
                    </a:lnTo>
                    <a:lnTo>
                      <a:pt x="145" y="120"/>
                    </a:lnTo>
                    <a:lnTo>
                      <a:pt x="131" y="103"/>
                    </a:lnTo>
                    <a:lnTo>
                      <a:pt x="89" y="87"/>
                    </a:lnTo>
                    <a:lnTo>
                      <a:pt x="56" y="71"/>
                    </a:lnTo>
                    <a:lnTo>
                      <a:pt x="28" y="50"/>
                    </a:lnTo>
                    <a:lnTo>
                      <a:pt x="4" y="32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5273783" y="2322513"/>
                <a:ext cx="273050" cy="606425"/>
              </a:xfrm>
              <a:custGeom>
                <a:avLst/>
                <a:gdLst/>
                <a:ahLst/>
                <a:cxnLst>
                  <a:cxn ang="0">
                    <a:pos x="104" y="56"/>
                  </a:cxn>
                  <a:cxn ang="0">
                    <a:pos x="119" y="20"/>
                  </a:cxn>
                  <a:cxn ang="0">
                    <a:pos x="143" y="0"/>
                  </a:cxn>
                  <a:cxn ang="0">
                    <a:pos x="163" y="12"/>
                  </a:cxn>
                  <a:cxn ang="0">
                    <a:pos x="172" y="42"/>
                  </a:cxn>
                  <a:cxn ang="0">
                    <a:pos x="164" y="61"/>
                  </a:cxn>
                  <a:cxn ang="0">
                    <a:pos x="145" y="90"/>
                  </a:cxn>
                  <a:cxn ang="0">
                    <a:pos x="121" y="152"/>
                  </a:cxn>
                  <a:cxn ang="0">
                    <a:pos x="114" y="176"/>
                  </a:cxn>
                  <a:cxn ang="0">
                    <a:pos x="111" y="197"/>
                  </a:cxn>
                  <a:cxn ang="0">
                    <a:pos x="116" y="230"/>
                  </a:cxn>
                  <a:cxn ang="0">
                    <a:pos x="123" y="282"/>
                  </a:cxn>
                  <a:cxn ang="0">
                    <a:pos x="123" y="313"/>
                  </a:cxn>
                  <a:cxn ang="0">
                    <a:pos x="122" y="334"/>
                  </a:cxn>
                  <a:cxn ang="0">
                    <a:pos x="129" y="352"/>
                  </a:cxn>
                  <a:cxn ang="0">
                    <a:pos x="124" y="367"/>
                  </a:cxn>
                  <a:cxn ang="0">
                    <a:pos x="108" y="372"/>
                  </a:cxn>
                  <a:cxn ang="0">
                    <a:pos x="81" y="372"/>
                  </a:cxn>
                  <a:cxn ang="0">
                    <a:pos x="48" y="377"/>
                  </a:cxn>
                  <a:cxn ang="0">
                    <a:pos x="19" y="382"/>
                  </a:cxn>
                  <a:cxn ang="0">
                    <a:pos x="0" y="368"/>
                  </a:cxn>
                  <a:cxn ang="0">
                    <a:pos x="4" y="352"/>
                  </a:cxn>
                  <a:cxn ang="0">
                    <a:pos x="19" y="349"/>
                  </a:cxn>
                  <a:cxn ang="0">
                    <a:pos x="42" y="345"/>
                  </a:cxn>
                  <a:cxn ang="0">
                    <a:pos x="67" y="346"/>
                  </a:cxn>
                  <a:cxn ang="0">
                    <a:pos x="84" y="345"/>
                  </a:cxn>
                  <a:cxn ang="0">
                    <a:pos x="101" y="336"/>
                  </a:cxn>
                  <a:cxn ang="0">
                    <a:pos x="106" y="316"/>
                  </a:cxn>
                  <a:cxn ang="0">
                    <a:pos x="104" y="290"/>
                  </a:cxn>
                  <a:cxn ang="0">
                    <a:pos x="92" y="254"/>
                  </a:cxn>
                  <a:cxn ang="0">
                    <a:pos x="85" y="218"/>
                  </a:cxn>
                  <a:cxn ang="0">
                    <a:pos x="83" y="187"/>
                  </a:cxn>
                  <a:cxn ang="0">
                    <a:pos x="83" y="141"/>
                  </a:cxn>
                  <a:cxn ang="0">
                    <a:pos x="89" y="110"/>
                  </a:cxn>
                  <a:cxn ang="0">
                    <a:pos x="95" y="78"/>
                  </a:cxn>
                  <a:cxn ang="0">
                    <a:pos x="104" y="56"/>
                  </a:cxn>
                </a:cxnLst>
                <a:rect l="0" t="0" r="r" b="b"/>
                <a:pathLst>
                  <a:path w="172" h="382">
                    <a:moveTo>
                      <a:pt x="104" y="56"/>
                    </a:moveTo>
                    <a:lnTo>
                      <a:pt x="119" y="20"/>
                    </a:lnTo>
                    <a:lnTo>
                      <a:pt x="143" y="0"/>
                    </a:lnTo>
                    <a:lnTo>
                      <a:pt x="163" y="12"/>
                    </a:lnTo>
                    <a:lnTo>
                      <a:pt x="172" y="42"/>
                    </a:lnTo>
                    <a:lnTo>
                      <a:pt x="164" y="61"/>
                    </a:lnTo>
                    <a:lnTo>
                      <a:pt x="145" y="90"/>
                    </a:lnTo>
                    <a:lnTo>
                      <a:pt x="121" y="152"/>
                    </a:lnTo>
                    <a:lnTo>
                      <a:pt x="114" y="176"/>
                    </a:lnTo>
                    <a:lnTo>
                      <a:pt x="111" y="197"/>
                    </a:lnTo>
                    <a:lnTo>
                      <a:pt x="116" y="230"/>
                    </a:lnTo>
                    <a:lnTo>
                      <a:pt x="123" y="282"/>
                    </a:lnTo>
                    <a:lnTo>
                      <a:pt x="123" y="313"/>
                    </a:lnTo>
                    <a:lnTo>
                      <a:pt x="122" y="334"/>
                    </a:lnTo>
                    <a:lnTo>
                      <a:pt x="129" y="352"/>
                    </a:lnTo>
                    <a:lnTo>
                      <a:pt x="124" y="367"/>
                    </a:lnTo>
                    <a:lnTo>
                      <a:pt x="108" y="372"/>
                    </a:lnTo>
                    <a:lnTo>
                      <a:pt x="81" y="372"/>
                    </a:lnTo>
                    <a:lnTo>
                      <a:pt x="48" y="377"/>
                    </a:lnTo>
                    <a:lnTo>
                      <a:pt x="19" y="382"/>
                    </a:lnTo>
                    <a:lnTo>
                      <a:pt x="0" y="368"/>
                    </a:lnTo>
                    <a:lnTo>
                      <a:pt x="4" y="352"/>
                    </a:lnTo>
                    <a:lnTo>
                      <a:pt x="19" y="349"/>
                    </a:lnTo>
                    <a:lnTo>
                      <a:pt x="42" y="345"/>
                    </a:lnTo>
                    <a:lnTo>
                      <a:pt x="67" y="346"/>
                    </a:lnTo>
                    <a:lnTo>
                      <a:pt x="84" y="345"/>
                    </a:lnTo>
                    <a:lnTo>
                      <a:pt x="101" y="336"/>
                    </a:lnTo>
                    <a:lnTo>
                      <a:pt x="106" y="316"/>
                    </a:lnTo>
                    <a:lnTo>
                      <a:pt x="104" y="290"/>
                    </a:lnTo>
                    <a:lnTo>
                      <a:pt x="92" y="254"/>
                    </a:lnTo>
                    <a:lnTo>
                      <a:pt x="85" y="218"/>
                    </a:lnTo>
                    <a:lnTo>
                      <a:pt x="83" y="187"/>
                    </a:lnTo>
                    <a:lnTo>
                      <a:pt x="83" y="141"/>
                    </a:lnTo>
                    <a:lnTo>
                      <a:pt x="89" y="110"/>
                    </a:lnTo>
                    <a:lnTo>
                      <a:pt x="95" y="78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5424596" y="2355850"/>
                <a:ext cx="217488" cy="655637"/>
              </a:xfrm>
              <a:custGeom>
                <a:avLst/>
                <a:gdLst/>
                <a:ahLst/>
                <a:cxnLst>
                  <a:cxn ang="0">
                    <a:pos x="69" y="63"/>
                  </a:cxn>
                  <a:cxn ang="0">
                    <a:pos x="79" y="12"/>
                  </a:cxn>
                  <a:cxn ang="0">
                    <a:pos x="101" y="2"/>
                  </a:cxn>
                  <a:cxn ang="0">
                    <a:pos x="121" y="0"/>
                  </a:cxn>
                  <a:cxn ang="0">
                    <a:pos x="131" y="5"/>
                  </a:cxn>
                  <a:cxn ang="0">
                    <a:pos x="137" y="17"/>
                  </a:cxn>
                  <a:cxn ang="0">
                    <a:pos x="129" y="60"/>
                  </a:cxn>
                  <a:cxn ang="0">
                    <a:pos x="116" y="114"/>
                  </a:cxn>
                  <a:cxn ang="0">
                    <a:pos x="106" y="156"/>
                  </a:cxn>
                  <a:cxn ang="0">
                    <a:pos x="100" y="187"/>
                  </a:cxn>
                  <a:cxn ang="0">
                    <a:pos x="100" y="225"/>
                  </a:cxn>
                  <a:cxn ang="0">
                    <a:pos x="106" y="276"/>
                  </a:cxn>
                  <a:cxn ang="0">
                    <a:pos x="119" y="317"/>
                  </a:cxn>
                  <a:cxn ang="0">
                    <a:pos x="122" y="354"/>
                  </a:cxn>
                  <a:cxn ang="0">
                    <a:pos x="122" y="372"/>
                  </a:cxn>
                  <a:cxn ang="0">
                    <a:pos x="122" y="384"/>
                  </a:cxn>
                  <a:cxn ang="0">
                    <a:pos x="116" y="393"/>
                  </a:cxn>
                  <a:cxn ang="0">
                    <a:pos x="103" y="394"/>
                  </a:cxn>
                  <a:cxn ang="0">
                    <a:pos x="82" y="393"/>
                  </a:cxn>
                  <a:cxn ang="0">
                    <a:pos x="61" y="397"/>
                  </a:cxn>
                  <a:cxn ang="0">
                    <a:pos x="39" y="405"/>
                  </a:cxn>
                  <a:cxn ang="0">
                    <a:pos x="21" y="413"/>
                  </a:cxn>
                  <a:cxn ang="0">
                    <a:pos x="10" y="413"/>
                  </a:cxn>
                  <a:cxn ang="0">
                    <a:pos x="0" y="400"/>
                  </a:cxn>
                  <a:cxn ang="0">
                    <a:pos x="3" y="387"/>
                  </a:cxn>
                  <a:cxn ang="0">
                    <a:pos x="9" y="377"/>
                  </a:cxn>
                  <a:cxn ang="0">
                    <a:pos x="27" y="372"/>
                  </a:cxn>
                  <a:cxn ang="0">
                    <a:pos x="56" y="366"/>
                  </a:cxn>
                  <a:cxn ang="0">
                    <a:pos x="92" y="363"/>
                  </a:cxn>
                  <a:cxn ang="0">
                    <a:pos x="97" y="361"/>
                  </a:cxn>
                  <a:cxn ang="0">
                    <a:pos x="100" y="351"/>
                  </a:cxn>
                  <a:cxn ang="0">
                    <a:pos x="100" y="337"/>
                  </a:cxn>
                  <a:cxn ang="0">
                    <a:pos x="97" y="315"/>
                  </a:cxn>
                  <a:cxn ang="0">
                    <a:pos x="84" y="286"/>
                  </a:cxn>
                  <a:cxn ang="0">
                    <a:pos x="74" y="253"/>
                  </a:cxn>
                  <a:cxn ang="0">
                    <a:pos x="66" y="220"/>
                  </a:cxn>
                  <a:cxn ang="0">
                    <a:pos x="64" y="188"/>
                  </a:cxn>
                  <a:cxn ang="0">
                    <a:pos x="61" y="146"/>
                  </a:cxn>
                  <a:cxn ang="0">
                    <a:pos x="66" y="107"/>
                  </a:cxn>
                  <a:cxn ang="0">
                    <a:pos x="66" y="75"/>
                  </a:cxn>
                  <a:cxn ang="0">
                    <a:pos x="69" y="63"/>
                  </a:cxn>
                </a:cxnLst>
                <a:rect l="0" t="0" r="r" b="b"/>
                <a:pathLst>
                  <a:path w="137" h="413">
                    <a:moveTo>
                      <a:pt x="69" y="63"/>
                    </a:moveTo>
                    <a:lnTo>
                      <a:pt x="79" y="12"/>
                    </a:lnTo>
                    <a:lnTo>
                      <a:pt x="101" y="2"/>
                    </a:lnTo>
                    <a:lnTo>
                      <a:pt x="121" y="0"/>
                    </a:lnTo>
                    <a:lnTo>
                      <a:pt x="131" y="5"/>
                    </a:lnTo>
                    <a:lnTo>
                      <a:pt x="137" y="17"/>
                    </a:lnTo>
                    <a:lnTo>
                      <a:pt x="129" y="60"/>
                    </a:lnTo>
                    <a:lnTo>
                      <a:pt x="116" y="114"/>
                    </a:lnTo>
                    <a:lnTo>
                      <a:pt x="106" y="156"/>
                    </a:lnTo>
                    <a:lnTo>
                      <a:pt x="100" y="187"/>
                    </a:lnTo>
                    <a:lnTo>
                      <a:pt x="100" y="225"/>
                    </a:lnTo>
                    <a:lnTo>
                      <a:pt x="106" y="276"/>
                    </a:lnTo>
                    <a:lnTo>
                      <a:pt x="119" y="317"/>
                    </a:lnTo>
                    <a:lnTo>
                      <a:pt x="122" y="354"/>
                    </a:lnTo>
                    <a:lnTo>
                      <a:pt x="122" y="372"/>
                    </a:lnTo>
                    <a:lnTo>
                      <a:pt x="122" y="384"/>
                    </a:lnTo>
                    <a:lnTo>
                      <a:pt x="116" y="393"/>
                    </a:lnTo>
                    <a:lnTo>
                      <a:pt x="103" y="394"/>
                    </a:lnTo>
                    <a:lnTo>
                      <a:pt x="82" y="393"/>
                    </a:lnTo>
                    <a:lnTo>
                      <a:pt x="61" y="397"/>
                    </a:lnTo>
                    <a:lnTo>
                      <a:pt x="39" y="405"/>
                    </a:lnTo>
                    <a:lnTo>
                      <a:pt x="21" y="413"/>
                    </a:lnTo>
                    <a:lnTo>
                      <a:pt x="10" y="413"/>
                    </a:lnTo>
                    <a:lnTo>
                      <a:pt x="0" y="400"/>
                    </a:lnTo>
                    <a:lnTo>
                      <a:pt x="3" y="387"/>
                    </a:lnTo>
                    <a:lnTo>
                      <a:pt x="9" y="377"/>
                    </a:lnTo>
                    <a:lnTo>
                      <a:pt x="27" y="372"/>
                    </a:lnTo>
                    <a:lnTo>
                      <a:pt x="56" y="366"/>
                    </a:lnTo>
                    <a:lnTo>
                      <a:pt x="92" y="363"/>
                    </a:lnTo>
                    <a:lnTo>
                      <a:pt x="97" y="361"/>
                    </a:lnTo>
                    <a:lnTo>
                      <a:pt x="100" y="351"/>
                    </a:lnTo>
                    <a:lnTo>
                      <a:pt x="100" y="337"/>
                    </a:lnTo>
                    <a:lnTo>
                      <a:pt x="97" y="315"/>
                    </a:lnTo>
                    <a:lnTo>
                      <a:pt x="84" y="286"/>
                    </a:lnTo>
                    <a:lnTo>
                      <a:pt x="74" y="253"/>
                    </a:lnTo>
                    <a:lnTo>
                      <a:pt x="66" y="220"/>
                    </a:lnTo>
                    <a:lnTo>
                      <a:pt x="64" y="188"/>
                    </a:lnTo>
                    <a:lnTo>
                      <a:pt x="61" y="146"/>
                    </a:lnTo>
                    <a:lnTo>
                      <a:pt x="66" y="107"/>
                    </a:lnTo>
                    <a:lnTo>
                      <a:pt x="66" y="75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6" name="Kombinationstegning 35"/>
            <p:cNvSpPr/>
            <p:nvPr/>
          </p:nvSpPr>
          <p:spPr bwMode="auto">
            <a:xfrm>
              <a:off x="4129876" y="2152651"/>
              <a:ext cx="385763" cy="616744"/>
            </a:xfrm>
            <a:custGeom>
              <a:avLst/>
              <a:gdLst>
                <a:gd name="connsiteX0" fmla="*/ 0 w 385763"/>
                <a:gd name="connsiteY0" fmla="*/ 0 h 616744"/>
                <a:gd name="connsiteX1" fmla="*/ 111919 w 385763"/>
                <a:gd name="connsiteY1" fmla="*/ 254794 h 616744"/>
                <a:gd name="connsiteX2" fmla="*/ 385763 w 385763"/>
                <a:gd name="connsiteY2" fmla="*/ 616744 h 616744"/>
                <a:gd name="connsiteX3" fmla="*/ 385763 w 385763"/>
                <a:gd name="connsiteY3" fmla="*/ 616744 h 61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763" h="616744">
                  <a:moveTo>
                    <a:pt x="0" y="0"/>
                  </a:moveTo>
                  <a:cubicBezTo>
                    <a:pt x="23812" y="76001"/>
                    <a:pt x="47625" y="152003"/>
                    <a:pt x="111919" y="254794"/>
                  </a:cubicBezTo>
                  <a:cubicBezTo>
                    <a:pt x="176213" y="357585"/>
                    <a:pt x="385763" y="616744"/>
                    <a:pt x="385763" y="616744"/>
                  </a:cubicBezTo>
                  <a:lnTo>
                    <a:pt x="385763" y="616744"/>
                  </a:ln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Afrundet rektangel 36"/>
            <p:cNvSpPr/>
            <p:nvPr/>
          </p:nvSpPr>
          <p:spPr bwMode="auto">
            <a:xfrm>
              <a:off x="4413246" y="2778921"/>
              <a:ext cx="316706" cy="92869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Jan. 21, 2014</a:t>
            </a:r>
            <a:endParaRPr lang="en-GB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2249488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/>
              <a:t>Appendix</a:t>
            </a:r>
            <a:endParaRPr lang="en-GB" sz="6000" dirty="0"/>
          </a:p>
          <a:p>
            <a:pPr algn="ctr"/>
            <a:r>
              <a:rPr lang="en-GB" sz="4800" dirty="0" smtClean="0"/>
              <a:t>Terminology </a:t>
            </a:r>
            <a:r>
              <a:rPr lang="en-GB" sz="4800" dirty="0"/>
              <a:t>and acronyms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9"/>
            <a:ext cx="9906000" cy="783998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1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885147"/>
            <a:ext cx="9906000" cy="5776909"/>
          </a:xfrm>
        </p:spPr>
        <p:txBody>
          <a:bodyPr/>
          <a:lstStyle/>
          <a:p>
            <a:r>
              <a:rPr lang="en-GB" sz="1800" i="1" dirty="0" smtClean="0"/>
              <a:t>AC</a:t>
            </a:r>
            <a:r>
              <a:rPr lang="en-GB" sz="1800" dirty="0" smtClean="0"/>
              <a:t>  Alternating Current.</a:t>
            </a:r>
            <a:endParaRPr lang="en-GB" sz="1800" i="1" dirty="0" smtClean="0"/>
          </a:p>
          <a:p>
            <a:r>
              <a:rPr lang="en-GB" sz="1800" i="1" dirty="0" smtClean="0"/>
              <a:t>Border</a:t>
            </a:r>
            <a:r>
              <a:rPr lang="en-GB" sz="1800" dirty="0" smtClean="0"/>
              <a:t>  means a border between two price zones. </a:t>
            </a:r>
          </a:p>
          <a:p>
            <a:pPr lvl="1"/>
            <a:r>
              <a:rPr lang="en-GB" sz="1800" dirty="0" smtClean="0"/>
              <a:t>Hence, it need not be a border between two countries. It may be a border between two price zones inside a country.</a:t>
            </a:r>
          </a:p>
          <a:p>
            <a:r>
              <a:rPr lang="en-GB" sz="1800" i="1" dirty="0" smtClean="0"/>
              <a:t>Coupled region</a:t>
            </a:r>
            <a:r>
              <a:rPr lang="en-GB" sz="1800" dirty="0" smtClean="0"/>
              <a:t>  A geographical area, in which you have a common IT system calculating the area’s flows and day-ahead prices by using: the market players’ day-ahead exchange bids and information on the day-ahead cross-border trading capacities.</a:t>
            </a:r>
            <a:endParaRPr lang="en-GB" sz="1800" i="1" dirty="0" smtClean="0"/>
          </a:p>
          <a:p>
            <a:r>
              <a:rPr lang="en-GB" sz="1800" i="1" dirty="0" smtClean="0"/>
              <a:t>Double auction</a:t>
            </a:r>
            <a:r>
              <a:rPr lang="en-GB" sz="1800" dirty="0" smtClean="0"/>
              <a:t>  A calculation method whereby an exchange’s price is set by </a:t>
            </a:r>
            <a:r>
              <a:rPr lang="en-GB" sz="1800" dirty="0" smtClean="0"/>
              <a:t>using </a:t>
            </a:r>
            <a:r>
              <a:rPr lang="en-GB" sz="1800" dirty="0" smtClean="0"/>
              <a:t>the exchange’s supply curve and the exchange’s demand curve</a:t>
            </a:r>
            <a:r>
              <a:rPr lang="en-GB" sz="1800" dirty="0" smtClean="0"/>
              <a:t>. See the PowerPoint presentation “Maximizing the economic value of market coupling and spot trading”.</a:t>
            </a:r>
            <a:endParaRPr lang="en-GB" sz="1800" dirty="0" smtClean="0"/>
          </a:p>
          <a:p>
            <a:r>
              <a:rPr lang="en-GB" sz="1800" i="1" dirty="0" smtClean="0"/>
              <a:t>Energy flow</a:t>
            </a:r>
            <a:r>
              <a:rPr lang="en-GB" sz="1800" dirty="0" smtClean="0"/>
              <a:t>  Actually, in this presentation, “energy flow” means “day-ahead plans for cross-border energy flow”.</a:t>
            </a:r>
          </a:p>
          <a:p>
            <a:pPr>
              <a:buNone/>
            </a:pPr>
            <a:r>
              <a:rPr lang="en-GB" sz="1800" dirty="0" smtClean="0"/>
              <a:t>	Note that implicit auction does not create energy flows. It merely creates day-ahead plans for the cross-border energy flows. Later, these plans my be modified by market players’ intra-day, cross-border trading and/or the TSOs’ cross-border trading of regulating energy.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21</a:t>
            </a:fld>
            <a:endParaRPr lang="en-GB" dirty="0" smtClean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Jan. 21,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457"/>
            <a:ext cx="9906000" cy="841372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2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0" y="813493"/>
            <a:ext cx="9906000" cy="6029993"/>
          </a:xfrm>
        </p:spPr>
        <p:txBody>
          <a:bodyPr/>
          <a:lstStyle/>
          <a:p>
            <a:r>
              <a:rPr lang="en-GB" sz="2000" i="1" dirty="0" smtClean="0"/>
              <a:t>Flow</a:t>
            </a:r>
            <a:r>
              <a:rPr lang="en-GB" sz="2000" dirty="0" smtClean="0"/>
              <a:t>  Short-term for </a:t>
            </a:r>
            <a:r>
              <a:rPr lang="en-GB" sz="2000" i="1" dirty="0" smtClean="0"/>
              <a:t>energy flow</a:t>
            </a:r>
            <a:r>
              <a:rPr lang="en-GB" sz="2000" dirty="0" smtClean="0"/>
              <a:t>.</a:t>
            </a:r>
            <a:endParaRPr lang="en-GB" sz="2000" i="1" dirty="0" smtClean="0"/>
          </a:p>
          <a:p>
            <a:r>
              <a:rPr lang="en-GB" sz="2000" i="1" dirty="0" smtClean="0"/>
              <a:t>Flow-based zonal market coupling</a:t>
            </a:r>
            <a:r>
              <a:rPr lang="en-GB" sz="2000" dirty="0" smtClean="0"/>
              <a:t>  A version of zonal market coupling, where the market coupling calculation includes a simplified load flow calculation. Thereby, the calculation tries to take into account the complicated flows of a meshed AC grid.</a:t>
            </a:r>
          </a:p>
          <a:p>
            <a:r>
              <a:rPr lang="en-GB" sz="2000" i="1" dirty="0" smtClean="0"/>
              <a:t>Implicit auction</a:t>
            </a:r>
            <a:r>
              <a:rPr lang="en-GB" sz="2000" dirty="0" smtClean="0"/>
              <a:t>  The common term for market coupling and market splitting.</a:t>
            </a:r>
            <a:endParaRPr lang="en-GB" sz="2000" i="1" dirty="0" smtClean="0"/>
          </a:p>
          <a:p>
            <a:r>
              <a:rPr lang="en-GB" sz="2000" i="1" dirty="0" smtClean="0"/>
              <a:t>Market coupling</a:t>
            </a:r>
            <a:r>
              <a:rPr lang="en-GB" sz="2000" dirty="0" smtClean="0"/>
              <a:t>  A day-ahead congestion management system, you can have on a border, where two electricity exchanges meet. The day-ahead plans for the cross-border energy flows are calculated using the two exchanges’ bids and information on the day-ahead cross-border trading capacity.</a:t>
            </a:r>
          </a:p>
          <a:p>
            <a:r>
              <a:rPr lang="en-GB" sz="2000" i="1" dirty="0" smtClean="0"/>
              <a:t>Market splitting</a:t>
            </a:r>
            <a:r>
              <a:rPr lang="en-GB" sz="2000" dirty="0" smtClean="0"/>
              <a:t> A day-ahead congestion management system, you can have on a border, where you have the same electricity exchange on both sides of the border. The day-ahead plans for the cross-border energy flows are calculated using the exchange’s bids and information on the day-ahead cross-border trading capacity.</a:t>
            </a:r>
            <a:endParaRPr lang="en-GB" sz="2000" i="1" dirty="0" smtClean="0"/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22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3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116116" y="1016005"/>
            <a:ext cx="970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Nodal pricing</a:t>
            </a:r>
            <a:r>
              <a:rPr lang="en-GB" dirty="0" smtClean="0"/>
              <a:t>  With this system, the coupled region is divided into</a:t>
            </a:r>
          </a:p>
          <a:p>
            <a:r>
              <a:rPr lang="en-GB" dirty="0" smtClean="0"/>
              <a:t>very small sub-areas called “nodes”.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30631" y="2370223"/>
            <a:ext cx="9480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/>
              <a:t>A node’s whole-sale price is set by calculating the cost of</a:t>
            </a:r>
          </a:p>
          <a:p>
            <a:pPr>
              <a:buNone/>
            </a:pPr>
            <a:r>
              <a:rPr lang="en-GB" dirty="0" smtClean="0"/>
              <a:t>supplying a small </a:t>
            </a:r>
            <a:r>
              <a:rPr lang="en-GB" u="sng" dirty="0" smtClean="0"/>
              <a:t>extra</a:t>
            </a:r>
            <a:r>
              <a:rPr lang="en-GB" dirty="0" smtClean="0"/>
              <a:t> volume of electrical energy to the node.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839438" y="3047332"/>
            <a:ext cx="8953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/>
              <a:t>Example for a given hour – if a node’s demand is 1000 MWh:</a:t>
            </a:r>
          </a:p>
          <a:p>
            <a:pPr>
              <a:buNone/>
            </a:pPr>
            <a:r>
              <a:rPr lang="en-GB" dirty="0" smtClean="0"/>
              <a:t>the node’s price is set by calculating the cost of supplying</a:t>
            </a:r>
          </a:p>
          <a:p>
            <a:pPr>
              <a:buNone/>
            </a:pPr>
            <a:r>
              <a:rPr lang="en-GB" dirty="0" smtClean="0"/>
              <a:t>one extra kWh (thereby increasing the node’s supply</a:t>
            </a:r>
          </a:p>
          <a:p>
            <a:pPr>
              <a:buNone/>
            </a:pPr>
            <a:r>
              <a:rPr lang="en-GB" dirty="0" smtClean="0"/>
              <a:t>to 1000.001 MWh). Hence, </a:t>
            </a:r>
            <a:r>
              <a:rPr lang="en-GB" u="sng" dirty="0" smtClean="0"/>
              <a:t>the nodal price is a shadow price</a:t>
            </a:r>
            <a:r>
              <a:rPr lang="en-GB" dirty="0" smtClean="0"/>
              <a:t>.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101605" y="4339994"/>
            <a:ext cx="9736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/>
              <a:t>In the nodal calculation, the complexities of energy flows in a</a:t>
            </a:r>
          </a:p>
          <a:p>
            <a:pPr>
              <a:buNone/>
            </a:pPr>
            <a:r>
              <a:rPr lang="en-GB" dirty="0" smtClean="0"/>
              <a:t>meshed AC grid is taken into account. Thereby, nodal pricing is an</a:t>
            </a:r>
          </a:p>
          <a:p>
            <a:pPr>
              <a:buNone/>
            </a:pPr>
            <a:r>
              <a:rPr lang="en-GB" dirty="0" smtClean="0"/>
              <a:t>alternative to flow-based zonal market coupling.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58066" y="5324880"/>
            <a:ext cx="9217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Apart from the nodal system’s shadow price principle, you may</a:t>
            </a:r>
          </a:p>
          <a:p>
            <a:r>
              <a:rPr lang="en-GB" dirty="0" smtClean="0"/>
              <a:t>say nodal pricing deviates from zonal pricing in this way:</a:t>
            </a:r>
            <a:endParaRPr lang="en-GB" dirty="0"/>
          </a:p>
        </p:txBody>
      </p:sp>
      <p:sp>
        <p:nvSpPr>
          <p:cNvPr id="13" name="Tekstboks 12"/>
          <p:cNvSpPr txBox="1"/>
          <p:nvPr/>
        </p:nvSpPr>
        <p:spPr>
          <a:xfrm>
            <a:off x="838874" y="1693114"/>
            <a:ext cx="817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example, a node may be the sub-area supplied by a</a:t>
            </a:r>
          </a:p>
          <a:p>
            <a:r>
              <a:rPr lang="en-GB" dirty="0" smtClean="0"/>
              <a:t>given distribution grid.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58748" y="6001991"/>
            <a:ext cx="9902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By splitting the coupled region into very small sub-areas, the nodal</a:t>
            </a:r>
          </a:p>
          <a:p>
            <a:r>
              <a:rPr lang="en-GB" dirty="0" smtClean="0"/>
              <a:t>pricing abandons the large, (politically?) preset price zones.</a:t>
            </a:r>
            <a:endParaRPr lang="en-GB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23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1430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4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219653"/>
            <a:ext cx="9920288" cy="5079541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Price zone</a:t>
            </a:r>
            <a:r>
              <a:rPr lang="en-GB" sz="2000" dirty="0" smtClean="0"/>
              <a:t>  A geographical area, within which the players can trade electrical energy day-ahead without considering grid bottlenecks.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bid</a:t>
            </a:r>
            <a:r>
              <a:rPr lang="en-GB" sz="2000" dirty="0" smtClean="0"/>
              <a:t>  A purchase bid or a sales offer submitted to a spot exchange.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contract</a:t>
            </a:r>
            <a:r>
              <a:rPr lang="en-GB" sz="2000" dirty="0" smtClean="0"/>
              <a:t>  </a:t>
            </a:r>
            <a:r>
              <a:rPr lang="en-GB" sz="2000" dirty="0" smtClean="0"/>
              <a:t>A consumer </a:t>
            </a:r>
            <a:r>
              <a:rPr lang="en-GB" sz="2000" dirty="0" smtClean="0"/>
              <a:t>having this contract with a retailer, pays the retailer the exchange day-ahead price plus the retailer’s mark-up. Hence, the </a:t>
            </a:r>
            <a:r>
              <a:rPr lang="en-GB" sz="2000" dirty="0" smtClean="0"/>
              <a:t>consumer’s </a:t>
            </a:r>
            <a:r>
              <a:rPr lang="en-GB" sz="2000" dirty="0" smtClean="0"/>
              <a:t>price is tracking the wholesale market’s daily price.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exchange  </a:t>
            </a:r>
            <a:r>
              <a:rPr lang="en-GB" sz="2000" dirty="0" smtClean="0"/>
              <a:t>In this document, a spot exchange is an electricity exchange where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Electrical energy is traded day-ahead.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The day-ahead prices are calculated by means of double auction.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1430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5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159654" y="900332"/>
            <a:ext cx="9622965" cy="5928639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price</a:t>
            </a:r>
            <a:r>
              <a:rPr lang="en-GB" sz="2000" dirty="0" smtClean="0"/>
              <a:t>  A price calculated by a spot exchange. Either by a calculation performed by the spot exchange itself, or by a calculation performed by a company, to which the calculation has been outsourced.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TSO</a:t>
            </a:r>
            <a:r>
              <a:rPr lang="en-GB" sz="2000" dirty="0" smtClean="0"/>
              <a:t>  Transmission System Operator.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Welfare criterion</a:t>
            </a:r>
            <a:r>
              <a:rPr lang="en-GB" sz="2000" dirty="0" smtClean="0"/>
              <a:t>  A criterion used in the calculation of the day-ahead exchange prices and the planned energy flows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The criterion states the preferred solution must be the solution maximizing the economic value of the day-ahead exchange trading. Please refer to the PowerPoint presentation </a:t>
            </a:r>
            <a:r>
              <a:rPr lang="en-GB" i="1" dirty="0" smtClean="0"/>
              <a:t>Welfare criterion</a:t>
            </a:r>
            <a:r>
              <a:rPr lang="en-GB" dirty="0" smtClean="0"/>
              <a:t>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Zonal market coupling</a:t>
            </a:r>
            <a:r>
              <a:rPr lang="en-GB" sz="2000" dirty="0" smtClean="0"/>
              <a:t>  A market coupling, where the coupled region is divided into relatively large price zones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Further, for each zone, the zone’s day-ahead exchange prices are calculated by means of double auction (i.e. it’s spot prices).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Zone</a:t>
            </a:r>
            <a:r>
              <a:rPr lang="en-GB" sz="2000" dirty="0" smtClean="0"/>
              <a:t>  Short-term for </a:t>
            </a:r>
            <a:r>
              <a:rPr lang="en-GB" sz="2000" i="1" dirty="0" smtClean="0"/>
              <a:t>price zone</a:t>
            </a:r>
            <a:r>
              <a:rPr lang="en-GB" sz="2000" dirty="0" smtClean="0"/>
              <a:t>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25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26</a:t>
            </a:fld>
            <a:endParaRPr lang="en-GB" dirty="0" smtClean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8" y="72570"/>
            <a:ext cx="8420100" cy="783771"/>
          </a:xfrm>
        </p:spPr>
        <p:txBody>
          <a:bodyPr/>
          <a:lstStyle/>
          <a:p>
            <a:r>
              <a:rPr lang="en-GB" sz="3200" dirty="0" smtClean="0"/>
              <a:t>Transparency for market coupling</a:t>
            </a:r>
            <a:endParaRPr lang="en-GB" sz="3200" dirty="0"/>
          </a:p>
        </p:txBody>
      </p:sp>
      <p:sp>
        <p:nvSpPr>
          <p:cNvPr id="6" name="Tekstboks 5"/>
          <p:cNvSpPr txBox="1"/>
          <p:nvPr/>
        </p:nvSpPr>
        <p:spPr>
          <a:xfrm>
            <a:off x="159659" y="769264"/>
            <a:ext cx="7183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Eventually, no end user, producer, trader or TSO</a:t>
            </a:r>
          </a:p>
          <a:p>
            <a:r>
              <a:rPr lang="en-GB" dirty="0" smtClean="0"/>
              <a:t>can opt out of the market coupling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33827" y="1595123"/>
            <a:ext cx="947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“</a:t>
            </a:r>
            <a:r>
              <a:rPr lang="en-GB" i="1" dirty="0" smtClean="0"/>
              <a:t>You can check out any time you like – but you can never leave</a:t>
            </a:r>
            <a:r>
              <a:rPr lang="en-GB" dirty="0" smtClean="0"/>
              <a:t>”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856331" y="1901534"/>
            <a:ext cx="426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Eagles: </a:t>
            </a:r>
            <a:r>
              <a:rPr lang="en-GB" i="1" dirty="0" smtClean="0"/>
              <a:t>Hotel California.</a:t>
            </a:r>
            <a:endParaRPr lang="en-GB" i="1" dirty="0"/>
          </a:p>
        </p:txBody>
      </p:sp>
      <p:sp>
        <p:nvSpPr>
          <p:cNvPr id="9" name="Tekstboks 8"/>
          <p:cNvSpPr txBox="1"/>
          <p:nvPr/>
        </p:nvSpPr>
        <p:spPr>
          <a:xfrm>
            <a:off x="159659" y="2419617"/>
            <a:ext cx="7447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Unfortunately, the legal limbo for market coupling</a:t>
            </a:r>
          </a:p>
          <a:p>
            <a:r>
              <a:rPr lang="en-GB" dirty="0" smtClean="0"/>
              <a:t>creates a transparency limbo also.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59659" y="3245476"/>
            <a:ext cx="774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market coupling: it seems as if we have to fight</a:t>
            </a:r>
          </a:p>
          <a:p>
            <a:r>
              <a:rPr lang="en-GB" dirty="0" smtClean="0"/>
              <a:t>for every thing, we want to have information on.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333827" y="4897194"/>
            <a:ext cx="884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Example: individual players’ exchange bids are confidential.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159659" y="5415277"/>
            <a:ext cx="5562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 definition, everything not on the</a:t>
            </a:r>
          </a:p>
          <a:p>
            <a:r>
              <a:rPr lang="en-GB" dirty="0" smtClean="0"/>
              <a:t>Confidentiality List is public.</a:t>
            </a:r>
          </a:p>
        </p:txBody>
      </p:sp>
      <p:grpSp>
        <p:nvGrpSpPr>
          <p:cNvPr id="117" name="Gruppe 116"/>
          <p:cNvGrpSpPr/>
          <p:nvPr/>
        </p:nvGrpSpPr>
        <p:grpSpPr>
          <a:xfrm>
            <a:off x="159659" y="3624263"/>
            <a:ext cx="9182095" cy="1325562"/>
            <a:chOff x="159659" y="3624263"/>
            <a:chExt cx="9182095" cy="1325562"/>
          </a:xfrm>
        </p:grpSpPr>
        <p:sp>
          <p:nvSpPr>
            <p:cNvPr id="44" name="Tekstboks 43"/>
            <p:cNvSpPr txBox="1"/>
            <p:nvPr/>
          </p:nvSpPr>
          <p:spPr>
            <a:xfrm>
              <a:off x="159659" y="4071335"/>
              <a:ext cx="79464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Solution: create a Confidentiality List of things, which</a:t>
              </a:r>
            </a:p>
            <a:p>
              <a:r>
                <a:rPr lang="en-GB" dirty="0" smtClean="0">
                  <a:solidFill>
                    <a:srgbClr val="008000"/>
                  </a:solidFill>
                </a:rPr>
                <a:t>cannot be public</a:t>
              </a:r>
            </a:p>
          </p:txBody>
        </p:sp>
        <p:grpSp>
          <p:nvGrpSpPr>
            <p:cNvPr id="37" name="Gruppe 36"/>
            <p:cNvGrpSpPr/>
            <p:nvPr/>
          </p:nvGrpSpPr>
          <p:grpSpPr>
            <a:xfrm>
              <a:off x="8092165" y="3624263"/>
              <a:ext cx="1249589" cy="1325562"/>
              <a:chOff x="7947025" y="3624263"/>
              <a:chExt cx="1249589" cy="1325562"/>
            </a:xfrm>
          </p:grpSpPr>
          <p:sp>
            <p:nvSpPr>
              <p:cNvPr id="3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961539" y="3624263"/>
                <a:ext cx="1235075" cy="1325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7947025" y="3624263"/>
                <a:ext cx="976313" cy="971550"/>
              </a:xfrm>
              <a:custGeom>
                <a:avLst/>
                <a:gdLst/>
                <a:ahLst/>
                <a:cxnLst>
                  <a:cxn ang="0">
                    <a:pos x="189" y="580"/>
                  </a:cxn>
                  <a:cxn ang="0">
                    <a:pos x="73" y="572"/>
                  </a:cxn>
                  <a:cxn ang="0">
                    <a:pos x="73" y="451"/>
                  </a:cxn>
                  <a:cxn ang="0">
                    <a:pos x="41" y="261"/>
                  </a:cxn>
                  <a:cxn ang="0">
                    <a:pos x="11" y="147"/>
                  </a:cxn>
                  <a:cxn ang="0">
                    <a:pos x="6" y="69"/>
                  </a:cxn>
                  <a:cxn ang="0">
                    <a:pos x="4" y="22"/>
                  </a:cxn>
                  <a:cxn ang="0">
                    <a:pos x="69" y="3"/>
                  </a:cxn>
                  <a:cxn ang="0">
                    <a:pos x="204" y="0"/>
                  </a:cxn>
                  <a:cxn ang="0">
                    <a:pos x="381" y="9"/>
                  </a:cxn>
                  <a:cxn ang="0">
                    <a:pos x="514" y="13"/>
                  </a:cxn>
                  <a:cxn ang="0">
                    <a:pos x="563" y="22"/>
                  </a:cxn>
                  <a:cxn ang="0">
                    <a:pos x="568" y="106"/>
                  </a:cxn>
                  <a:cxn ang="0">
                    <a:pos x="566" y="194"/>
                  </a:cxn>
                  <a:cxn ang="0">
                    <a:pos x="583" y="330"/>
                  </a:cxn>
                  <a:cxn ang="0">
                    <a:pos x="609" y="492"/>
                  </a:cxn>
                  <a:cxn ang="0">
                    <a:pos x="611" y="586"/>
                  </a:cxn>
                  <a:cxn ang="0">
                    <a:pos x="583" y="608"/>
                  </a:cxn>
                  <a:cxn ang="0">
                    <a:pos x="486" y="595"/>
                  </a:cxn>
                  <a:cxn ang="0">
                    <a:pos x="505" y="582"/>
                  </a:cxn>
                  <a:cxn ang="0">
                    <a:pos x="589" y="595"/>
                  </a:cxn>
                  <a:cxn ang="0">
                    <a:pos x="602" y="563"/>
                  </a:cxn>
                  <a:cxn ang="0">
                    <a:pos x="594" y="477"/>
                  </a:cxn>
                  <a:cxn ang="0">
                    <a:pos x="581" y="382"/>
                  </a:cxn>
                  <a:cxn ang="0">
                    <a:pos x="563" y="291"/>
                  </a:cxn>
                  <a:cxn ang="0">
                    <a:pos x="555" y="194"/>
                  </a:cxn>
                  <a:cxn ang="0">
                    <a:pos x="555" y="93"/>
                  </a:cxn>
                  <a:cxn ang="0">
                    <a:pos x="540" y="33"/>
                  </a:cxn>
                  <a:cxn ang="0">
                    <a:pos x="471" y="24"/>
                  </a:cxn>
                  <a:cxn ang="0">
                    <a:pos x="333" y="16"/>
                  </a:cxn>
                  <a:cxn ang="0">
                    <a:pos x="217" y="11"/>
                  </a:cxn>
                  <a:cxn ang="0">
                    <a:pos x="95" y="13"/>
                  </a:cxn>
                  <a:cxn ang="0">
                    <a:pos x="26" y="26"/>
                  </a:cxn>
                  <a:cxn ang="0">
                    <a:pos x="15" y="46"/>
                  </a:cxn>
                  <a:cxn ang="0">
                    <a:pos x="24" y="102"/>
                  </a:cxn>
                  <a:cxn ang="0">
                    <a:pos x="26" y="179"/>
                  </a:cxn>
                  <a:cxn ang="0">
                    <a:pos x="56" y="276"/>
                  </a:cxn>
                  <a:cxn ang="0">
                    <a:pos x="80" y="386"/>
                  </a:cxn>
                  <a:cxn ang="0">
                    <a:pos x="90" y="505"/>
                  </a:cxn>
                  <a:cxn ang="0">
                    <a:pos x="92" y="569"/>
                  </a:cxn>
                  <a:cxn ang="0">
                    <a:pos x="185" y="567"/>
                  </a:cxn>
                </a:cxnLst>
                <a:rect l="0" t="0" r="r" b="b"/>
                <a:pathLst>
                  <a:path w="615" h="612">
                    <a:moveTo>
                      <a:pt x="185" y="567"/>
                    </a:moveTo>
                    <a:lnTo>
                      <a:pt x="189" y="580"/>
                    </a:lnTo>
                    <a:lnTo>
                      <a:pt x="82" y="580"/>
                    </a:lnTo>
                    <a:lnTo>
                      <a:pt x="73" y="572"/>
                    </a:lnTo>
                    <a:lnTo>
                      <a:pt x="75" y="516"/>
                    </a:lnTo>
                    <a:lnTo>
                      <a:pt x="73" y="451"/>
                    </a:lnTo>
                    <a:lnTo>
                      <a:pt x="64" y="380"/>
                    </a:lnTo>
                    <a:lnTo>
                      <a:pt x="41" y="261"/>
                    </a:lnTo>
                    <a:lnTo>
                      <a:pt x="13" y="168"/>
                    </a:lnTo>
                    <a:lnTo>
                      <a:pt x="11" y="147"/>
                    </a:lnTo>
                    <a:lnTo>
                      <a:pt x="11" y="108"/>
                    </a:lnTo>
                    <a:lnTo>
                      <a:pt x="6" y="69"/>
                    </a:lnTo>
                    <a:lnTo>
                      <a:pt x="0" y="35"/>
                    </a:lnTo>
                    <a:lnTo>
                      <a:pt x="4" y="22"/>
                    </a:lnTo>
                    <a:lnTo>
                      <a:pt x="30" y="11"/>
                    </a:lnTo>
                    <a:lnTo>
                      <a:pt x="69" y="3"/>
                    </a:lnTo>
                    <a:lnTo>
                      <a:pt x="122" y="0"/>
                    </a:lnTo>
                    <a:lnTo>
                      <a:pt x="204" y="0"/>
                    </a:lnTo>
                    <a:lnTo>
                      <a:pt x="288" y="0"/>
                    </a:lnTo>
                    <a:lnTo>
                      <a:pt x="381" y="9"/>
                    </a:lnTo>
                    <a:lnTo>
                      <a:pt x="456" y="13"/>
                    </a:lnTo>
                    <a:lnTo>
                      <a:pt x="514" y="13"/>
                    </a:lnTo>
                    <a:lnTo>
                      <a:pt x="557" y="13"/>
                    </a:lnTo>
                    <a:lnTo>
                      <a:pt x="563" y="22"/>
                    </a:lnTo>
                    <a:lnTo>
                      <a:pt x="566" y="46"/>
                    </a:lnTo>
                    <a:lnTo>
                      <a:pt x="568" y="106"/>
                    </a:lnTo>
                    <a:lnTo>
                      <a:pt x="568" y="175"/>
                    </a:lnTo>
                    <a:lnTo>
                      <a:pt x="566" y="194"/>
                    </a:lnTo>
                    <a:lnTo>
                      <a:pt x="574" y="255"/>
                    </a:lnTo>
                    <a:lnTo>
                      <a:pt x="583" y="330"/>
                    </a:lnTo>
                    <a:lnTo>
                      <a:pt x="598" y="429"/>
                    </a:lnTo>
                    <a:lnTo>
                      <a:pt x="609" y="492"/>
                    </a:lnTo>
                    <a:lnTo>
                      <a:pt x="615" y="528"/>
                    </a:lnTo>
                    <a:lnTo>
                      <a:pt x="611" y="586"/>
                    </a:lnTo>
                    <a:lnTo>
                      <a:pt x="600" y="612"/>
                    </a:lnTo>
                    <a:lnTo>
                      <a:pt x="583" y="608"/>
                    </a:lnTo>
                    <a:lnTo>
                      <a:pt x="540" y="595"/>
                    </a:lnTo>
                    <a:lnTo>
                      <a:pt x="486" y="595"/>
                    </a:lnTo>
                    <a:lnTo>
                      <a:pt x="486" y="582"/>
                    </a:lnTo>
                    <a:lnTo>
                      <a:pt x="505" y="582"/>
                    </a:lnTo>
                    <a:lnTo>
                      <a:pt x="549" y="586"/>
                    </a:lnTo>
                    <a:lnTo>
                      <a:pt x="589" y="595"/>
                    </a:lnTo>
                    <a:lnTo>
                      <a:pt x="600" y="591"/>
                    </a:lnTo>
                    <a:lnTo>
                      <a:pt x="602" y="563"/>
                    </a:lnTo>
                    <a:lnTo>
                      <a:pt x="602" y="522"/>
                    </a:lnTo>
                    <a:lnTo>
                      <a:pt x="594" y="477"/>
                    </a:lnTo>
                    <a:lnTo>
                      <a:pt x="587" y="429"/>
                    </a:lnTo>
                    <a:lnTo>
                      <a:pt x="581" y="382"/>
                    </a:lnTo>
                    <a:lnTo>
                      <a:pt x="572" y="330"/>
                    </a:lnTo>
                    <a:lnTo>
                      <a:pt x="563" y="291"/>
                    </a:lnTo>
                    <a:lnTo>
                      <a:pt x="561" y="231"/>
                    </a:lnTo>
                    <a:lnTo>
                      <a:pt x="555" y="194"/>
                    </a:lnTo>
                    <a:lnTo>
                      <a:pt x="555" y="141"/>
                    </a:lnTo>
                    <a:lnTo>
                      <a:pt x="555" y="93"/>
                    </a:lnTo>
                    <a:lnTo>
                      <a:pt x="551" y="56"/>
                    </a:lnTo>
                    <a:lnTo>
                      <a:pt x="540" y="33"/>
                    </a:lnTo>
                    <a:lnTo>
                      <a:pt x="529" y="26"/>
                    </a:lnTo>
                    <a:lnTo>
                      <a:pt x="471" y="24"/>
                    </a:lnTo>
                    <a:lnTo>
                      <a:pt x="404" y="24"/>
                    </a:lnTo>
                    <a:lnTo>
                      <a:pt x="333" y="16"/>
                    </a:lnTo>
                    <a:lnTo>
                      <a:pt x="286" y="13"/>
                    </a:lnTo>
                    <a:lnTo>
                      <a:pt x="217" y="11"/>
                    </a:lnTo>
                    <a:lnTo>
                      <a:pt x="155" y="11"/>
                    </a:lnTo>
                    <a:lnTo>
                      <a:pt x="95" y="13"/>
                    </a:lnTo>
                    <a:lnTo>
                      <a:pt x="47" y="20"/>
                    </a:lnTo>
                    <a:lnTo>
                      <a:pt x="26" y="26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4" y="74"/>
                    </a:lnTo>
                    <a:lnTo>
                      <a:pt x="24" y="102"/>
                    </a:lnTo>
                    <a:lnTo>
                      <a:pt x="19" y="138"/>
                    </a:lnTo>
                    <a:lnTo>
                      <a:pt x="26" y="179"/>
                    </a:lnTo>
                    <a:lnTo>
                      <a:pt x="41" y="222"/>
                    </a:lnTo>
                    <a:lnTo>
                      <a:pt x="56" y="276"/>
                    </a:lnTo>
                    <a:lnTo>
                      <a:pt x="67" y="328"/>
                    </a:lnTo>
                    <a:lnTo>
                      <a:pt x="80" y="386"/>
                    </a:lnTo>
                    <a:lnTo>
                      <a:pt x="84" y="444"/>
                    </a:lnTo>
                    <a:lnTo>
                      <a:pt x="90" y="505"/>
                    </a:lnTo>
                    <a:lnTo>
                      <a:pt x="90" y="552"/>
                    </a:lnTo>
                    <a:lnTo>
                      <a:pt x="92" y="569"/>
                    </a:lnTo>
                    <a:lnTo>
                      <a:pt x="157" y="569"/>
                    </a:lnTo>
                    <a:lnTo>
                      <a:pt x="185" y="5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8107363" y="4533900"/>
                <a:ext cx="127000" cy="204787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8" y="63"/>
                  </a:cxn>
                  <a:cxn ang="0">
                    <a:pos x="0" y="79"/>
                  </a:cxn>
                  <a:cxn ang="0">
                    <a:pos x="0" y="94"/>
                  </a:cxn>
                  <a:cxn ang="0">
                    <a:pos x="28" y="129"/>
                  </a:cxn>
                  <a:cxn ang="0">
                    <a:pos x="35" y="116"/>
                  </a:cxn>
                  <a:cxn ang="0">
                    <a:pos x="60" y="46"/>
                  </a:cxn>
                  <a:cxn ang="0">
                    <a:pos x="80" y="0"/>
                  </a:cxn>
                  <a:cxn ang="0">
                    <a:pos x="68" y="0"/>
                  </a:cxn>
                  <a:cxn ang="0">
                    <a:pos x="57" y="26"/>
                  </a:cxn>
                  <a:cxn ang="0">
                    <a:pos x="46" y="57"/>
                  </a:cxn>
                  <a:cxn ang="0">
                    <a:pos x="26" y="105"/>
                  </a:cxn>
                  <a:cxn ang="0">
                    <a:pos x="8" y="90"/>
                  </a:cxn>
                  <a:cxn ang="0">
                    <a:pos x="13" y="75"/>
                  </a:cxn>
                  <a:cxn ang="0">
                    <a:pos x="33" y="39"/>
                  </a:cxn>
                  <a:cxn ang="0">
                    <a:pos x="44" y="2"/>
                  </a:cxn>
                </a:cxnLst>
                <a:rect l="0" t="0" r="r" b="b"/>
                <a:pathLst>
                  <a:path w="80" h="129">
                    <a:moveTo>
                      <a:pt x="44" y="2"/>
                    </a:moveTo>
                    <a:lnTo>
                      <a:pt x="8" y="63"/>
                    </a:lnTo>
                    <a:lnTo>
                      <a:pt x="0" y="79"/>
                    </a:lnTo>
                    <a:lnTo>
                      <a:pt x="0" y="94"/>
                    </a:lnTo>
                    <a:lnTo>
                      <a:pt x="28" y="129"/>
                    </a:lnTo>
                    <a:lnTo>
                      <a:pt x="35" y="116"/>
                    </a:lnTo>
                    <a:lnTo>
                      <a:pt x="60" y="46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7" y="26"/>
                    </a:lnTo>
                    <a:lnTo>
                      <a:pt x="46" y="57"/>
                    </a:lnTo>
                    <a:lnTo>
                      <a:pt x="26" y="105"/>
                    </a:lnTo>
                    <a:lnTo>
                      <a:pt x="8" y="90"/>
                    </a:lnTo>
                    <a:lnTo>
                      <a:pt x="13" y="75"/>
                    </a:lnTo>
                    <a:lnTo>
                      <a:pt x="33" y="39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8175625" y="4564063"/>
                <a:ext cx="133350" cy="300037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3" y="52"/>
                  </a:cxn>
                  <a:cxn ang="0">
                    <a:pos x="13" y="113"/>
                  </a:cxn>
                  <a:cxn ang="0">
                    <a:pos x="2" y="155"/>
                  </a:cxn>
                  <a:cxn ang="0">
                    <a:pos x="0" y="183"/>
                  </a:cxn>
                  <a:cxn ang="0">
                    <a:pos x="8" y="189"/>
                  </a:cxn>
                  <a:cxn ang="0">
                    <a:pos x="35" y="181"/>
                  </a:cxn>
                  <a:cxn ang="0">
                    <a:pos x="39" y="137"/>
                  </a:cxn>
                  <a:cxn ang="0">
                    <a:pos x="68" y="43"/>
                  </a:cxn>
                  <a:cxn ang="0">
                    <a:pos x="84" y="0"/>
                  </a:cxn>
                  <a:cxn ang="0">
                    <a:pos x="73" y="0"/>
                  </a:cxn>
                  <a:cxn ang="0">
                    <a:pos x="62" y="37"/>
                  </a:cxn>
                  <a:cxn ang="0">
                    <a:pos x="46" y="76"/>
                  </a:cxn>
                  <a:cxn ang="0">
                    <a:pos x="31" y="139"/>
                  </a:cxn>
                  <a:cxn ang="0">
                    <a:pos x="26" y="172"/>
                  </a:cxn>
                  <a:cxn ang="0">
                    <a:pos x="11" y="176"/>
                  </a:cxn>
                  <a:cxn ang="0">
                    <a:pos x="8" y="165"/>
                  </a:cxn>
                  <a:cxn ang="0">
                    <a:pos x="19" y="115"/>
                  </a:cxn>
                  <a:cxn ang="0">
                    <a:pos x="42" y="61"/>
                  </a:cxn>
                  <a:cxn ang="0">
                    <a:pos x="62" y="7"/>
                  </a:cxn>
                  <a:cxn ang="0">
                    <a:pos x="55" y="0"/>
                  </a:cxn>
                </a:cxnLst>
                <a:rect l="0" t="0" r="r" b="b"/>
                <a:pathLst>
                  <a:path w="84" h="189">
                    <a:moveTo>
                      <a:pt x="55" y="0"/>
                    </a:moveTo>
                    <a:lnTo>
                      <a:pt x="33" y="52"/>
                    </a:lnTo>
                    <a:lnTo>
                      <a:pt x="13" y="113"/>
                    </a:lnTo>
                    <a:lnTo>
                      <a:pt x="2" y="155"/>
                    </a:lnTo>
                    <a:lnTo>
                      <a:pt x="0" y="183"/>
                    </a:lnTo>
                    <a:lnTo>
                      <a:pt x="8" y="189"/>
                    </a:lnTo>
                    <a:lnTo>
                      <a:pt x="35" y="181"/>
                    </a:lnTo>
                    <a:lnTo>
                      <a:pt x="39" y="137"/>
                    </a:lnTo>
                    <a:lnTo>
                      <a:pt x="68" y="43"/>
                    </a:lnTo>
                    <a:lnTo>
                      <a:pt x="84" y="0"/>
                    </a:lnTo>
                    <a:lnTo>
                      <a:pt x="73" y="0"/>
                    </a:lnTo>
                    <a:lnTo>
                      <a:pt x="62" y="37"/>
                    </a:lnTo>
                    <a:lnTo>
                      <a:pt x="46" y="76"/>
                    </a:lnTo>
                    <a:lnTo>
                      <a:pt x="31" y="139"/>
                    </a:lnTo>
                    <a:lnTo>
                      <a:pt x="26" y="172"/>
                    </a:lnTo>
                    <a:lnTo>
                      <a:pt x="11" y="176"/>
                    </a:lnTo>
                    <a:lnTo>
                      <a:pt x="8" y="165"/>
                    </a:lnTo>
                    <a:lnTo>
                      <a:pt x="19" y="115"/>
                    </a:lnTo>
                    <a:lnTo>
                      <a:pt x="42" y="61"/>
                    </a:lnTo>
                    <a:lnTo>
                      <a:pt x="62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8229600" y="4479925"/>
                <a:ext cx="493713" cy="100012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0" y="13"/>
                  </a:cxn>
                  <a:cxn ang="0">
                    <a:pos x="17" y="15"/>
                  </a:cxn>
                  <a:cxn ang="0">
                    <a:pos x="23" y="44"/>
                  </a:cxn>
                  <a:cxn ang="0">
                    <a:pos x="75" y="49"/>
                  </a:cxn>
                  <a:cxn ang="0">
                    <a:pos x="174" y="44"/>
                  </a:cxn>
                  <a:cxn ang="0">
                    <a:pos x="254" y="49"/>
                  </a:cxn>
                  <a:cxn ang="0">
                    <a:pos x="302" y="49"/>
                  </a:cxn>
                  <a:cxn ang="0">
                    <a:pos x="293" y="18"/>
                  </a:cxn>
                  <a:cxn ang="0">
                    <a:pos x="270" y="18"/>
                  </a:cxn>
                  <a:cxn ang="0">
                    <a:pos x="174" y="18"/>
                  </a:cxn>
                  <a:cxn ang="0">
                    <a:pos x="90" y="15"/>
                  </a:cxn>
                  <a:cxn ang="0">
                    <a:pos x="19" y="13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20" y="4"/>
                  </a:cxn>
                  <a:cxn ang="0">
                    <a:pos x="194" y="8"/>
                  </a:cxn>
                  <a:cxn ang="0">
                    <a:pos x="272" y="6"/>
                  </a:cxn>
                  <a:cxn ang="0">
                    <a:pos x="304" y="2"/>
                  </a:cxn>
                  <a:cxn ang="0">
                    <a:pos x="311" y="24"/>
                  </a:cxn>
                  <a:cxn ang="0">
                    <a:pos x="308" y="58"/>
                  </a:cxn>
                  <a:cxn ang="0">
                    <a:pos x="298" y="63"/>
                  </a:cxn>
                  <a:cxn ang="0">
                    <a:pos x="233" y="63"/>
                  </a:cxn>
                  <a:cxn ang="0">
                    <a:pos x="177" y="56"/>
                  </a:cxn>
                  <a:cxn ang="0">
                    <a:pos x="116" y="60"/>
                  </a:cxn>
                  <a:cxn ang="0">
                    <a:pos x="45" y="60"/>
                  </a:cxn>
                  <a:cxn ang="0">
                    <a:pos x="8" y="54"/>
                  </a:cxn>
                </a:cxnLst>
                <a:rect l="0" t="0" r="r" b="b"/>
                <a:pathLst>
                  <a:path w="311" h="63">
                    <a:moveTo>
                      <a:pt x="8" y="54"/>
                    </a:moveTo>
                    <a:lnTo>
                      <a:pt x="0" y="13"/>
                    </a:lnTo>
                    <a:lnTo>
                      <a:pt x="17" y="15"/>
                    </a:lnTo>
                    <a:lnTo>
                      <a:pt x="23" y="44"/>
                    </a:lnTo>
                    <a:lnTo>
                      <a:pt x="75" y="49"/>
                    </a:lnTo>
                    <a:lnTo>
                      <a:pt x="174" y="44"/>
                    </a:lnTo>
                    <a:lnTo>
                      <a:pt x="254" y="49"/>
                    </a:lnTo>
                    <a:lnTo>
                      <a:pt x="302" y="49"/>
                    </a:lnTo>
                    <a:lnTo>
                      <a:pt x="293" y="18"/>
                    </a:lnTo>
                    <a:lnTo>
                      <a:pt x="270" y="18"/>
                    </a:lnTo>
                    <a:lnTo>
                      <a:pt x="174" y="18"/>
                    </a:lnTo>
                    <a:lnTo>
                      <a:pt x="90" y="15"/>
                    </a:lnTo>
                    <a:lnTo>
                      <a:pt x="19" y="13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20" y="4"/>
                    </a:lnTo>
                    <a:lnTo>
                      <a:pt x="194" y="8"/>
                    </a:lnTo>
                    <a:lnTo>
                      <a:pt x="272" y="6"/>
                    </a:lnTo>
                    <a:lnTo>
                      <a:pt x="304" y="2"/>
                    </a:lnTo>
                    <a:lnTo>
                      <a:pt x="311" y="24"/>
                    </a:lnTo>
                    <a:lnTo>
                      <a:pt x="308" y="58"/>
                    </a:lnTo>
                    <a:lnTo>
                      <a:pt x="298" y="63"/>
                    </a:lnTo>
                    <a:lnTo>
                      <a:pt x="233" y="63"/>
                    </a:lnTo>
                    <a:lnTo>
                      <a:pt x="177" y="56"/>
                    </a:lnTo>
                    <a:lnTo>
                      <a:pt x="116" y="60"/>
                    </a:lnTo>
                    <a:lnTo>
                      <a:pt x="45" y="60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8605838" y="4564063"/>
                <a:ext cx="141288" cy="334962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55" y="46"/>
                  </a:cxn>
                  <a:cxn ang="0">
                    <a:pos x="69" y="111"/>
                  </a:cxn>
                  <a:cxn ang="0">
                    <a:pos x="84" y="170"/>
                  </a:cxn>
                  <a:cxn ang="0">
                    <a:pos x="89" y="202"/>
                  </a:cxn>
                  <a:cxn ang="0">
                    <a:pos x="84" y="211"/>
                  </a:cxn>
                  <a:cxn ang="0">
                    <a:pos x="62" y="209"/>
                  </a:cxn>
                  <a:cxn ang="0">
                    <a:pos x="51" y="201"/>
                  </a:cxn>
                  <a:cxn ang="0">
                    <a:pos x="44" y="166"/>
                  </a:cxn>
                  <a:cxn ang="0">
                    <a:pos x="33" y="109"/>
                  </a:cxn>
                  <a:cxn ang="0">
                    <a:pos x="22" y="52"/>
                  </a:cxn>
                  <a:cxn ang="0">
                    <a:pos x="0" y="0"/>
                  </a:cxn>
                  <a:cxn ang="0">
                    <a:pos x="18" y="2"/>
                  </a:cxn>
                  <a:cxn ang="0">
                    <a:pos x="31" y="50"/>
                  </a:cxn>
                  <a:cxn ang="0">
                    <a:pos x="42" y="98"/>
                  </a:cxn>
                  <a:cxn ang="0">
                    <a:pos x="51" y="146"/>
                  </a:cxn>
                  <a:cxn ang="0">
                    <a:pos x="60" y="183"/>
                  </a:cxn>
                  <a:cxn ang="0">
                    <a:pos x="62" y="192"/>
                  </a:cxn>
                  <a:cxn ang="0">
                    <a:pos x="75" y="198"/>
                  </a:cxn>
                  <a:cxn ang="0">
                    <a:pos x="75" y="181"/>
                  </a:cxn>
                  <a:cxn ang="0">
                    <a:pos x="64" y="124"/>
                  </a:cxn>
                  <a:cxn ang="0">
                    <a:pos x="51" y="80"/>
                  </a:cxn>
                  <a:cxn ang="0">
                    <a:pos x="47" y="50"/>
                  </a:cxn>
                  <a:cxn ang="0">
                    <a:pos x="24" y="4"/>
                  </a:cxn>
                  <a:cxn ang="0">
                    <a:pos x="36" y="7"/>
                  </a:cxn>
                </a:cxnLst>
                <a:rect l="0" t="0" r="r" b="b"/>
                <a:pathLst>
                  <a:path w="89" h="211">
                    <a:moveTo>
                      <a:pt x="36" y="7"/>
                    </a:moveTo>
                    <a:lnTo>
                      <a:pt x="55" y="46"/>
                    </a:lnTo>
                    <a:lnTo>
                      <a:pt x="69" y="111"/>
                    </a:lnTo>
                    <a:lnTo>
                      <a:pt x="84" y="170"/>
                    </a:lnTo>
                    <a:lnTo>
                      <a:pt x="89" y="202"/>
                    </a:lnTo>
                    <a:lnTo>
                      <a:pt x="84" y="211"/>
                    </a:lnTo>
                    <a:lnTo>
                      <a:pt x="62" y="209"/>
                    </a:lnTo>
                    <a:lnTo>
                      <a:pt x="51" y="201"/>
                    </a:lnTo>
                    <a:lnTo>
                      <a:pt x="44" y="166"/>
                    </a:lnTo>
                    <a:lnTo>
                      <a:pt x="33" y="109"/>
                    </a:lnTo>
                    <a:lnTo>
                      <a:pt x="22" y="52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1" y="50"/>
                    </a:lnTo>
                    <a:lnTo>
                      <a:pt x="42" y="98"/>
                    </a:lnTo>
                    <a:lnTo>
                      <a:pt x="51" y="146"/>
                    </a:lnTo>
                    <a:lnTo>
                      <a:pt x="60" y="183"/>
                    </a:lnTo>
                    <a:lnTo>
                      <a:pt x="62" y="192"/>
                    </a:lnTo>
                    <a:lnTo>
                      <a:pt x="75" y="198"/>
                    </a:lnTo>
                    <a:lnTo>
                      <a:pt x="75" y="181"/>
                    </a:lnTo>
                    <a:lnTo>
                      <a:pt x="64" y="124"/>
                    </a:lnTo>
                    <a:lnTo>
                      <a:pt x="51" y="80"/>
                    </a:lnTo>
                    <a:lnTo>
                      <a:pt x="47" y="50"/>
                    </a:lnTo>
                    <a:lnTo>
                      <a:pt x="24" y="4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8113713" y="3805238"/>
                <a:ext cx="41275" cy="92075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0" y="5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6" y="58"/>
                  </a:cxn>
                  <a:cxn ang="0">
                    <a:pos x="7" y="56"/>
                  </a:cxn>
                </a:cxnLst>
                <a:rect l="0" t="0" r="r" b="b"/>
                <a:pathLst>
                  <a:path w="26" h="58">
                    <a:moveTo>
                      <a:pt x="7" y="56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6" y="58"/>
                    </a:lnTo>
                    <a:lnTo>
                      <a:pt x="7" y="5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8199438" y="3859213"/>
                <a:ext cx="30163" cy="4603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5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7" y="29"/>
                  </a:cxn>
                  <a:cxn ang="0">
                    <a:pos x="14" y="29"/>
                  </a:cxn>
                  <a:cxn ang="0">
                    <a:pos x="19" y="22"/>
                  </a:cxn>
                  <a:cxn ang="0">
                    <a:pos x="19" y="15"/>
                  </a:cxn>
                  <a:cxn ang="0">
                    <a:pos x="17" y="7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19" h="29">
                    <a:moveTo>
                      <a:pt x="12" y="0"/>
                    </a:moveTo>
                    <a:lnTo>
                      <a:pt x="4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7" y="29"/>
                    </a:lnTo>
                    <a:lnTo>
                      <a:pt x="14" y="29"/>
                    </a:lnTo>
                    <a:lnTo>
                      <a:pt x="19" y="22"/>
                    </a:lnTo>
                    <a:lnTo>
                      <a:pt x="19" y="15"/>
                    </a:lnTo>
                    <a:lnTo>
                      <a:pt x="17" y="7"/>
                    </a:lnTo>
                    <a:lnTo>
                      <a:pt x="1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8140700" y="4052888"/>
                <a:ext cx="100013" cy="10160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5"/>
                  </a:cxn>
                  <a:cxn ang="0">
                    <a:pos x="23" y="0"/>
                  </a:cxn>
                  <a:cxn ang="0">
                    <a:pos x="38" y="3"/>
                  </a:cxn>
                  <a:cxn ang="0">
                    <a:pos x="47" y="14"/>
                  </a:cxn>
                  <a:cxn ang="0">
                    <a:pos x="47" y="27"/>
                  </a:cxn>
                  <a:cxn ang="0">
                    <a:pos x="38" y="41"/>
                  </a:cxn>
                  <a:cxn ang="0">
                    <a:pos x="29" y="50"/>
                  </a:cxn>
                  <a:cxn ang="0">
                    <a:pos x="43" y="50"/>
                  </a:cxn>
                  <a:cxn ang="0">
                    <a:pos x="61" y="46"/>
                  </a:cxn>
                  <a:cxn ang="0">
                    <a:pos x="63" y="62"/>
                  </a:cxn>
                  <a:cxn ang="0">
                    <a:pos x="36" y="64"/>
                  </a:cxn>
                  <a:cxn ang="0">
                    <a:pos x="11" y="64"/>
                  </a:cxn>
                  <a:cxn ang="0">
                    <a:pos x="11" y="50"/>
                  </a:cxn>
                  <a:cxn ang="0">
                    <a:pos x="23" y="41"/>
                  </a:cxn>
                  <a:cxn ang="0">
                    <a:pos x="32" y="30"/>
                  </a:cxn>
                  <a:cxn ang="0">
                    <a:pos x="36" y="19"/>
                  </a:cxn>
                  <a:cxn ang="0">
                    <a:pos x="34" y="14"/>
                  </a:cxn>
                  <a:cxn ang="0">
                    <a:pos x="27" y="12"/>
                  </a:cxn>
                  <a:cxn ang="0">
                    <a:pos x="16" y="21"/>
                  </a:cxn>
                  <a:cxn ang="0">
                    <a:pos x="11" y="32"/>
                  </a:cxn>
                  <a:cxn ang="0">
                    <a:pos x="0" y="19"/>
                  </a:cxn>
                </a:cxnLst>
                <a:rect l="0" t="0" r="r" b="b"/>
                <a:pathLst>
                  <a:path w="63" h="64">
                    <a:moveTo>
                      <a:pt x="0" y="19"/>
                    </a:moveTo>
                    <a:lnTo>
                      <a:pt x="9" y="5"/>
                    </a:lnTo>
                    <a:lnTo>
                      <a:pt x="23" y="0"/>
                    </a:lnTo>
                    <a:lnTo>
                      <a:pt x="38" y="3"/>
                    </a:lnTo>
                    <a:lnTo>
                      <a:pt x="47" y="14"/>
                    </a:lnTo>
                    <a:lnTo>
                      <a:pt x="47" y="27"/>
                    </a:lnTo>
                    <a:lnTo>
                      <a:pt x="38" y="41"/>
                    </a:lnTo>
                    <a:lnTo>
                      <a:pt x="29" y="50"/>
                    </a:lnTo>
                    <a:lnTo>
                      <a:pt x="43" y="50"/>
                    </a:lnTo>
                    <a:lnTo>
                      <a:pt x="61" y="46"/>
                    </a:lnTo>
                    <a:lnTo>
                      <a:pt x="63" y="62"/>
                    </a:lnTo>
                    <a:lnTo>
                      <a:pt x="36" y="64"/>
                    </a:lnTo>
                    <a:lnTo>
                      <a:pt x="11" y="64"/>
                    </a:lnTo>
                    <a:lnTo>
                      <a:pt x="11" y="50"/>
                    </a:lnTo>
                    <a:lnTo>
                      <a:pt x="23" y="41"/>
                    </a:lnTo>
                    <a:lnTo>
                      <a:pt x="32" y="30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27" y="12"/>
                    </a:lnTo>
                    <a:lnTo>
                      <a:pt x="16" y="21"/>
                    </a:lnTo>
                    <a:lnTo>
                      <a:pt x="11" y="3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8167688" y="4260850"/>
                <a:ext cx="90488" cy="106362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0" y="14"/>
                  </a:cxn>
                  <a:cxn ang="0">
                    <a:pos x="16" y="3"/>
                  </a:cxn>
                  <a:cxn ang="0">
                    <a:pos x="30" y="0"/>
                  </a:cxn>
                  <a:cxn ang="0">
                    <a:pos x="45" y="3"/>
                  </a:cxn>
                  <a:cxn ang="0">
                    <a:pos x="50" y="9"/>
                  </a:cxn>
                  <a:cxn ang="0">
                    <a:pos x="50" y="16"/>
                  </a:cxn>
                  <a:cxn ang="0">
                    <a:pos x="43" y="29"/>
                  </a:cxn>
                  <a:cxn ang="0">
                    <a:pos x="52" y="34"/>
                  </a:cxn>
                  <a:cxn ang="0">
                    <a:pos x="57" y="41"/>
                  </a:cxn>
                  <a:cxn ang="0">
                    <a:pos x="57" y="47"/>
                  </a:cxn>
                  <a:cxn ang="0">
                    <a:pos x="52" y="61"/>
                  </a:cxn>
                  <a:cxn ang="0">
                    <a:pos x="39" y="65"/>
                  </a:cxn>
                  <a:cxn ang="0">
                    <a:pos x="27" y="67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27" y="56"/>
                  </a:cxn>
                  <a:cxn ang="0">
                    <a:pos x="39" y="54"/>
                  </a:cxn>
                  <a:cxn ang="0">
                    <a:pos x="43" y="45"/>
                  </a:cxn>
                  <a:cxn ang="0">
                    <a:pos x="39" y="39"/>
                  </a:cxn>
                  <a:cxn ang="0">
                    <a:pos x="30" y="41"/>
                  </a:cxn>
                  <a:cxn ang="0">
                    <a:pos x="18" y="45"/>
                  </a:cxn>
                  <a:cxn ang="0">
                    <a:pos x="15" y="38"/>
                  </a:cxn>
                  <a:cxn ang="0">
                    <a:pos x="23" y="33"/>
                  </a:cxn>
                  <a:cxn ang="0">
                    <a:pos x="32" y="31"/>
                  </a:cxn>
                  <a:cxn ang="0">
                    <a:pos x="39" y="25"/>
                  </a:cxn>
                  <a:cxn ang="0">
                    <a:pos x="39" y="16"/>
                  </a:cxn>
                  <a:cxn ang="0">
                    <a:pos x="28" y="13"/>
                  </a:cxn>
                  <a:cxn ang="0">
                    <a:pos x="18" y="17"/>
                  </a:cxn>
                  <a:cxn ang="0">
                    <a:pos x="9" y="25"/>
                  </a:cxn>
                </a:cxnLst>
                <a:rect l="0" t="0" r="r" b="b"/>
                <a:pathLst>
                  <a:path w="57" h="67">
                    <a:moveTo>
                      <a:pt x="9" y="25"/>
                    </a:moveTo>
                    <a:lnTo>
                      <a:pt x="0" y="14"/>
                    </a:lnTo>
                    <a:lnTo>
                      <a:pt x="16" y="3"/>
                    </a:lnTo>
                    <a:lnTo>
                      <a:pt x="30" y="0"/>
                    </a:lnTo>
                    <a:lnTo>
                      <a:pt x="45" y="3"/>
                    </a:lnTo>
                    <a:lnTo>
                      <a:pt x="50" y="9"/>
                    </a:lnTo>
                    <a:lnTo>
                      <a:pt x="50" y="16"/>
                    </a:lnTo>
                    <a:lnTo>
                      <a:pt x="43" y="29"/>
                    </a:lnTo>
                    <a:lnTo>
                      <a:pt x="52" y="34"/>
                    </a:lnTo>
                    <a:lnTo>
                      <a:pt x="57" y="41"/>
                    </a:lnTo>
                    <a:lnTo>
                      <a:pt x="57" y="47"/>
                    </a:lnTo>
                    <a:lnTo>
                      <a:pt x="52" y="61"/>
                    </a:lnTo>
                    <a:lnTo>
                      <a:pt x="39" y="65"/>
                    </a:lnTo>
                    <a:lnTo>
                      <a:pt x="27" y="67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27" y="56"/>
                    </a:lnTo>
                    <a:lnTo>
                      <a:pt x="39" y="54"/>
                    </a:lnTo>
                    <a:lnTo>
                      <a:pt x="43" y="45"/>
                    </a:lnTo>
                    <a:lnTo>
                      <a:pt x="39" y="39"/>
                    </a:lnTo>
                    <a:lnTo>
                      <a:pt x="30" y="41"/>
                    </a:lnTo>
                    <a:lnTo>
                      <a:pt x="18" y="45"/>
                    </a:lnTo>
                    <a:lnTo>
                      <a:pt x="15" y="38"/>
                    </a:lnTo>
                    <a:lnTo>
                      <a:pt x="23" y="33"/>
                    </a:lnTo>
                    <a:lnTo>
                      <a:pt x="32" y="31"/>
                    </a:lnTo>
                    <a:lnTo>
                      <a:pt x="39" y="25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8" y="17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8266113" y="4119563"/>
                <a:ext cx="23813" cy="33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5" y="21"/>
                  </a:cxn>
                  <a:cxn ang="0">
                    <a:pos x="11" y="21"/>
                  </a:cxn>
                  <a:cxn ang="0">
                    <a:pos x="15" y="17"/>
                  </a:cxn>
                  <a:cxn ang="0">
                    <a:pos x="15" y="13"/>
                  </a:cxn>
                  <a:cxn ang="0">
                    <a:pos x="15" y="7"/>
                  </a:cxn>
                  <a:cxn ang="0">
                    <a:pos x="14" y="3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5" y="7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8280400" y="4319588"/>
                <a:ext cx="28575" cy="2698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5" y="17"/>
                  </a:cxn>
                  <a:cxn ang="0">
                    <a:pos x="10" y="17"/>
                  </a:cxn>
                  <a:cxn ang="0">
                    <a:pos x="15" y="17"/>
                  </a:cxn>
                  <a:cxn ang="0">
                    <a:pos x="18" y="13"/>
                  </a:cxn>
                  <a:cxn ang="0">
                    <a:pos x="16" y="7"/>
                  </a:cxn>
                  <a:cxn ang="0">
                    <a:pos x="13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8" h="17">
                    <a:moveTo>
                      <a:pt x="6" y="0"/>
                    </a:moveTo>
                    <a:lnTo>
                      <a:pt x="2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7"/>
                    </a:lnTo>
                    <a:lnTo>
                      <a:pt x="10" y="17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6" y="7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8272463" y="3832225"/>
                <a:ext cx="323850" cy="650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4"/>
                  </a:cxn>
                  <a:cxn ang="0">
                    <a:pos x="7" y="28"/>
                  </a:cxn>
                  <a:cxn ang="0">
                    <a:pos x="14" y="35"/>
                  </a:cxn>
                  <a:cxn ang="0">
                    <a:pos x="22" y="39"/>
                  </a:cxn>
                  <a:cxn ang="0">
                    <a:pos x="26" y="36"/>
                  </a:cxn>
                  <a:cxn ang="0">
                    <a:pos x="31" y="28"/>
                  </a:cxn>
                  <a:cxn ang="0">
                    <a:pos x="35" y="23"/>
                  </a:cxn>
                  <a:cxn ang="0">
                    <a:pos x="38" y="30"/>
                  </a:cxn>
                  <a:cxn ang="0">
                    <a:pos x="43" y="37"/>
                  </a:cxn>
                  <a:cxn ang="0">
                    <a:pos x="52" y="41"/>
                  </a:cxn>
                  <a:cxn ang="0">
                    <a:pos x="64" y="41"/>
                  </a:cxn>
                  <a:cxn ang="0">
                    <a:pos x="78" y="35"/>
                  </a:cxn>
                  <a:cxn ang="0">
                    <a:pos x="85" y="30"/>
                  </a:cxn>
                  <a:cxn ang="0">
                    <a:pos x="89" y="30"/>
                  </a:cxn>
                  <a:cxn ang="0">
                    <a:pos x="95" y="35"/>
                  </a:cxn>
                  <a:cxn ang="0">
                    <a:pos x="102" y="39"/>
                  </a:cxn>
                  <a:cxn ang="0">
                    <a:pos x="111" y="39"/>
                  </a:cxn>
                  <a:cxn ang="0">
                    <a:pos x="122" y="32"/>
                  </a:cxn>
                  <a:cxn ang="0">
                    <a:pos x="129" y="25"/>
                  </a:cxn>
                  <a:cxn ang="0">
                    <a:pos x="135" y="23"/>
                  </a:cxn>
                  <a:cxn ang="0">
                    <a:pos x="139" y="28"/>
                  </a:cxn>
                  <a:cxn ang="0">
                    <a:pos x="142" y="37"/>
                  </a:cxn>
                  <a:cxn ang="0">
                    <a:pos x="154" y="40"/>
                  </a:cxn>
                  <a:cxn ang="0">
                    <a:pos x="160" y="33"/>
                  </a:cxn>
                  <a:cxn ang="0">
                    <a:pos x="167" y="27"/>
                  </a:cxn>
                  <a:cxn ang="0">
                    <a:pos x="173" y="25"/>
                  </a:cxn>
                  <a:cxn ang="0">
                    <a:pos x="179" y="33"/>
                  </a:cxn>
                  <a:cxn ang="0">
                    <a:pos x="189" y="39"/>
                  </a:cxn>
                  <a:cxn ang="0">
                    <a:pos x="202" y="37"/>
                  </a:cxn>
                  <a:cxn ang="0">
                    <a:pos x="204" y="26"/>
                  </a:cxn>
                  <a:cxn ang="0">
                    <a:pos x="194" y="27"/>
                  </a:cxn>
                  <a:cxn ang="0">
                    <a:pos x="187" y="23"/>
                  </a:cxn>
                  <a:cxn ang="0">
                    <a:pos x="182" y="15"/>
                  </a:cxn>
                  <a:cxn ang="0">
                    <a:pos x="176" y="6"/>
                  </a:cxn>
                  <a:cxn ang="0">
                    <a:pos x="167" y="6"/>
                  </a:cxn>
                  <a:cxn ang="0">
                    <a:pos x="161" y="15"/>
                  </a:cxn>
                  <a:cxn ang="0">
                    <a:pos x="154" y="23"/>
                  </a:cxn>
                  <a:cxn ang="0">
                    <a:pos x="150" y="25"/>
                  </a:cxn>
                  <a:cxn ang="0">
                    <a:pos x="145" y="20"/>
                  </a:cxn>
                  <a:cxn ang="0">
                    <a:pos x="141" y="11"/>
                  </a:cxn>
                  <a:cxn ang="0">
                    <a:pos x="132" y="9"/>
                  </a:cxn>
                  <a:cxn ang="0">
                    <a:pos x="123" y="13"/>
                  </a:cxn>
                  <a:cxn ang="0">
                    <a:pos x="117" y="20"/>
                  </a:cxn>
                  <a:cxn ang="0">
                    <a:pos x="111" y="25"/>
                  </a:cxn>
                  <a:cxn ang="0">
                    <a:pos x="104" y="26"/>
                  </a:cxn>
                  <a:cxn ang="0">
                    <a:pos x="100" y="21"/>
                  </a:cxn>
                  <a:cxn ang="0">
                    <a:pos x="93" y="13"/>
                  </a:cxn>
                  <a:cxn ang="0">
                    <a:pos x="87" y="14"/>
                  </a:cxn>
                  <a:cxn ang="0">
                    <a:pos x="79" y="21"/>
                  </a:cxn>
                  <a:cxn ang="0">
                    <a:pos x="69" y="28"/>
                  </a:cxn>
                  <a:cxn ang="0">
                    <a:pos x="61" y="30"/>
                  </a:cxn>
                  <a:cxn ang="0">
                    <a:pos x="54" y="30"/>
                  </a:cxn>
                  <a:cxn ang="0">
                    <a:pos x="51" y="30"/>
                  </a:cxn>
                  <a:cxn ang="0">
                    <a:pos x="44" y="23"/>
                  </a:cxn>
                  <a:cxn ang="0">
                    <a:pos x="37" y="13"/>
                  </a:cxn>
                  <a:cxn ang="0">
                    <a:pos x="29" y="11"/>
                  </a:cxn>
                  <a:cxn ang="0">
                    <a:pos x="27" y="18"/>
                  </a:cxn>
                  <a:cxn ang="0">
                    <a:pos x="22" y="23"/>
                  </a:cxn>
                  <a:cxn ang="0">
                    <a:pos x="14" y="18"/>
                  </a:cxn>
                  <a:cxn ang="0">
                    <a:pos x="11" y="8"/>
                  </a:cxn>
                  <a:cxn ang="0">
                    <a:pos x="11" y="0"/>
                  </a:cxn>
                  <a:cxn ang="0">
                    <a:pos x="0" y="1"/>
                  </a:cxn>
                </a:cxnLst>
                <a:rect l="0" t="0" r="r" b="b"/>
                <a:pathLst>
                  <a:path w="204" h="41">
                    <a:moveTo>
                      <a:pt x="0" y="1"/>
                    </a:moveTo>
                    <a:lnTo>
                      <a:pt x="2" y="14"/>
                    </a:lnTo>
                    <a:lnTo>
                      <a:pt x="7" y="28"/>
                    </a:lnTo>
                    <a:lnTo>
                      <a:pt x="14" y="35"/>
                    </a:lnTo>
                    <a:lnTo>
                      <a:pt x="22" y="39"/>
                    </a:lnTo>
                    <a:lnTo>
                      <a:pt x="26" y="36"/>
                    </a:lnTo>
                    <a:lnTo>
                      <a:pt x="31" y="28"/>
                    </a:lnTo>
                    <a:lnTo>
                      <a:pt x="35" y="23"/>
                    </a:lnTo>
                    <a:lnTo>
                      <a:pt x="38" y="30"/>
                    </a:lnTo>
                    <a:lnTo>
                      <a:pt x="43" y="37"/>
                    </a:lnTo>
                    <a:lnTo>
                      <a:pt x="52" y="41"/>
                    </a:lnTo>
                    <a:lnTo>
                      <a:pt x="64" y="41"/>
                    </a:lnTo>
                    <a:lnTo>
                      <a:pt x="78" y="35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5" y="35"/>
                    </a:lnTo>
                    <a:lnTo>
                      <a:pt x="102" y="39"/>
                    </a:lnTo>
                    <a:lnTo>
                      <a:pt x="111" y="39"/>
                    </a:lnTo>
                    <a:lnTo>
                      <a:pt x="122" y="32"/>
                    </a:lnTo>
                    <a:lnTo>
                      <a:pt x="129" y="25"/>
                    </a:lnTo>
                    <a:lnTo>
                      <a:pt x="135" y="23"/>
                    </a:lnTo>
                    <a:lnTo>
                      <a:pt x="139" y="28"/>
                    </a:lnTo>
                    <a:lnTo>
                      <a:pt x="142" y="37"/>
                    </a:lnTo>
                    <a:lnTo>
                      <a:pt x="154" y="40"/>
                    </a:lnTo>
                    <a:lnTo>
                      <a:pt x="160" y="33"/>
                    </a:lnTo>
                    <a:lnTo>
                      <a:pt x="167" y="27"/>
                    </a:lnTo>
                    <a:lnTo>
                      <a:pt x="173" y="25"/>
                    </a:lnTo>
                    <a:lnTo>
                      <a:pt x="179" y="33"/>
                    </a:lnTo>
                    <a:lnTo>
                      <a:pt x="189" y="39"/>
                    </a:lnTo>
                    <a:lnTo>
                      <a:pt x="202" y="37"/>
                    </a:lnTo>
                    <a:lnTo>
                      <a:pt x="204" y="26"/>
                    </a:lnTo>
                    <a:lnTo>
                      <a:pt x="194" y="27"/>
                    </a:lnTo>
                    <a:lnTo>
                      <a:pt x="187" y="23"/>
                    </a:lnTo>
                    <a:lnTo>
                      <a:pt x="182" y="15"/>
                    </a:lnTo>
                    <a:lnTo>
                      <a:pt x="176" y="6"/>
                    </a:lnTo>
                    <a:lnTo>
                      <a:pt x="167" y="6"/>
                    </a:lnTo>
                    <a:lnTo>
                      <a:pt x="161" y="15"/>
                    </a:lnTo>
                    <a:lnTo>
                      <a:pt x="154" y="23"/>
                    </a:lnTo>
                    <a:lnTo>
                      <a:pt x="150" y="25"/>
                    </a:lnTo>
                    <a:lnTo>
                      <a:pt x="145" y="20"/>
                    </a:lnTo>
                    <a:lnTo>
                      <a:pt x="141" y="11"/>
                    </a:lnTo>
                    <a:lnTo>
                      <a:pt x="132" y="9"/>
                    </a:lnTo>
                    <a:lnTo>
                      <a:pt x="123" y="13"/>
                    </a:lnTo>
                    <a:lnTo>
                      <a:pt x="117" y="20"/>
                    </a:lnTo>
                    <a:lnTo>
                      <a:pt x="111" y="25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3" y="13"/>
                    </a:lnTo>
                    <a:lnTo>
                      <a:pt x="87" y="14"/>
                    </a:lnTo>
                    <a:lnTo>
                      <a:pt x="79" y="21"/>
                    </a:lnTo>
                    <a:lnTo>
                      <a:pt x="69" y="28"/>
                    </a:lnTo>
                    <a:lnTo>
                      <a:pt x="61" y="30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44" y="23"/>
                    </a:lnTo>
                    <a:lnTo>
                      <a:pt x="37" y="13"/>
                    </a:lnTo>
                    <a:lnTo>
                      <a:pt x="29" y="11"/>
                    </a:lnTo>
                    <a:lnTo>
                      <a:pt x="27" y="18"/>
                    </a:lnTo>
                    <a:lnTo>
                      <a:pt x="22" y="23"/>
                    </a:lnTo>
                    <a:lnTo>
                      <a:pt x="14" y="18"/>
                    </a:lnTo>
                    <a:lnTo>
                      <a:pt x="11" y="8"/>
                    </a:lnTo>
                    <a:lnTo>
                      <a:pt x="1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8332788" y="4073525"/>
                <a:ext cx="287338" cy="730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" y="24"/>
                  </a:cxn>
                  <a:cxn ang="0">
                    <a:pos x="9" y="10"/>
                  </a:cxn>
                  <a:cxn ang="0">
                    <a:pos x="15" y="3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33" y="16"/>
                  </a:cxn>
                  <a:cxn ang="0">
                    <a:pos x="35" y="10"/>
                  </a:cxn>
                  <a:cxn ang="0">
                    <a:pos x="41" y="3"/>
                  </a:cxn>
                  <a:cxn ang="0">
                    <a:pos x="48" y="0"/>
                  </a:cxn>
                  <a:cxn ang="0">
                    <a:pos x="59" y="0"/>
                  </a:cxn>
                  <a:cxn ang="0">
                    <a:pos x="71" y="7"/>
                  </a:cxn>
                  <a:cxn ang="0">
                    <a:pos x="76" y="13"/>
                  </a:cxn>
                  <a:cxn ang="0">
                    <a:pos x="81" y="14"/>
                  </a:cxn>
                  <a:cxn ang="0">
                    <a:pos x="86" y="9"/>
                  </a:cxn>
                  <a:cxn ang="0">
                    <a:pos x="92" y="6"/>
                  </a:cxn>
                  <a:cxn ang="0">
                    <a:pos x="99" y="7"/>
                  </a:cxn>
                  <a:cxn ang="0">
                    <a:pos x="109" y="15"/>
                  </a:cxn>
                  <a:cxn ang="0">
                    <a:pos x="115" y="23"/>
                  </a:cxn>
                  <a:cxn ang="0">
                    <a:pos x="119" y="24"/>
                  </a:cxn>
                  <a:cxn ang="0">
                    <a:pos x="123" y="20"/>
                  </a:cxn>
                  <a:cxn ang="0">
                    <a:pos x="127" y="10"/>
                  </a:cxn>
                  <a:cxn ang="0">
                    <a:pos x="138" y="9"/>
                  </a:cxn>
                  <a:cxn ang="0">
                    <a:pos x="143" y="17"/>
                  </a:cxn>
                  <a:cxn ang="0">
                    <a:pos x="149" y="23"/>
                  </a:cxn>
                  <a:cxn ang="0">
                    <a:pos x="154" y="26"/>
                  </a:cxn>
                  <a:cxn ang="0">
                    <a:pos x="158" y="19"/>
                  </a:cxn>
                  <a:cxn ang="0">
                    <a:pos x="168" y="13"/>
                  </a:cxn>
                  <a:cxn ang="0">
                    <a:pos x="180" y="16"/>
                  </a:cxn>
                  <a:cxn ang="0">
                    <a:pos x="181" y="28"/>
                  </a:cxn>
                  <a:cxn ang="0">
                    <a:pos x="172" y="26"/>
                  </a:cxn>
                  <a:cxn ang="0">
                    <a:pos x="165" y="29"/>
                  </a:cxn>
                  <a:cxn ang="0">
                    <a:pos x="160" y="36"/>
                  </a:cxn>
                  <a:cxn ang="0">
                    <a:pos x="154" y="46"/>
                  </a:cxn>
                  <a:cxn ang="0">
                    <a:pos x="146" y="46"/>
                  </a:cxn>
                  <a:cxn ang="0">
                    <a:pos x="142" y="35"/>
                  </a:cxn>
                  <a:cxn ang="0">
                    <a:pos x="136" y="26"/>
                  </a:cxn>
                  <a:cxn ang="0">
                    <a:pos x="134" y="24"/>
                  </a:cxn>
                  <a:cxn ang="0">
                    <a:pos x="128" y="30"/>
                  </a:cxn>
                  <a:cxn ang="0">
                    <a:pos x="124" y="38"/>
                  </a:cxn>
                  <a:cxn ang="0">
                    <a:pos x="117" y="39"/>
                  </a:cxn>
                  <a:cxn ang="0">
                    <a:pos x="109" y="34"/>
                  </a:cxn>
                  <a:cxn ang="0">
                    <a:pos x="104" y="27"/>
                  </a:cxn>
                  <a:cxn ang="0">
                    <a:pos x="99" y="21"/>
                  </a:cxn>
                  <a:cxn ang="0">
                    <a:pos x="94" y="20"/>
                  </a:cxn>
                  <a:cxn ang="0">
                    <a:pos x="88" y="24"/>
                  </a:cxn>
                  <a:cxn ang="0">
                    <a:pos x="82" y="32"/>
                  </a:cxn>
                  <a:cxn ang="0">
                    <a:pos x="78" y="31"/>
                  </a:cxn>
                  <a:cxn ang="0">
                    <a:pos x="70" y="23"/>
                  </a:cxn>
                  <a:cxn ang="0">
                    <a:pos x="63" y="15"/>
                  </a:cxn>
                  <a:cxn ang="0">
                    <a:pos x="55" y="12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0" y="18"/>
                  </a:cxn>
                  <a:cxn ang="0">
                    <a:pos x="33" y="27"/>
                  </a:cxn>
                  <a:cxn ang="0">
                    <a:pos x="26" y="29"/>
                  </a:cxn>
                  <a:cxn ang="0">
                    <a:pos x="25" y="22"/>
                  </a:cxn>
                  <a:cxn ang="0">
                    <a:pos x="20" y="16"/>
                  </a:cxn>
                  <a:cxn ang="0">
                    <a:pos x="14" y="20"/>
                  </a:cxn>
                  <a:cxn ang="0">
                    <a:pos x="11" y="30"/>
                  </a:cxn>
                  <a:cxn ang="0">
                    <a:pos x="9" y="39"/>
                  </a:cxn>
                  <a:cxn ang="0">
                    <a:pos x="0" y="36"/>
                  </a:cxn>
                </a:cxnLst>
                <a:rect l="0" t="0" r="r" b="b"/>
                <a:pathLst>
                  <a:path w="181" h="46">
                    <a:moveTo>
                      <a:pt x="0" y="36"/>
                    </a:moveTo>
                    <a:lnTo>
                      <a:pt x="3" y="24"/>
                    </a:lnTo>
                    <a:lnTo>
                      <a:pt x="9" y="10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12"/>
                    </a:lnTo>
                    <a:lnTo>
                      <a:pt x="33" y="16"/>
                    </a:lnTo>
                    <a:lnTo>
                      <a:pt x="35" y="10"/>
                    </a:lnTo>
                    <a:lnTo>
                      <a:pt x="41" y="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71" y="7"/>
                    </a:lnTo>
                    <a:lnTo>
                      <a:pt x="76" y="13"/>
                    </a:lnTo>
                    <a:lnTo>
                      <a:pt x="81" y="14"/>
                    </a:lnTo>
                    <a:lnTo>
                      <a:pt x="86" y="9"/>
                    </a:lnTo>
                    <a:lnTo>
                      <a:pt x="92" y="6"/>
                    </a:lnTo>
                    <a:lnTo>
                      <a:pt x="99" y="7"/>
                    </a:lnTo>
                    <a:lnTo>
                      <a:pt x="109" y="15"/>
                    </a:lnTo>
                    <a:lnTo>
                      <a:pt x="115" y="23"/>
                    </a:lnTo>
                    <a:lnTo>
                      <a:pt x="119" y="24"/>
                    </a:lnTo>
                    <a:lnTo>
                      <a:pt x="123" y="20"/>
                    </a:lnTo>
                    <a:lnTo>
                      <a:pt x="127" y="10"/>
                    </a:lnTo>
                    <a:lnTo>
                      <a:pt x="138" y="9"/>
                    </a:lnTo>
                    <a:lnTo>
                      <a:pt x="143" y="17"/>
                    </a:lnTo>
                    <a:lnTo>
                      <a:pt x="149" y="23"/>
                    </a:lnTo>
                    <a:lnTo>
                      <a:pt x="154" y="26"/>
                    </a:lnTo>
                    <a:lnTo>
                      <a:pt x="158" y="19"/>
                    </a:lnTo>
                    <a:lnTo>
                      <a:pt x="168" y="13"/>
                    </a:lnTo>
                    <a:lnTo>
                      <a:pt x="180" y="16"/>
                    </a:lnTo>
                    <a:lnTo>
                      <a:pt x="181" y="28"/>
                    </a:lnTo>
                    <a:lnTo>
                      <a:pt x="172" y="26"/>
                    </a:lnTo>
                    <a:lnTo>
                      <a:pt x="165" y="29"/>
                    </a:lnTo>
                    <a:lnTo>
                      <a:pt x="160" y="36"/>
                    </a:lnTo>
                    <a:lnTo>
                      <a:pt x="154" y="46"/>
                    </a:lnTo>
                    <a:lnTo>
                      <a:pt x="146" y="46"/>
                    </a:lnTo>
                    <a:lnTo>
                      <a:pt x="142" y="35"/>
                    </a:lnTo>
                    <a:lnTo>
                      <a:pt x="136" y="26"/>
                    </a:lnTo>
                    <a:lnTo>
                      <a:pt x="134" y="24"/>
                    </a:lnTo>
                    <a:lnTo>
                      <a:pt x="128" y="30"/>
                    </a:lnTo>
                    <a:lnTo>
                      <a:pt x="124" y="38"/>
                    </a:lnTo>
                    <a:lnTo>
                      <a:pt x="117" y="39"/>
                    </a:lnTo>
                    <a:lnTo>
                      <a:pt x="109" y="34"/>
                    </a:lnTo>
                    <a:lnTo>
                      <a:pt x="104" y="27"/>
                    </a:lnTo>
                    <a:lnTo>
                      <a:pt x="99" y="21"/>
                    </a:lnTo>
                    <a:lnTo>
                      <a:pt x="94" y="20"/>
                    </a:lnTo>
                    <a:lnTo>
                      <a:pt x="88" y="24"/>
                    </a:lnTo>
                    <a:lnTo>
                      <a:pt x="82" y="32"/>
                    </a:lnTo>
                    <a:lnTo>
                      <a:pt x="78" y="31"/>
                    </a:lnTo>
                    <a:lnTo>
                      <a:pt x="70" y="23"/>
                    </a:lnTo>
                    <a:lnTo>
                      <a:pt x="63" y="15"/>
                    </a:lnTo>
                    <a:lnTo>
                      <a:pt x="55" y="12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0" y="18"/>
                    </a:lnTo>
                    <a:lnTo>
                      <a:pt x="33" y="27"/>
                    </a:lnTo>
                    <a:lnTo>
                      <a:pt x="26" y="29"/>
                    </a:lnTo>
                    <a:lnTo>
                      <a:pt x="25" y="22"/>
                    </a:lnTo>
                    <a:lnTo>
                      <a:pt x="20" y="16"/>
                    </a:lnTo>
                    <a:lnTo>
                      <a:pt x="14" y="20"/>
                    </a:lnTo>
                    <a:lnTo>
                      <a:pt x="11" y="30"/>
                    </a:lnTo>
                    <a:lnTo>
                      <a:pt x="9" y="3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8351838" y="4291013"/>
                <a:ext cx="395288" cy="6508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14"/>
                  </a:cxn>
                  <a:cxn ang="0">
                    <a:pos x="9" y="28"/>
                  </a:cxn>
                  <a:cxn ang="0">
                    <a:pos x="17" y="35"/>
                  </a:cxn>
                  <a:cxn ang="0">
                    <a:pos x="26" y="38"/>
                  </a:cxn>
                  <a:cxn ang="0">
                    <a:pos x="32" y="36"/>
                  </a:cxn>
                  <a:cxn ang="0">
                    <a:pos x="38" y="28"/>
                  </a:cxn>
                  <a:cxn ang="0">
                    <a:pos x="43" y="23"/>
                  </a:cxn>
                  <a:cxn ang="0">
                    <a:pos x="46" y="30"/>
                  </a:cxn>
                  <a:cxn ang="0">
                    <a:pos x="53" y="37"/>
                  </a:cxn>
                  <a:cxn ang="0">
                    <a:pos x="64" y="41"/>
                  </a:cxn>
                  <a:cxn ang="0">
                    <a:pos x="78" y="41"/>
                  </a:cxn>
                  <a:cxn ang="0">
                    <a:pos x="95" y="35"/>
                  </a:cxn>
                  <a:cxn ang="0">
                    <a:pos x="103" y="30"/>
                  </a:cxn>
                  <a:cxn ang="0">
                    <a:pos x="109" y="30"/>
                  </a:cxn>
                  <a:cxn ang="0">
                    <a:pos x="117" y="35"/>
                  </a:cxn>
                  <a:cxn ang="0">
                    <a:pos x="124" y="38"/>
                  </a:cxn>
                  <a:cxn ang="0">
                    <a:pos x="135" y="38"/>
                  </a:cxn>
                  <a:cxn ang="0">
                    <a:pos x="149" y="31"/>
                  </a:cxn>
                  <a:cxn ang="0">
                    <a:pos x="157" y="25"/>
                  </a:cxn>
                  <a:cxn ang="0">
                    <a:pos x="165" y="23"/>
                  </a:cxn>
                  <a:cxn ang="0">
                    <a:pos x="170" y="28"/>
                  </a:cxn>
                  <a:cxn ang="0">
                    <a:pos x="173" y="37"/>
                  </a:cxn>
                  <a:cxn ang="0">
                    <a:pos x="188" y="39"/>
                  </a:cxn>
                  <a:cxn ang="0">
                    <a:pos x="196" y="32"/>
                  </a:cxn>
                  <a:cxn ang="0">
                    <a:pos x="204" y="27"/>
                  </a:cxn>
                  <a:cxn ang="0">
                    <a:pos x="212" y="25"/>
                  </a:cxn>
                  <a:cxn ang="0">
                    <a:pos x="218" y="32"/>
                  </a:cxn>
                  <a:cxn ang="0">
                    <a:pos x="230" y="38"/>
                  </a:cxn>
                  <a:cxn ang="0">
                    <a:pos x="247" y="37"/>
                  </a:cxn>
                  <a:cxn ang="0">
                    <a:pos x="249" y="25"/>
                  </a:cxn>
                  <a:cxn ang="0">
                    <a:pos x="237" y="27"/>
                  </a:cxn>
                  <a:cxn ang="0">
                    <a:pos x="228" y="23"/>
                  </a:cxn>
                  <a:cxn ang="0">
                    <a:pos x="223" y="15"/>
                  </a:cxn>
                  <a:cxn ang="0">
                    <a:pos x="214" y="6"/>
                  </a:cxn>
                  <a:cxn ang="0">
                    <a:pos x="205" y="6"/>
                  </a:cxn>
                  <a:cxn ang="0">
                    <a:pos x="197" y="15"/>
                  </a:cxn>
                  <a:cxn ang="0">
                    <a:pos x="188" y="22"/>
                  </a:cxn>
                  <a:cxn ang="0">
                    <a:pos x="184" y="25"/>
                  </a:cxn>
                  <a:cxn ang="0">
                    <a:pos x="177" y="20"/>
                  </a:cxn>
                  <a:cxn ang="0">
                    <a:pos x="172" y="11"/>
                  </a:cxn>
                  <a:cxn ang="0">
                    <a:pos x="161" y="9"/>
                  </a:cxn>
                  <a:cxn ang="0">
                    <a:pos x="151" y="13"/>
                  </a:cxn>
                  <a:cxn ang="0">
                    <a:pos x="143" y="20"/>
                  </a:cxn>
                  <a:cxn ang="0">
                    <a:pos x="136" y="25"/>
                  </a:cxn>
                  <a:cxn ang="0">
                    <a:pos x="127" y="25"/>
                  </a:cxn>
                  <a:cxn ang="0">
                    <a:pos x="122" y="21"/>
                  </a:cxn>
                  <a:cxn ang="0">
                    <a:pos x="114" y="13"/>
                  </a:cxn>
                  <a:cxn ang="0">
                    <a:pos x="107" y="14"/>
                  </a:cxn>
                  <a:cxn ang="0">
                    <a:pos x="96" y="21"/>
                  </a:cxn>
                  <a:cxn ang="0">
                    <a:pos x="85" y="28"/>
                  </a:cxn>
                  <a:cxn ang="0">
                    <a:pos x="74" y="30"/>
                  </a:cxn>
                  <a:cxn ang="0">
                    <a:pos x="66" y="30"/>
                  </a:cxn>
                  <a:cxn ang="0">
                    <a:pos x="62" y="29"/>
                  </a:cxn>
                  <a:cxn ang="0">
                    <a:pos x="54" y="22"/>
                  </a:cxn>
                  <a:cxn ang="0">
                    <a:pos x="45" y="13"/>
                  </a:cxn>
                  <a:cxn ang="0">
                    <a:pos x="35" y="11"/>
                  </a:cxn>
                  <a:cxn ang="0">
                    <a:pos x="33" y="18"/>
                  </a:cxn>
                  <a:cxn ang="0">
                    <a:pos x="26" y="23"/>
                  </a:cxn>
                  <a:cxn ang="0">
                    <a:pos x="17" y="18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249" h="41">
                    <a:moveTo>
                      <a:pt x="0" y="2"/>
                    </a:moveTo>
                    <a:lnTo>
                      <a:pt x="3" y="14"/>
                    </a:lnTo>
                    <a:lnTo>
                      <a:pt x="9" y="28"/>
                    </a:lnTo>
                    <a:lnTo>
                      <a:pt x="17" y="35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8" y="28"/>
                    </a:lnTo>
                    <a:lnTo>
                      <a:pt x="43" y="23"/>
                    </a:lnTo>
                    <a:lnTo>
                      <a:pt x="46" y="30"/>
                    </a:lnTo>
                    <a:lnTo>
                      <a:pt x="53" y="37"/>
                    </a:lnTo>
                    <a:lnTo>
                      <a:pt x="64" y="41"/>
                    </a:lnTo>
                    <a:lnTo>
                      <a:pt x="78" y="41"/>
                    </a:lnTo>
                    <a:lnTo>
                      <a:pt x="95" y="35"/>
                    </a:lnTo>
                    <a:lnTo>
                      <a:pt x="103" y="30"/>
                    </a:lnTo>
                    <a:lnTo>
                      <a:pt x="109" y="30"/>
                    </a:lnTo>
                    <a:lnTo>
                      <a:pt x="117" y="35"/>
                    </a:lnTo>
                    <a:lnTo>
                      <a:pt x="124" y="38"/>
                    </a:lnTo>
                    <a:lnTo>
                      <a:pt x="135" y="38"/>
                    </a:lnTo>
                    <a:lnTo>
                      <a:pt x="149" y="31"/>
                    </a:lnTo>
                    <a:lnTo>
                      <a:pt x="157" y="25"/>
                    </a:lnTo>
                    <a:lnTo>
                      <a:pt x="165" y="23"/>
                    </a:lnTo>
                    <a:lnTo>
                      <a:pt x="170" y="28"/>
                    </a:lnTo>
                    <a:lnTo>
                      <a:pt x="173" y="37"/>
                    </a:lnTo>
                    <a:lnTo>
                      <a:pt x="188" y="39"/>
                    </a:lnTo>
                    <a:lnTo>
                      <a:pt x="196" y="32"/>
                    </a:lnTo>
                    <a:lnTo>
                      <a:pt x="204" y="27"/>
                    </a:lnTo>
                    <a:lnTo>
                      <a:pt x="212" y="25"/>
                    </a:lnTo>
                    <a:lnTo>
                      <a:pt x="218" y="32"/>
                    </a:lnTo>
                    <a:lnTo>
                      <a:pt x="230" y="38"/>
                    </a:lnTo>
                    <a:lnTo>
                      <a:pt x="247" y="37"/>
                    </a:lnTo>
                    <a:lnTo>
                      <a:pt x="249" y="25"/>
                    </a:lnTo>
                    <a:lnTo>
                      <a:pt x="237" y="27"/>
                    </a:lnTo>
                    <a:lnTo>
                      <a:pt x="228" y="23"/>
                    </a:lnTo>
                    <a:lnTo>
                      <a:pt x="223" y="15"/>
                    </a:lnTo>
                    <a:lnTo>
                      <a:pt x="214" y="6"/>
                    </a:lnTo>
                    <a:lnTo>
                      <a:pt x="205" y="6"/>
                    </a:lnTo>
                    <a:lnTo>
                      <a:pt x="197" y="15"/>
                    </a:lnTo>
                    <a:lnTo>
                      <a:pt x="188" y="22"/>
                    </a:lnTo>
                    <a:lnTo>
                      <a:pt x="184" y="25"/>
                    </a:lnTo>
                    <a:lnTo>
                      <a:pt x="177" y="20"/>
                    </a:lnTo>
                    <a:lnTo>
                      <a:pt x="172" y="11"/>
                    </a:lnTo>
                    <a:lnTo>
                      <a:pt x="161" y="9"/>
                    </a:lnTo>
                    <a:lnTo>
                      <a:pt x="151" y="13"/>
                    </a:lnTo>
                    <a:lnTo>
                      <a:pt x="143" y="20"/>
                    </a:lnTo>
                    <a:lnTo>
                      <a:pt x="136" y="25"/>
                    </a:lnTo>
                    <a:lnTo>
                      <a:pt x="127" y="25"/>
                    </a:lnTo>
                    <a:lnTo>
                      <a:pt x="122" y="21"/>
                    </a:lnTo>
                    <a:lnTo>
                      <a:pt x="114" y="13"/>
                    </a:lnTo>
                    <a:lnTo>
                      <a:pt x="107" y="14"/>
                    </a:lnTo>
                    <a:lnTo>
                      <a:pt x="96" y="21"/>
                    </a:lnTo>
                    <a:lnTo>
                      <a:pt x="85" y="28"/>
                    </a:lnTo>
                    <a:lnTo>
                      <a:pt x="74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54" y="22"/>
                    </a:lnTo>
                    <a:lnTo>
                      <a:pt x="45" y="13"/>
                    </a:lnTo>
                    <a:lnTo>
                      <a:pt x="35" y="11"/>
                    </a:lnTo>
                    <a:lnTo>
                      <a:pt x="33" y="18"/>
                    </a:lnTo>
                    <a:lnTo>
                      <a:pt x="26" y="23"/>
                    </a:lnTo>
                    <a:lnTo>
                      <a:pt x="17" y="18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9017000" y="3989388"/>
                <a:ext cx="155575" cy="158750"/>
              </a:xfrm>
              <a:custGeom>
                <a:avLst/>
                <a:gdLst/>
                <a:ahLst/>
                <a:cxnLst>
                  <a:cxn ang="0">
                    <a:pos x="30" y="25"/>
                  </a:cxn>
                  <a:cxn ang="0">
                    <a:pos x="42" y="9"/>
                  </a:cxn>
                  <a:cxn ang="0">
                    <a:pos x="54" y="2"/>
                  </a:cxn>
                  <a:cxn ang="0">
                    <a:pos x="66" y="0"/>
                  </a:cxn>
                  <a:cxn ang="0">
                    <a:pos x="81" y="3"/>
                  </a:cxn>
                  <a:cxn ang="0">
                    <a:pos x="94" y="12"/>
                  </a:cxn>
                  <a:cxn ang="0">
                    <a:pos x="98" y="24"/>
                  </a:cxn>
                  <a:cxn ang="0">
                    <a:pos x="97" y="40"/>
                  </a:cxn>
                  <a:cxn ang="0">
                    <a:pos x="90" y="59"/>
                  </a:cxn>
                  <a:cxn ang="0">
                    <a:pos x="79" y="77"/>
                  </a:cxn>
                  <a:cxn ang="0">
                    <a:pos x="68" y="89"/>
                  </a:cxn>
                  <a:cxn ang="0">
                    <a:pos x="56" y="97"/>
                  </a:cxn>
                  <a:cxn ang="0">
                    <a:pos x="43" y="100"/>
                  </a:cxn>
                  <a:cxn ang="0">
                    <a:pos x="31" y="99"/>
                  </a:cxn>
                  <a:cxn ang="0">
                    <a:pos x="21" y="93"/>
                  </a:cxn>
                  <a:cxn ang="0">
                    <a:pos x="15" y="86"/>
                  </a:cxn>
                  <a:cxn ang="0">
                    <a:pos x="12" y="75"/>
                  </a:cxn>
                  <a:cxn ang="0">
                    <a:pos x="15" y="62"/>
                  </a:cxn>
                  <a:cxn ang="0">
                    <a:pos x="19" y="47"/>
                  </a:cxn>
                  <a:cxn ang="0">
                    <a:pos x="22" y="40"/>
                  </a:cxn>
                  <a:cxn ang="0">
                    <a:pos x="12" y="29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9"/>
                  </a:cxn>
                  <a:cxn ang="0">
                    <a:pos x="22" y="24"/>
                  </a:cxn>
                  <a:cxn ang="0">
                    <a:pos x="28" y="33"/>
                  </a:cxn>
                  <a:cxn ang="0">
                    <a:pos x="30" y="25"/>
                  </a:cxn>
                </a:cxnLst>
                <a:rect l="0" t="0" r="r" b="b"/>
                <a:pathLst>
                  <a:path w="98" h="100">
                    <a:moveTo>
                      <a:pt x="30" y="25"/>
                    </a:moveTo>
                    <a:lnTo>
                      <a:pt x="42" y="9"/>
                    </a:lnTo>
                    <a:lnTo>
                      <a:pt x="54" y="2"/>
                    </a:lnTo>
                    <a:lnTo>
                      <a:pt x="66" y="0"/>
                    </a:lnTo>
                    <a:lnTo>
                      <a:pt x="81" y="3"/>
                    </a:lnTo>
                    <a:lnTo>
                      <a:pt x="94" y="12"/>
                    </a:lnTo>
                    <a:lnTo>
                      <a:pt x="98" y="24"/>
                    </a:lnTo>
                    <a:lnTo>
                      <a:pt x="97" y="40"/>
                    </a:lnTo>
                    <a:lnTo>
                      <a:pt x="90" y="59"/>
                    </a:lnTo>
                    <a:lnTo>
                      <a:pt x="79" y="77"/>
                    </a:lnTo>
                    <a:lnTo>
                      <a:pt x="68" y="89"/>
                    </a:lnTo>
                    <a:lnTo>
                      <a:pt x="56" y="97"/>
                    </a:lnTo>
                    <a:lnTo>
                      <a:pt x="43" y="100"/>
                    </a:lnTo>
                    <a:lnTo>
                      <a:pt x="31" y="99"/>
                    </a:lnTo>
                    <a:lnTo>
                      <a:pt x="21" y="93"/>
                    </a:lnTo>
                    <a:lnTo>
                      <a:pt x="15" y="86"/>
                    </a:lnTo>
                    <a:lnTo>
                      <a:pt x="12" y="75"/>
                    </a:lnTo>
                    <a:lnTo>
                      <a:pt x="15" y="62"/>
                    </a:lnTo>
                    <a:lnTo>
                      <a:pt x="19" y="47"/>
                    </a:lnTo>
                    <a:lnTo>
                      <a:pt x="22" y="40"/>
                    </a:lnTo>
                    <a:lnTo>
                      <a:pt x="12" y="29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0" y="9"/>
                    </a:lnTo>
                    <a:lnTo>
                      <a:pt x="22" y="24"/>
                    </a:lnTo>
                    <a:lnTo>
                      <a:pt x="28" y="33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8928100" y="4159250"/>
                <a:ext cx="171450" cy="314325"/>
              </a:xfrm>
              <a:custGeom>
                <a:avLst/>
                <a:gdLst/>
                <a:ahLst/>
                <a:cxnLst>
                  <a:cxn ang="0">
                    <a:pos x="33" y="24"/>
                  </a:cxn>
                  <a:cxn ang="0">
                    <a:pos x="48" y="9"/>
                  </a:cxn>
                  <a:cxn ang="0">
                    <a:pos x="66" y="0"/>
                  </a:cxn>
                  <a:cxn ang="0">
                    <a:pos x="83" y="1"/>
                  </a:cxn>
                  <a:cxn ang="0">
                    <a:pos x="98" y="9"/>
                  </a:cxn>
                  <a:cxn ang="0">
                    <a:pos x="106" y="20"/>
                  </a:cxn>
                  <a:cxn ang="0">
                    <a:pos x="108" y="35"/>
                  </a:cxn>
                  <a:cxn ang="0">
                    <a:pos x="105" y="52"/>
                  </a:cxn>
                  <a:cxn ang="0">
                    <a:pos x="97" y="74"/>
                  </a:cxn>
                  <a:cxn ang="0">
                    <a:pos x="90" y="91"/>
                  </a:cxn>
                  <a:cxn ang="0">
                    <a:pos x="88" y="108"/>
                  </a:cxn>
                  <a:cxn ang="0">
                    <a:pos x="88" y="124"/>
                  </a:cxn>
                  <a:cxn ang="0">
                    <a:pos x="96" y="137"/>
                  </a:cxn>
                  <a:cxn ang="0">
                    <a:pos x="104" y="152"/>
                  </a:cxn>
                  <a:cxn ang="0">
                    <a:pos x="104" y="168"/>
                  </a:cxn>
                  <a:cxn ang="0">
                    <a:pos x="96" y="190"/>
                  </a:cxn>
                  <a:cxn ang="0">
                    <a:pos x="83" y="196"/>
                  </a:cxn>
                  <a:cxn ang="0">
                    <a:pos x="64" y="198"/>
                  </a:cxn>
                  <a:cxn ang="0">
                    <a:pos x="53" y="197"/>
                  </a:cxn>
                  <a:cxn ang="0">
                    <a:pos x="42" y="195"/>
                  </a:cxn>
                  <a:cxn ang="0">
                    <a:pos x="33" y="189"/>
                  </a:cxn>
                  <a:cxn ang="0">
                    <a:pos x="24" y="178"/>
                  </a:cxn>
                  <a:cxn ang="0">
                    <a:pos x="13" y="158"/>
                  </a:cxn>
                  <a:cxn ang="0">
                    <a:pos x="4" y="137"/>
                  </a:cxn>
                  <a:cxn ang="0">
                    <a:pos x="0" y="113"/>
                  </a:cxn>
                  <a:cxn ang="0">
                    <a:pos x="3" y="87"/>
                  </a:cxn>
                  <a:cxn ang="0">
                    <a:pos x="12" y="53"/>
                  </a:cxn>
                  <a:cxn ang="0">
                    <a:pos x="24" y="35"/>
                  </a:cxn>
                  <a:cxn ang="0">
                    <a:pos x="33" y="24"/>
                  </a:cxn>
                </a:cxnLst>
                <a:rect l="0" t="0" r="r" b="b"/>
                <a:pathLst>
                  <a:path w="108" h="198">
                    <a:moveTo>
                      <a:pt x="33" y="24"/>
                    </a:moveTo>
                    <a:lnTo>
                      <a:pt x="48" y="9"/>
                    </a:lnTo>
                    <a:lnTo>
                      <a:pt x="66" y="0"/>
                    </a:lnTo>
                    <a:lnTo>
                      <a:pt x="83" y="1"/>
                    </a:lnTo>
                    <a:lnTo>
                      <a:pt x="98" y="9"/>
                    </a:lnTo>
                    <a:lnTo>
                      <a:pt x="106" y="20"/>
                    </a:lnTo>
                    <a:lnTo>
                      <a:pt x="108" y="35"/>
                    </a:lnTo>
                    <a:lnTo>
                      <a:pt x="105" y="52"/>
                    </a:lnTo>
                    <a:lnTo>
                      <a:pt x="97" y="74"/>
                    </a:lnTo>
                    <a:lnTo>
                      <a:pt x="90" y="91"/>
                    </a:lnTo>
                    <a:lnTo>
                      <a:pt x="88" y="108"/>
                    </a:lnTo>
                    <a:lnTo>
                      <a:pt x="88" y="124"/>
                    </a:lnTo>
                    <a:lnTo>
                      <a:pt x="96" y="137"/>
                    </a:lnTo>
                    <a:lnTo>
                      <a:pt x="104" y="152"/>
                    </a:lnTo>
                    <a:lnTo>
                      <a:pt x="104" y="168"/>
                    </a:lnTo>
                    <a:lnTo>
                      <a:pt x="96" y="190"/>
                    </a:lnTo>
                    <a:lnTo>
                      <a:pt x="83" y="196"/>
                    </a:lnTo>
                    <a:lnTo>
                      <a:pt x="64" y="198"/>
                    </a:lnTo>
                    <a:lnTo>
                      <a:pt x="53" y="197"/>
                    </a:lnTo>
                    <a:lnTo>
                      <a:pt x="42" y="195"/>
                    </a:lnTo>
                    <a:lnTo>
                      <a:pt x="33" y="189"/>
                    </a:lnTo>
                    <a:lnTo>
                      <a:pt x="24" y="178"/>
                    </a:lnTo>
                    <a:lnTo>
                      <a:pt x="13" y="158"/>
                    </a:lnTo>
                    <a:lnTo>
                      <a:pt x="4" y="137"/>
                    </a:lnTo>
                    <a:lnTo>
                      <a:pt x="0" y="113"/>
                    </a:lnTo>
                    <a:lnTo>
                      <a:pt x="3" y="87"/>
                    </a:lnTo>
                    <a:lnTo>
                      <a:pt x="12" y="53"/>
                    </a:lnTo>
                    <a:lnTo>
                      <a:pt x="24" y="35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8653463" y="3935413"/>
                <a:ext cx="387350" cy="260350"/>
              </a:xfrm>
              <a:custGeom>
                <a:avLst/>
                <a:gdLst/>
                <a:ahLst/>
                <a:cxnLst>
                  <a:cxn ang="0">
                    <a:pos x="219" y="129"/>
                  </a:cxn>
                  <a:cxn ang="0">
                    <a:pos x="238" y="142"/>
                  </a:cxn>
                  <a:cxn ang="0">
                    <a:pos x="244" y="151"/>
                  </a:cxn>
                  <a:cxn ang="0">
                    <a:pos x="236" y="162"/>
                  </a:cxn>
                  <a:cxn ang="0">
                    <a:pos x="224" y="164"/>
                  </a:cxn>
                  <a:cxn ang="0">
                    <a:pos x="216" y="157"/>
                  </a:cxn>
                  <a:cxn ang="0">
                    <a:pos x="199" y="139"/>
                  </a:cxn>
                  <a:cxn ang="0">
                    <a:pos x="173" y="119"/>
                  </a:cxn>
                  <a:cxn ang="0">
                    <a:pos x="136" y="94"/>
                  </a:cxn>
                  <a:cxn ang="0">
                    <a:pos x="91" y="70"/>
                  </a:cxn>
                  <a:cxn ang="0">
                    <a:pos x="53" y="54"/>
                  </a:cxn>
                  <a:cxn ang="0">
                    <a:pos x="36" y="52"/>
                  </a:cxn>
                  <a:cxn ang="0">
                    <a:pos x="4" y="57"/>
                  </a:cxn>
                  <a:cxn ang="0">
                    <a:pos x="0" y="51"/>
                  </a:cxn>
                  <a:cxn ang="0">
                    <a:pos x="6" y="48"/>
                  </a:cxn>
                  <a:cxn ang="0">
                    <a:pos x="30" y="44"/>
                  </a:cxn>
                  <a:cxn ang="0">
                    <a:pos x="30" y="41"/>
                  </a:cxn>
                  <a:cxn ang="0">
                    <a:pos x="4" y="22"/>
                  </a:cxn>
                  <a:cxn ang="0">
                    <a:pos x="6" y="14"/>
                  </a:cxn>
                  <a:cxn ang="0">
                    <a:pos x="11" y="14"/>
                  </a:cxn>
                  <a:cxn ang="0">
                    <a:pos x="36" y="32"/>
                  </a:cxn>
                  <a:cxn ang="0">
                    <a:pos x="40" y="29"/>
                  </a:cxn>
                  <a:cxn ang="0">
                    <a:pos x="40" y="5"/>
                  </a:cxn>
                  <a:cxn ang="0">
                    <a:pos x="45" y="0"/>
                  </a:cxn>
                  <a:cxn ang="0">
                    <a:pos x="49" y="4"/>
                  </a:cxn>
                  <a:cxn ang="0">
                    <a:pos x="52" y="32"/>
                  </a:cxn>
                  <a:cxn ang="0">
                    <a:pos x="55" y="35"/>
                  </a:cxn>
                  <a:cxn ang="0">
                    <a:pos x="69" y="45"/>
                  </a:cxn>
                  <a:cxn ang="0">
                    <a:pos x="98" y="62"/>
                  </a:cxn>
                  <a:cxn ang="0">
                    <a:pos x="151" y="85"/>
                  </a:cxn>
                  <a:cxn ang="0">
                    <a:pos x="186" y="104"/>
                  </a:cxn>
                  <a:cxn ang="0">
                    <a:pos x="219" y="129"/>
                  </a:cxn>
                </a:cxnLst>
                <a:rect l="0" t="0" r="r" b="b"/>
                <a:pathLst>
                  <a:path w="244" h="164">
                    <a:moveTo>
                      <a:pt x="219" y="129"/>
                    </a:moveTo>
                    <a:lnTo>
                      <a:pt x="238" y="142"/>
                    </a:lnTo>
                    <a:lnTo>
                      <a:pt x="244" y="151"/>
                    </a:lnTo>
                    <a:lnTo>
                      <a:pt x="236" y="162"/>
                    </a:lnTo>
                    <a:lnTo>
                      <a:pt x="224" y="164"/>
                    </a:lnTo>
                    <a:lnTo>
                      <a:pt x="216" y="157"/>
                    </a:lnTo>
                    <a:lnTo>
                      <a:pt x="199" y="139"/>
                    </a:lnTo>
                    <a:lnTo>
                      <a:pt x="173" y="119"/>
                    </a:lnTo>
                    <a:lnTo>
                      <a:pt x="136" y="94"/>
                    </a:lnTo>
                    <a:lnTo>
                      <a:pt x="91" y="70"/>
                    </a:lnTo>
                    <a:lnTo>
                      <a:pt x="53" y="54"/>
                    </a:lnTo>
                    <a:lnTo>
                      <a:pt x="36" y="52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6" y="48"/>
                    </a:lnTo>
                    <a:lnTo>
                      <a:pt x="30" y="44"/>
                    </a:lnTo>
                    <a:lnTo>
                      <a:pt x="30" y="41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1" y="14"/>
                    </a:lnTo>
                    <a:lnTo>
                      <a:pt x="36" y="32"/>
                    </a:lnTo>
                    <a:lnTo>
                      <a:pt x="40" y="29"/>
                    </a:lnTo>
                    <a:lnTo>
                      <a:pt x="40" y="5"/>
                    </a:lnTo>
                    <a:lnTo>
                      <a:pt x="45" y="0"/>
                    </a:lnTo>
                    <a:lnTo>
                      <a:pt x="49" y="4"/>
                    </a:lnTo>
                    <a:lnTo>
                      <a:pt x="52" y="32"/>
                    </a:lnTo>
                    <a:lnTo>
                      <a:pt x="55" y="35"/>
                    </a:lnTo>
                    <a:lnTo>
                      <a:pt x="69" y="45"/>
                    </a:lnTo>
                    <a:lnTo>
                      <a:pt x="98" y="62"/>
                    </a:lnTo>
                    <a:lnTo>
                      <a:pt x="151" y="85"/>
                    </a:lnTo>
                    <a:lnTo>
                      <a:pt x="186" y="104"/>
                    </a:lnTo>
                    <a:lnTo>
                      <a:pt x="219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9063038" y="4189413"/>
                <a:ext cx="111125" cy="276225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0" y="13"/>
                  </a:cxn>
                  <a:cxn ang="0">
                    <a:pos x="5" y="3"/>
                  </a:cxn>
                  <a:cxn ang="0">
                    <a:pos x="13" y="0"/>
                  </a:cxn>
                  <a:cxn ang="0">
                    <a:pos x="25" y="5"/>
                  </a:cxn>
                  <a:cxn ang="0">
                    <a:pos x="39" y="22"/>
                  </a:cxn>
                  <a:cxn ang="0">
                    <a:pos x="54" y="49"/>
                  </a:cxn>
                  <a:cxn ang="0">
                    <a:pos x="70" y="76"/>
                  </a:cxn>
                  <a:cxn ang="0">
                    <a:pos x="70" y="89"/>
                  </a:cxn>
                  <a:cxn ang="0">
                    <a:pos x="68" y="96"/>
                  </a:cxn>
                  <a:cxn ang="0">
                    <a:pos x="61" y="103"/>
                  </a:cxn>
                  <a:cxn ang="0">
                    <a:pos x="54" y="105"/>
                  </a:cxn>
                  <a:cxn ang="0">
                    <a:pos x="45" y="109"/>
                  </a:cxn>
                  <a:cxn ang="0">
                    <a:pos x="31" y="109"/>
                  </a:cxn>
                  <a:cxn ang="0">
                    <a:pos x="23" y="113"/>
                  </a:cxn>
                  <a:cxn ang="0">
                    <a:pos x="22" y="116"/>
                  </a:cxn>
                  <a:cxn ang="0">
                    <a:pos x="29" y="121"/>
                  </a:cxn>
                  <a:cxn ang="0">
                    <a:pos x="37" y="126"/>
                  </a:cxn>
                  <a:cxn ang="0">
                    <a:pos x="47" y="137"/>
                  </a:cxn>
                  <a:cxn ang="0">
                    <a:pos x="54" y="149"/>
                  </a:cxn>
                  <a:cxn ang="0">
                    <a:pos x="58" y="164"/>
                  </a:cxn>
                  <a:cxn ang="0">
                    <a:pos x="57" y="171"/>
                  </a:cxn>
                  <a:cxn ang="0">
                    <a:pos x="52" y="174"/>
                  </a:cxn>
                  <a:cxn ang="0">
                    <a:pos x="46" y="172"/>
                  </a:cxn>
                  <a:cxn ang="0">
                    <a:pos x="45" y="162"/>
                  </a:cxn>
                  <a:cxn ang="0">
                    <a:pos x="43" y="152"/>
                  </a:cxn>
                  <a:cxn ang="0">
                    <a:pos x="36" y="142"/>
                  </a:cxn>
                  <a:cxn ang="0">
                    <a:pos x="27" y="134"/>
                  </a:cxn>
                  <a:cxn ang="0">
                    <a:pos x="20" y="131"/>
                  </a:cxn>
                  <a:cxn ang="0">
                    <a:pos x="13" y="131"/>
                  </a:cxn>
                  <a:cxn ang="0">
                    <a:pos x="10" y="125"/>
                  </a:cxn>
                  <a:cxn ang="0">
                    <a:pos x="10" y="114"/>
                  </a:cxn>
                  <a:cxn ang="0">
                    <a:pos x="14" y="107"/>
                  </a:cxn>
                  <a:cxn ang="0">
                    <a:pos x="25" y="101"/>
                  </a:cxn>
                  <a:cxn ang="0">
                    <a:pos x="43" y="99"/>
                  </a:cxn>
                  <a:cxn ang="0">
                    <a:pos x="52" y="96"/>
                  </a:cxn>
                  <a:cxn ang="0">
                    <a:pos x="56" y="90"/>
                  </a:cxn>
                  <a:cxn ang="0">
                    <a:pos x="56" y="85"/>
                  </a:cxn>
                  <a:cxn ang="0">
                    <a:pos x="54" y="76"/>
                  </a:cxn>
                  <a:cxn ang="0">
                    <a:pos x="50" y="66"/>
                  </a:cxn>
                  <a:cxn ang="0">
                    <a:pos x="40" y="52"/>
                  </a:cxn>
                  <a:cxn ang="0">
                    <a:pos x="27" y="40"/>
                  </a:cxn>
                  <a:cxn ang="0">
                    <a:pos x="16" y="32"/>
                  </a:cxn>
                  <a:cxn ang="0">
                    <a:pos x="5" y="22"/>
                  </a:cxn>
                </a:cxnLst>
                <a:rect l="0" t="0" r="r" b="b"/>
                <a:pathLst>
                  <a:path w="70" h="174">
                    <a:moveTo>
                      <a:pt x="5" y="22"/>
                    </a:moveTo>
                    <a:lnTo>
                      <a:pt x="0" y="13"/>
                    </a:lnTo>
                    <a:lnTo>
                      <a:pt x="5" y="3"/>
                    </a:lnTo>
                    <a:lnTo>
                      <a:pt x="13" y="0"/>
                    </a:lnTo>
                    <a:lnTo>
                      <a:pt x="25" y="5"/>
                    </a:lnTo>
                    <a:lnTo>
                      <a:pt x="39" y="22"/>
                    </a:lnTo>
                    <a:lnTo>
                      <a:pt x="54" y="49"/>
                    </a:lnTo>
                    <a:lnTo>
                      <a:pt x="70" y="76"/>
                    </a:lnTo>
                    <a:lnTo>
                      <a:pt x="70" y="89"/>
                    </a:lnTo>
                    <a:lnTo>
                      <a:pt x="68" y="96"/>
                    </a:lnTo>
                    <a:lnTo>
                      <a:pt x="61" y="103"/>
                    </a:lnTo>
                    <a:lnTo>
                      <a:pt x="54" y="105"/>
                    </a:lnTo>
                    <a:lnTo>
                      <a:pt x="45" y="109"/>
                    </a:lnTo>
                    <a:lnTo>
                      <a:pt x="31" y="109"/>
                    </a:lnTo>
                    <a:lnTo>
                      <a:pt x="23" y="113"/>
                    </a:lnTo>
                    <a:lnTo>
                      <a:pt x="22" y="116"/>
                    </a:lnTo>
                    <a:lnTo>
                      <a:pt x="29" y="121"/>
                    </a:lnTo>
                    <a:lnTo>
                      <a:pt x="37" y="126"/>
                    </a:lnTo>
                    <a:lnTo>
                      <a:pt x="47" y="137"/>
                    </a:lnTo>
                    <a:lnTo>
                      <a:pt x="54" y="149"/>
                    </a:lnTo>
                    <a:lnTo>
                      <a:pt x="58" y="164"/>
                    </a:lnTo>
                    <a:lnTo>
                      <a:pt x="57" y="171"/>
                    </a:lnTo>
                    <a:lnTo>
                      <a:pt x="52" y="174"/>
                    </a:lnTo>
                    <a:lnTo>
                      <a:pt x="46" y="172"/>
                    </a:lnTo>
                    <a:lnTo>
                      <a:pt x="45" y="162"/>
                    </a:lnTo>
                    <a:lnTo>
                      <a:pt x="43" y="152"/>
                    </a:lnTo>
                    <a:lnTo>
                      <a:pt x="36" y="142"/>
                    </a:lnTo>
                    <a:lnTo>
                      <a:pt x="27" y="134"/>
                    </a:lnTo>
                    <a:lnTo>
                      <a:pt x="20" y="131"/>
                    </a:lnTo>
                    <a:lnTo>
                      <a:pt x="13" y="131"/>
                    </a:lnTo>
                    <a:lnTo>
                      <a:pt x="10" y="125"/>
                    </a:lnTo>
                    <a:lnTo>
                      <a:pt x="10" y="114"/>
                    </a:lnTo>
                    <a:lnTo>
                      <a:pt x="14" y="107"/>
                    </a:lnTo>
                    <a:lnTo>
                      <a:pt x="25" y="101"/>
                    </a:lnTo>
                    <a:lnTo>
                      <a:pt x="43" y="99"/>
                    </a:lnTo>
                    <a:lnTo>
                      <a:pt x="52" y="96"/>
                    </a:lnTo>
                    <a:lnTo>
                      <a:pt x="56" y="90"/>
                    </a:lnTo>
                    <a:lnTo>
                      <a:pt x="56" y="85"/>
                    </a:lnTo>
                    <a:lnTo>
                      <a:pt x="54" y="76"/>
                    </a:lnTo>
                    <a:lnTo>
                      <a:pt x="50" y="66"/>
                    </a:lnTo>
                    <a:lnTo>
                      <a:pt x="40" y="52"/>
                    </a:lnTo>
                    <a:lnTo>
                      <a:pt x="27" y="40"/>
                    </a:lnTo>
                    <a:lnTo>
                      <a:pt x="16" y="3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9023350" y="4427538"/>
                <a:ext cx="157163" cy="5222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8" y="0"/>
                  </a:cxn>
                  <a:cxn ang="0">
                    <a:pos x="26" y="6"/>
                  </a:cxn>
                  <a:cxn ang="0">
                    <a:pos x="35" y="22"/>
                  </a:cxn>
                  <a:cxn ang="0">
                    <a:pos x="46" y="51"/>
                  </a:cxn>
                  <a:cxn ang="0">
                    <a:pos x="52" y="82"/>
                  </a:cxn>
                  <a:cxn ang="0">
                    <a:pos x="55" y="106"/>
                  </a:cxn>
                  <a:cxn ang="0">
                    <a:pos x="55" y="139"/>
                  </a:cxn>
                  <a:cxn ang="0">
                    <a:pos x="49" y="180"/>
                  </a:cxn>
                  <a:cxn ang="0">
                    <a:pos x="41" y="212"/>
                  </a:cxn>
                  <a:cxn ang="0">
                    <a:pos x="37" y="242"/>
                  </a:cxn>
                  <a:cxn ang="0">
                    <a:pos x="33" y="271"/>
                  </a:cxn>
                  <a:cxn ang="0">
                    <a:pos x="35" y="277"/>
                  </a:cxn>
                  <a:cxn ang="0">
                    <a:pos x="46" y="283"/>
                  </a:cxn>
                  <a:cxn ang="0">
                    <a:pos x="79" y="297"/>
                  </a:cxn>
                  <a:cxn ang="0">
                    <a:pos x="99" y="309"/>
                  </a:cxn>
                  <a:cxn ang="0">
                    <a:pos x="99" y="314"/>
                  </a:cxn>
                  <a:cxn ang="0">
                    <a:pos x="92" y="323"/>
                  </a:cxn>
                  <a:cxn ang="0">
                    <a:pos x="70" y="329"/>
                  </a:cxn>
                  <a:cxn ang="0">
                    <a:pos x="64" y="325"/>
                  </a:cxn>
                  <a:cxn ang="0">
                    <a:pos x="57" y="316"/>
                  </a:cxn>
                  <a:cxn ang="0">
                    <a:pos x="44" y="305"/>
                  </a:cxn>
                  <a:cxn ang="0">
                    <a:pos x="26" y="294"/>
                  </a:cxn>
                  <a:cxn ang="0">
                    <a:pos x="14" y="294"/>
                  </a:cxn>
                  <a:cxn ang="0">
                    <a:pos x="9" y="285"/>
                  </a:cxn>
                  <a:cxn ang="0">
                    <a:pos x="13" y="269"/>
                  </a:cxn>
                  <a:cxn ang="0">
                    <a:pos x="20" y="256"/>
                  </a:cxn>
                  <a:cxn ang="0">
                    <a:pos x="26" y="223"/>
                  </a:cxn>
                  <a:cxn ang="0">
                    <a:pos x="31" y="192"/>
                  </a:cxn>
                  <a:cxn ang="0">
                    <a:pos x="39" y="145"/>
                  </a:cxn>
                  <a:cxn ang="0">
                    <a:pos x="39" y="119"/>
                  </a:cxn>
                  <a:cxn ang="0">
                    <a:pos x="33" y="88"/>
                  </a:cxn>
                  <a:cxn ang="0">
                    <a:pos x="23" y="57"/>
                  </a:cxn>
                  <a:cxn ang="0">
                    <a:pos x="8" y="31"/>
                  </a:cxn>
                  <a:cxn ang="0">
                    <a:pos x="0" y="13"/>
                  </a:cxn>
                  <a:cxn ang="0">
                    <a:pos x="9" y="0"/>
                  </a:cxn>
                </a:cxnLst>
                <a:rect l="0" t="0" r="r" b="b"/>
                <a:pathLst>
                  <a:path w="99" h="329">
                    <a:moveTo>
                      <a:pt x="9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35" y="22"/>
                    </a:lnTo>
                    <a:lnTo>
                      <a:pt x="46" y="51"/>
                    </a:lnTo>
                    <a:lnTo>
                      <a:pt x="52" y="82"/>
                    </a:lnTo>
                    <a:lnTo>
                      <a:pt x="55" y="106"/>
                    </a:lnTo>
                    <a:lnTo>
                      <a:pt x="55" y="139"/>
                    </a:lnTo>
                    <a:lnTo>
                      <a:pt x="49" y="180"/>
                    </a:lnTo>
                    <a:lnTo>
                      <a:pt x="41" y="212"/>
                    </a:lnTo>
                    <a:lnTo>
                      <a:pt x="37" y="242"/>
                    </a:lnTo>
                    <a:lnTo>
                      <a:pt x="33" y="271"/>
                    </a:lnTo>
                    <a:lnTo>
                      <a:pt x="35" y="277"/>
                    </a:lnTo>
                    <a:lnTo>
                      <a:pt x="46" y="283"/>
                    </a:lnTo>
                    <a:lnTo>
                      <a:pt x="79" y="297"/>
                    </a:lnTo>
                    <a:lnTo>
                      <a:pt x="99" y="309"/>
                    </a:lnTo>
                    <a:lnTo>
                      <a:pt x="99" y="314"/>
                    </a:lnTo>
                    <a:lnTo>
                      <a:pt x="92" y="323"/>
                    </a:lnTo>
                    <a:lnTo>
                      <a:pt x="70" y="329"/>
                    </a:lnTo>
                    <a:lnTo>
                      <a:pt x="64" y="325"/>
                    </a:lnTo>
                    <a:lnTo>
                      <a:pt x="57" y="316"/>
                    </a:lnTo>
                    <a:lnTo>
                      <a:pt x="44" y="305"/>
                    </a:lnTo>
                    <a:lnTo>
                      <a:pt x="26" y="294"/>
                    </a:lnTo>
                    <a:lnTo>
                      <a:pt x="14" y="294"/>
                    </a:lnTo>
                    <a:lnTo>
                      <a:pt x="9" y="285"/>
                    </a:lnTo>
                    <a:lnTo>
                      <a:pt x="13" y="269"/>
                    </a:lnTo>
                    <a:lnTo>
                      <a:pt x="20" y="256"/>
                    </a:lnTo>
                    <a:lnTo>
                      <a:pt x="26" y="223"/>
                    </a:lnTo>
                    <a:lnTo>
                      <a:pt x="31" y="192"/>
                    </a:lnTo>
                    <a:lnTo>
                      <a:pt x="39" y="145"/>
                    </a:lnTo>
                    <a:lnTo>
                      <a:pt x="39" y="119"/>
                    </a:lnTo>
                    <a:lnTo>
                      <a:pt x="33" y="88"/>
                    </a:lnTo>
                    <a:lnTo>
                      <a:pt x="23" y="57"/>
                    </a:lnTo>
                    <a:lnTo>
                      <a:pt x="8" y="31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8864600" y="4430713"/>
                <a:ext cx="152400" cy="481012"/>
              </a:xfrm>
              <a:custGeom>
                <a:avLst/>
                <a:gdLst/>
                <a:ahLst/>
                <a:cxnLst>
                  <a:cxn ang="0">
                    <a:pos x="64" y="33"/>
                  </a:cxn>
                  <a:cxn ang="0">
                    <a:pos x="70" y="11"/>
                  </a:cxn>
                  <a:cxn ang="0">
                    <a:pos x="85" y="0"/>
                  </a:cxn>
                  <a:cxn ang="0">
                    <a:pos x="91" y="6"/>
                  </a:cxn>
                  <a:cxn ang="0">
                    <a:pos x="96" y="19"/>
                  </a:cxn>
                  <a:cxn ang="0">
                    <a:pos x="92" y="31"/>
                  </a:cxn>
                  <a:cxn ang="0">
                    <a:pos x="85" y="58"/>
                  </a:cxn>
                  <a:cxn ang="0">
                    <a:pos x="77" y="91"/>
                  </a:cxn>
                  <a:cxn ang="0">
                    <a:pos x="72" y="115"/>
                  </a:cxn>
                  <a:cxn ang="0">
                    <a:pos x="72" y="148"/>
                  </a:cxn>
                  <a:cxn ang="0">
                    <a:pos x="74" y="185"/>
                  </a:cxn>
                  <a:cxn ang="0">
                    <a:pos x="78" y="222"/>
                  </a:cxn>
                  <a:cxn ang="0">
                    <a:pos x="81" y="249"/>
                  </a:cxn>
                  <a:cxn ang="0">
                    <a:pos x="83" y="273"/>
                  </a:cxn>
                  <a:cxn ang="0">
                    <a:pos x="83" y="282"/>
                  </a:cxn>
                  <a:cxn ang="0">
                    <a:pos x="72" y="284"/>
                  </a:cxn>
                  <a:cxn ang="0">
                    <a:pos x="56" y="284"/>
                  </a:cxn>
                  <a:cxn ang="0">
                    <a:pos x="39" y="286"/>
                  </a:cxn>
                  <a:cxn ang="0">
                    <a:pos x="23" y="295"/>
                  </a:cxn>
                  <a:cxn ang="0">
                    <a:pos x="13" y="303"/>
                  </a:cxn>
                  <a:cxn ang="0">
                    <a:pos x="6" y="303"/>
                  </a:cxn>
                  <a:cxn ang="0">
                    <a:pos x="0" y="293"/>
                  </a:cxn>
                  <a:cxn ang="0">
                    <a:pos x="1" y="277"/>
                  </a:cxn>
                  <a:cxn ang="0">
                    <a:pos x="11" y="273"/>
                  </a:cxn>
                  <a:cxn ang="0">
                    <a:pos x="30" y="269"/>
                  </a:cxn>
                  <a:cxn ang="0">
                    <a:pos x="56" y="267"/>
                  </a:cxn>
                  <a:cxn ang="0">
                    <a:pos x="67" y="267"/>
                  </a:cxn>
                  <a:cxn ang="0">
                    <a:pos x="72" y="264"/>
                  </a:cxn>
                  <a:cxn ang="0">
                    <a:pos x="70" y="234"/>
                  </a:cxn>
                  <a:cxn ang="0">
                    <a:pos x="66" y="189"/>
                  </a:cxn>
                  <a:cxn ang="0">
                    <a:pos x="63" y="158"/>
                  </a:cxn>
                  <a:cxn ang="0">
                    <a:pos x="59" y="124"/>
                  </a:cxn>
                  <a:cxn ang="0">
                    <a:pos x="59" y="94"/>
                  </a:cxn>
                  <a:cxn ang="0">
                    <a:pos x="59" y="57"/>
                  </a:cxn>
                  <a:cxn ang="0">
                    <a:pos x="64" y="33"/>
                  </a:cxn>
                </a:cxnLst>
                <a:rect l="0" t="0" r="r" b="b"/>
                <a:pathLst>
                  <a:path w="96" h="303">
                    <a:moveTo>
                      <a:pt x="64" y="33"/>
                    </a:moveTo>
                    <a:lnTo>
                      <a:pt x="70" y="11"/>
                    </a:lnTo>
                    <a:lnTo>
                      <a:pt x="85" y="0"/>
                    </a:lnTo>
                    <a:lnTo>
                      <a:pt x="91" y="6"/>
                    </a:lnTo>
                    <a:lnTo>
                      <a:pt x="96" y="19"/>
                    </a:lnTo>
                    <a:lnTo>
                      <a:pt x="92" y="31"/>
                    </a:lnTo>
                    <a:lnTo>
                      <a:pt x="85" y="58"/>
                    </a:lnTo>
                    <a:lnTo>
                      <a:pt x="77" y="91"/>
                    </a:lnTo>
                    <a:lnTo>
                      <a:pt x="72" y="115"/>
                    </a:lnTo>
                    <a:lnTo>
                      <a:pt x="72" y="148"/>
                    </a:lnTo>
                    <a:lnTo>
                      <a:pt x="74" y="185"/>
                    </a:lnTo>
                    <a:lnTo>
                      <a:pt x="78" y="222"/>
                    </a:lnTo>
                    <a:lnTo>
                      <a:pt x="81" y="249"/>
                    </a:lnTo>
                    <a:lnTo>
                      <a:pt x="83" y="273"/>
                    </a:lnTo>
                    <a:lnTo>
                      <a:pt x="83" y="282"/>
                    </a:lnTo>
                    <a:lnTo>
                      <a:pt x="72" y="284"/>
                    </a:lnTo>
                    <a:lnTo>
                      <a:pt x="56" y="284"/>
                    </a:lnTo>
                    <a:lnTo>
                      <a:pt x="39" y="286"/>
                    </a:lnTo>
                    <a:lnTo>
                      <a:pt x="23" y="295"/>
                    </a:lnTo>
                    <a:lnTo>
                      <a:pt x="13" y="303"/>
                    </a:lnTo>
                    <a:lnTo>
                      <a:pt x="6" y="303"/>
                    </a:lnTo>
                    <a:lnTo>
                      <a:pt x="0" y="293"/>
                    </a:lnTo>
                    <a:lnTo>
                      <a:pt x="1" y="277"/>
                    </a:lnTo>
                    <a:lnTo>
                      <a:pt x="11" y="273"/>
                    </a:lnTo>
                    <a:lnTo>
                      <a:pt x="30" y="269"/>
                    </a:lnTo>
                    <a:lnTo>
                      <a:pt x="56" y="267"/>
                    </a:lnTo>
                    <a:lnTo>
                      <a:pt x="67" y="267"/>
                    </a:lnTo>
                    <a:lnTo>
                      <a:pt x="72" y="264"/>
                    </a:lnTo>
                    <a:lnTo>
                      <a:pt x="70" y="234"/>
                    </a:lnTo>
                    <a:lnTo>
                      <a:pt x="66" y="189"/>
                    </a:lnTo>
                    <a:lnTo>
                      <a:pt x="63" y="158"/>
                    </a:lnTo>
                    <a:lnTo>
                      <a:pt x="59" y="124"/>
                    </a:lnTo>
                    <a:lnTo>
                      <a:pt x="59" y="94"/>
                    </a:lnTo>
                    <a:lnTo>
                      <a:pt x="59" y="57"/>
                    </a:lnTo>
                    <a:lnTo>
                      <a:pt x="6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</p:grpSp>
      <p:grpSp>
        <p:nvGrpSpPr>
          <p:cNvPr id="97" name="Gruppe 96"/>
          <p:cNvGrpSpPr/>
          <p:nvPr/>
        </p:nvGrpSpPr>
        <p:grpSpPr>
          <a:xfrm>
            <a:off x="159659" y="5487865"/>
            <a:ext cx="7506848" cy="1325562"/>
            <a:chOff x="159659" y="5487865"/>
            <a:chExt cx="7506848" cy="1325562"/>
          </a:xfrm>
        </p:grpSpPr>
        <p:sp>
          <p:nvSpPr>
            <p:cNvPr id="98" name="Tekstboks 97"/>
            <p:cNvSpPr txBox="1"/>
            <p:nvPr/>
          </p:nvSpPr>
          <p:spPr>
            <a:xfrm>
              <a:off x="159659" y="6241139"/>
              <a:ext cx="5742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Subject the list to public consultation.</a:t>
              </a:r>
            </a:p>
          </p:txBody>
        </p:sp>
        <p:grpSp>
          <p:nvGrpSpPr>
            <p:cNvPr id="99" name="Gruppe 71"/>
            <p:cNvGrpSpPr/>
            <p:nvPr/>
          </p:nvGrpSpPr>
          <p:grpSpPr>
            <a:xfrm>
              <a:off x="5842453" y="5487865"/>
              <a:ext cx="1824054" cy="1325562"/>
              <a:chOff x="2504167" y="1780951"/>
              <a:chExt cx="1824054" cy="1325562"/>
            </a:xfrm>
          </p:grpSpPr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451033" y="1982073"/>
                <a:ext cx="877188" cy="93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1" name="Gruppe 68"/>
              <p:cNvGrpSpPr/>
              <p:nvPr/>
            </p:nvGrpSpPr>
            <p:grpSpPr>
              <a:xfrm>
                <a:off x="2504167" y="1780951"/>
                <a:ext cx="1235075" cy="1325562"/>
                <a:chOff x="5145767" y="3638777"/>
                <a:chExt cx="1235075" cy="1325562"/>
              </a:xfrm>
            </p:grpSpPr>
            <p:sp>
              <p:nvSpPr>
                <p:cNvPr id="102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45767" y="3638777"/>
                  <a:ext cx="1235075" cy="1325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3" name="Freeform 5"/>
                <p:cNvSpPr>
                  <a:spLocks/>
                </p:cNvSpPr>
                <p:nvPr/>
              </p:nvSpPr>
              <p:spPr bwMode="auto">
                <a:xfrm>
                  <a:off x="5145767" y="3638777"/>
                  <a:ext cx="976313" cy="971550"/>
                </a:xfrm>
                <a:custGeom>
                  <a:avLst/>
                  <a:gdLst/>
                  <a:ahLst/>
                  <a:cxnLst>
                    <a:cxn ang="0">
                      <a:pos x="189" y="580"/>
                    </a:cxn>
                    <a:cxn ang="0">
                      <a:pos x="73" y="572"/>
                    </a:cxn>
                    <a:cxn ang="0">
                      <a:pos x="73" y="451"/>
                    </a:cxn>
                    <a:cxn ang="0">
                      <a:pos x="41" y="261"/>
                    </a:cxn>
                    <a:cxn ang="0">
                      <a:pos x="11" y="147"/>
                    </a:cxn>
                    <a:cxn ang="0">
                      <a:pos x="6" y="69"/>
                    </a:cxn>
                    <a:cxn ang="0">
                      <a:pos x="4" y="22"/>
                    </a:cxn>
                    <a:cxn ang="0">
                      <a:pos x="69" y="3"/>
                    </a:cxn>
                    <a:cxn ang="0">
                      <a:pos x="204" y="0"/>
                    </a:cxn>
                    <a:cxn ang="0">
                      <a:pos x="381" y="9"/>
                    </a:cxn>
                    <a:cxn ang="0">
                      <a:pos x="514" y="13"/>
                    </a:cxn>
                    <a:cxn ang="0">
                      <a:pos x="563" y="22"/>
                    </a:cxn>
                    <a:cxn ang="0">
                      <a:pos x="568" y="106"/>
                    </a:cxn>
                    <a:cxn ang="0">
                      <a:pos x="566" y="194"/>
                    </a:cxn>
                    <a:cxn ang="0">
                      <a:pos x="583" y="330"/>
                    </a:cxn>
                    <a:cxn ang="0">
                      <a:pos x="609" y="492"/>
                    </a:cxn>
                    <a:cxn ang="0">
                      <a:pos x="611" y="586"/>
                    </a:cxn>
                    <a:cxn ang="0">
                      <a:pos x="583" y="608"/>
                    </a:cxn>
                    <a:cxn ang="0">
                      <a:pos x="486" y="595"/>
                    </a:cxn>
                    <a:cxn ang="0">
                      <a:pos x="505" y="582"/>
                    </a:cxn>
                    <a:cxn ang="0">
                      <a:pos x="589" y="595"/>
                    </a:cxn>
                    <a:cxn ang="0">
                      <a:pos x="602" y="563"/>
                    </a:cxn>
                    <a:cxn ang="0">
                      <a:pos x="594" y="477"/>
                    </a:cxn>
                    <a:cxn ang="0">
                      <a:pos x="581" y="382"/>
                    </a:cxn>
                    <a:cxn ang="0">
                      <a:pos x="563" y="291"/>
                    </a:cxn>
                    <a:cxn ang="0">
                      <a:pos x="555" y="194"/>
                    </a:cxn>
                    <a:cxn ang="0">
                      <a:pos x="555" y="93"/>
                    </a:cxn>
                    <a:cxn ang="0">
                      <a:pos x="540" y="33"/>
                    </a:cxn>
                    <a:cxn ang="0">
                      <a:pos x="471" y="24"/>
                    </a:cxn>
                    <a:cxn ang="0">
                      <a:pos x="333" y="16"/>
                    </a:cxn>
                    <a:cxn ang="0">
                      <a:pos x="217" y="11"/>
                    </a:cxn>
                    <a:cxn ang="0">
                      <a:pos x="95" y="13"/>
                    </a:cxn>
                    <a:cxn ang="0">
                      <a:pos x="26" y="26"/>
                    </a:cxn>
                    <a:cxn ang="0">
                      <a:pos x="15" y="46"/>
                    </a:cxn>
                    <a:cxn ang="0">
                      <a:pos x="24" y="102"/>
                    </a:cxn>
                    <a:cxn ang="0">
                      <a:pos x="26" y="179"/>
                    </a:cxn>
                    <a:cxn ang="0">
                      <a:pos x="56" y="276"/>
                    </a:cxn>
                    <a:cxn ang="0">
                      <a:pos x="80" y="386"/>
                    </a:cxn>
                    <a:cxn ang="0">
                      <a:pos x="90" y="505"/>
                    </a:cxn>
                    <a:cxn ang="0">
                      <a:pos x="92" y="569"/>
                    </a:cxn>
                    <a:cxn ang="0">
                      <a:pos x="185" y="567"/>
                    </a:cxn>
                  </a:cxnLst>
                  <a:rect l="0" t="0" r="r" b="b"/>
                  <a:pathLst>
                    <a:path w="615" h="612">
                      <a:moveTo>
                        <a:pt x="185" y="567"/>
                      </a:moveTo>
                      <a:lnTo>
                        <a:pt x="189" y="580"/>
                      </a:lnTo>
                      <a:lnTo>
                        <a:pt x="82" y="580"/>
                      </a:lnTo>
                      <a:lnTo>
                        <a:pt x="73" y="572"/>
                      </a:lnTo>
                      <a:lnTo>
                        <a:pt x="75" y="516"/>
                      </a:lnTo>
                      <a:lnTo>
                        <a:pt x="73" y="451"/>
                      </a:lnTo>
                      <a:lnTo>
                        <a:pt x="64" y="380"/>
                      </a:lnTo>
                      <a:lnTo>
                        <a:pt x="41" y="261"/>
                      </a:lnTo>
                      <a:lnTo>
                        <a:pt x="13" y="168"/>
                      </a:lnTo>
                      <a:lnTo>
                        <a:pt x="11" y="147"/>
                      </a:lnTo>
                      <a:lnTo>
                        <a:pt x="11" y="108"/>
                      </a:lnTo>
                      <a:lnTo>
                        <a:pt x="6" y="69"/>
                      </a:lnTo>
                      <a:lnTo>
                        <a:pt x="0" y="35"/>
                      </a:lnTo>
                      <a:lnTo>
                        <a:pt x="4" y="22"/>
                      </a:lnTo>
                      <a:lnTo>
                        <a:pt x="30" y="11"/>
                      </a:lnTo>
                      <a:lnTo>
                        <a:pt x="69" y="3"/>
                      </a:lnTo>
                      <a:lnTo>
                        <a:pt x="122" y="0"/>
                      </a:lnTo>
                      <a:lnTo>
                        <a:pt x="204" y="0"/>
                      </a:lnTo>
                      <a:lnTo>
                        <a:pt x="288" y="0"/>
                      </a:lnTo>
                      <a:lnTo>
                        <a:pt x="381" y="9"/>
                      </a:lnTo>
                      <a:lnTo>
                        <a:pt x="456" y="13"/>
                      </a:lnTo>
                      <a:lnTo>
                        <a:pt x="514" y="13"/>
                      </a:lnTo>
                      <a:lnTo>
                        <a:pt x="557" y="13"/>
                      </a:lnTo>
                      <a:lnTo>
                        <a:pt x="563" y="22"/>
                      </a:lnTo>
                      <a:lnTo>
                        <a:pt x="566" y="46"/>
                      </a:lnTo>
                      <a:lnTo>
                        <a:pt x="568" y="106"/>
                      </a:lnTo>
                      <a:lnTo>
                        <a:pt x="568" y="175"/>
                      </a:lnTo>
                      <a:lnTo>
                        <a:pt x="566" y="194"/>
                      </a:lnTo>
                      <a:lnTo>
                        <a:pt x="574" y="255"/>
                      </a:lnTo>
                      <a:lnTo>
                        <a:pt x="583" y="330"/>
                      </a:lnTo>
                      <a:lnTo>
                        <a:pt x="598" y="429"/>
                      </a:lnTo>
                      <a:lnTo>
                        <a:pt x="609" y="492"/>
                      </a:lnTo>
                      <a:lnTo>
                        <a:pt x="615" y="528"/>
                      </a:lnTo>
                      <a:lnTo>
                        <a:pt x="611" y="586"/>
                      </a:lnTo>
                      <a:lnTo>
                        <a:pt x="600" y="612"/>
                      </a:lnTo>
                      <a:lnTo>
                        <a:pt x="583" y="608"/>
                      </a:lnTo>
                      <a:lnTo>
                        <a:pt x="540" y="595"/>
                      </a:lnTo>
                      <a:lnTo>
                        <a:pt x="486" y="595"/>
                      </a:lnTo>
                      <a:lnTo>
                        <a:pt x="486" y="582"/>
                      </a:lnTo>
                      <a:lnTo>
                        <a:pt x="505" y="582"/>
                      </a:lnTo>
                      <a:lnTo>
                        <a:pt x="549" y="586"/>
                      </a:lnTo>
                      <a:lnTo>
                        <a:pt x="589" y="595"/>
                      </a:lnTo>
                      <a:lnTo>
                        <a:pt x="600" y="591"/>
                      </a:lnTo>
                      <a:lnTo>
                        <a:pt x="602" y="563"/>
                      </a:lnTo>
                      <a:lnTo>
                        <a:pt x="602" y="522"/>
                      </a:lnTo>
                      <a:lnTo>
                        <a:pt x="594" y="477"/>
                      </a:lnTo>
                      <a:lnTo>
                        <a:pt x="587" y="429"/>
                      </a:lnTo>
                      <a:lnTo>
                        <a:pt x="581" y="382"/>
                      </a:lnTo>
                      <a:lnTo>
                        <a:pt x="572" y="330"/>
                      </a:lnTo>
                      <a:lnTo>
                        <a:pt x="563" y="291"/>
                      </a:lnTo>
                      <a:lnTo>
                        <a:pt x="561" y="231"/>
                      </a:lnTo>
                      <a:lnTo>
                        <a:pt x="555" y="194"/>
                      </a:lnTo>
                      <a:lnTo>
                        <a:pt x="555" y="141"/>
                      </a:lnTo>
                      <a:lnTo>
                        <a:pt x="555" y="93"/>
                      </a:lnTo>
                      <a:lnTo>
                        <a:pt x="551" y="56"/>
                      </a:lnTo>
                      <a:lnTo>
                        <a:pt x="540" y="33"/>
                      </a:lnTo>
                      <a:lnTo>
                        <a:pt x="529" y="26"/>
                      </a:lnTo>
                      <a:lnTo>
                        <a:pt x="471" y="24"/>
                      </a:lnTo>
                      <a:lnTo>
                        <a:pt x="404" y="24"/>
                      </a:lnTo>
                      <a:lnTo>
                        <a:pt x="333" y="16"/>
                      </a:lnTo>
                      <a:lnTo>
                        <a:pt x="286" y="13"/>
                      </a:lnTo>
                      <a:lnTo>
                        <a:pt x="217" y="11"/>
                      </a:lnTo>
                      <a:lnTo>
                        <a:pt x="155" y="11"/>
                      </a:lnTo>
                      <a:lnTo>
                        <a:pt x="95" y="13"/>
                      </a:lnTo>
                      <a:lnTo>
                        <a:pt x="47" y="20"/>
                      </a:lnTo>
                      <a:lnTo>
                        <a:pt x="26" y="26"/>
                      </a:lnTo>
                      <a:lnTo>
                        <a:pt x="15" y="35"/>
                      </a:lnTo>
                      <a:lnTo>
                        <a:pt x="15" y="46"/>
                      </a:lnTo>
                      <a:lnTo>
                        <a:pt x="24" y="74"/>
                      </a:lnTo>
                      <a:lnTo>
                        <a:pt x="24" y="102"/>
                      </a:lnTo>
                      <a:lnTo>
                        <a:pt x="19" y="138"/>
                      </a:lnTo>
                      <a:lnTo>
                        <a:pt x="26" y="179"/>
                      </a:lnTo>
                      <a:lnTo>
                        <a:pt x="41" y="222"/>
                      </a:lnTo>
                      <a:lnTo>
                        <a:pt x="56" y="276"/>
                      </a:lnTo>
                      <a:lnTo>
                        <a:pt x="67" y="328"/>
                      </a:lnTo>
                      <a:lnTo>
                        <a:pt x="80" y="386"/>
                      </a:lnTo>
                      <a:lnTo>
                        <a:pt x="84" y="444"/>
                      </a:lnTo>
                      <a:lnTo>
                        <a:pt x="90" y="505"/>
                      </a:lnTo>
                      <a:lnTo>
                        <a:pt x="90" y="552"/>
                      </a:lnTo>
                      <a:lnTo>
                        <a:pt x="92" y="569"/>
                      </a:lnTo>
                      <a:lnTo>
                        <a:pt x="157" y="569"/>
                      </a:lnTo>
                      <a:lnTo>
                        <a:pt x="185" y="5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4" name="Freeform 6"/>
                <p:cNvSpPr>
                  <a:spLocks/>
                </p:cNvSpPr>
                <p:nvPr/>
              </p:nvSpPr>
              <p:spPr bwMode="auto">
                <a:xfrm>
                  <a:off x="5306105" y="4548414"/>
                  <a:ext cx="127000" cy="204787"/>
                </a:xfrm>
                <a:custGeom>
                  <a:avLst/>
                  <a:gdLst/>
                  <a:ahLst/>
                  <a:cxnLst>
                    <a:cxn ang="0">
                      <a:pos x="44" y="2"/>
                    </a:cxn>
                    <a:cxn ang="0">
                      <a:pos x="8" y="63"/>
                    </a:cxn>
                    <a:cxn ang="0">
                      <a:pos x="0" y="79"/>
                    </a:cxn>
                    <a:cxn ang="0">
                      <a:pos x="0" y="94"/>
                    </a:cxn>
                    <a:cxn ang="0">
                      <a:pos x="28" y="129"/>
                    </a:cxn>
                    <a:cxn ang="0">
                      <a:pos x="35" y="116"/>
                    </a:cxn>
                    <a:cxn ang="0">
                      <a:pos x="60" y="46"/>
                    </a:cxn>
                    <a:cxn ang="0">
                      <a:pos x="80" y="0"/>
                    </a:cxn>
                    <a:cxn ang="0">
                      <a:pos x="68" y="0"/>
                    </a:cxn>
                    <a:cxn ang="0">
                      <a:pos x="57" y="26"/>
                    </a:cxn>
                    <a:cxn ang="0">
                      <a:pos x="46" y="57"/>
                    </a:cxn>
                    <a:cxn ang="0">
                      <a:pos x="26" y="105"/>
                    </a:cxn>
                    <a:cxn ang="0">
                      <a:pos x="8" y="90"/>
                    </a:cxn>
                    <a:cxn ang="0">
                      <a:pos x="13" y="75"/>
                    </a:cxn>
                    <a:cxn ang="0">
                      <a:pos x="33" y="39"/>
                    </a:cxn>
                    <a:cxn ang="0">
                      <a:pos x="44" y="2"/>
                    </a:cxn>
                  </a:cxnLst>
                  <a:rect l="0" t="0" r="r" b="b"/>
                  <a:pathLst>
                    <a:path w="80" h="129">
                      <a:moveTo>
                        <a:pt x="44" y="2"/>
                      </a:moveTo>
                      <a:lnTo>
                        <a:pt x="8" y="63"/>
                      </a:lnTo>
                      <a:lnTo>
                        <a:pt x="0" y="79"/>
                      </a:lnTo>
                      <a:lnTo>
                        <a:pt x="0" y="94"/>
                      </a:lnTo>
                      <a:lnTo>
                        <a:pt x="28" y="129"/>
                      </a:lnTo>
                      <a:lnTo>
                        <a:pt x="35" y="116"/>
                      </a:lnTo>
                      <a:lnTo>
                        <a:pt x="60" y="46"/>
                      </a:lnTo>
                      <a:lnTo>
                        <a:pt x="80" y="0"/>
                      </a:lnTo>
                      <a:lnTo>
                        <a:pt x="68" y="0"/>
                      </a:lnTo>
                      <a:lnTo>
                        <a:pt x="57" y="26"/>
                      </a:lnTo>
                      <a:lnTo>
                        <a:pt x="46" y="57"/>
                      </a:lnTo>
                      <a:lnTo>
                        <a:pt x="26" y="105"/>
                      </a:lnTo>
                      <a:lnTo>
                        <a:pt x="8" y="90"/>
                      </a:lnTo>
                      <a:lnTo>
                        <a:pt x="13" y="75"/>
                      </a:lnTo>
                      <a:lnTo>
                        <a:pt x="33" y="39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5" name="Freeform 7"/>
                <p:cNvSpPr>
                  <a:spLocks/>
                </p:cNvSpPr>
                <p:nvPr/>
              </p:nvSpPr>
              <p:spPr bwMode="auto">
                <a:xfrm>
                  <a:off x="5374367" y="4578577"/>
                  <a:ext cx="133350" cy="300037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33" y="52"/>
                    </a:cxn>
                    <a:cxn ang="0">
                      <a:pos x="13" y="113"/>
                    </a:cxn>
                    <a:cxn ang="0">
                      <a:pos x="2" y="155"/>
                    </a:cxn>
                    <a:cxn ang="0">
                      <a:pos x="0" y="183"/>
                    </a:cxn>
                    <a:cxn ang="0">
                      <a:pos x="8" y="189"/>
                    </a:cxn>
                    <a:cxn ang="0">
                      <a:pos x="35" y="181"/>
                    </a:cxn>
                    <a:cxn ang="0">
                      <a:pos x="39" y="137"/>
                    </a:cxn>
                    <a:cxn ang="0">
                      <a:pos x="68" y="43"/>
                    </a:cxn>
                    <a:cxn ang="0">
                      <a:pos x="84" y="0"/>
                    </a:cxn>
                    <a:cxn ang="0">
                      <a:pos x="73" y="0"/>
                    </a:cxn>
                    <a:cxn ang="0">
                      <a:pos x="62" y="37"/>
                    </a:cxn>
                    <a:cxn ang="0">
                      <a:pos x="46" y="76"/>
                    </a:cxn>
                    <a:cxn ang="0">
                      <a:pos x="31" y="139"/>
                    </a:cxn>
                    <a:cxn ang="0">
                      <a:pos x="26" y="172"/>
                    </a:cxn>
                    <a:cxn ang="0">
                      <a:pos x="11" y="176"/>
                    </a:cxn>
                    <a:cxn ang="0">
                      <a:pos x="8" y="165"/>
                    </a:cxn>
                    <a:cxn ang="0">
                      <a:pos x="19" y="115"/>
                    </a:cxn>
                    <a:cxn ang="0">
                      <a:pos x="42" y="61"/>
                    </a:cxn>
                    <a:cxn ang="0">
                      <a:pos x="62" y="7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84" h="189">
                      <a:moveTo>
                        <a:pt x="55" y="0"/>
                      </a:moveTo>
                      <a:lnTo>
                        <a:pt x="33" y="52"/>
                      </a:lnTo>
                      <a:lnTo>
                        <a:pt x="13" y="113"/>
                      </a:lnTo>
                      <a:lnTo>
                        <a:pt x="2" y="155"/>
                      </a:lnTo>
                      <a:lnTo>
                        <a:pt x="0" y="183"/>
                      </a:lnTo>
                      <a:lnTo>
                        <a:pt x="8" y="189"/>
                      </a:lnTo>
                      <a:lnTo>
                        <a:pt x="35" y="181"/>
                      </a:lnTo>
                      <a:lnTo>
                        <a:pt x="39" y="137"/>
                      </a:lnTo>
                      <a:lnTo>
                        <a:pt x="68" y="43"/>
                      </a:ln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62" y="37"/>
                      </a:lnTo>
                      <a:lnTo>
                        <a:pt x="46" y="76"/>
                      </a:lnTo>
                      <a:lnTo>
                        <a:pt x="31" y="139"/>
                      </a:lnTo>
                      <a:lnTo>
                        <a:pt x="26" y="172"/>
                      </a:lnTo>
                      <a:lnTo>
                        <a:pt x="11" y="176"/>
                      </a:lnTo>
                      <a:lnTo>
                        <a:pt x="8" y="165"/>
                      </a:lnTo>
                      <a:lnTo>
                        <a:pt x="19" y="115"/>
                      </a:lnTo>
                      <a:lnTo>
                        <a:pt x="42" y="61"/>
                      </a:lnTo>
                      <a:lnTo>
                        <a:pt x="62" y="7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6" name="Freeform 8"/>
                <p:cNvSpPr>
                  <a:spLocks/>
                </p:cNvSpPr>
                <p:nvPr/>
              </p:nvSpPr>
              <p:spPr bwMode="auto">
                <a:xfrm>
                  <a:off x="5428342" y="4494439"/>
                  <a:ext cx="493713" cy="100012"/>
                </a:xfrm>
                <a:custGeom>
                  <a:avLst/>
                  <a:gdLst/>
                  <a:ahLst/>
                  <a:cxnLst>
                    <a:cxn ang="0">
                      <a:pos x="8" y="54"/>
                    </a:cxn>
                    <a:cxn ang="0">
                      <a:pos x="0" y="13"/>
                    </a:cxn>
                    <a:cxn ang="0">
                      <a:pos x="17" y="15"/>
                    </a:cxn>
                    <a:cxn ang="0">
                      <a:pos x="23" y="44"/>
                    </a:cxn>
                    <a:cxn ang="0">
                      <a:pos x="75" y="49"/>
                    </a:cxn>
                    <a:cxn ang="0">
                      <a:pos x="174" y="44"/>
                    </a:cxn>
                    <a:cxn ang="0">
                      <a:pos x="254" y="49"/>
                    </a:cxn>
                    <a:cxn ang="0">
                      <a:pos x="302" y="49"/>
                    </a:cxn>
                    <a:cxn ang="0">
                      <a:pos x="293" y="18"/>
                    </a:cxn>
                    <a:cxn ang="0">
                      <a:pos x="270" y="18"/>
                    </a:cxn>
                    <a:cxn ang="0">
                      <a:pos x="174" y="18"/>
                    </a:cxn>
                    <a:cxn ang="0">
                      <a:pos x="90" y="15"/>
                    </a:cxn>
                    <a:cxn ang="0">
                      <a:pos x="19" y="13"/>
                    </a:cxn>
                    <a:cxn ang="0">
                      <a:pos x="0" y="6"/>
                    </a:cxn>
                    <a:cxn ang="0">
                      <a:pos x="8" y="0"/>
                    </a:cxn>
                    <a:cxn ang="0">
                      <a:pos x="120" y="4"/>
                    </a:cxn>
                    <a:cxn ang="0">
                      <a:pos x="194" y="8"/>
                    </a:cxn>
                    <a:cxn ang="0">
                      <a:pos x="272" y="6"/>
                    </a:cxn>
                    <a:cxn ang="0">
                      <a:pos x="304" y="2"/>
                    </a:cxn>
                    <a:cxn ang="0">
                      <a:pos x="311" y="24"/>
                    </a:cxn>
                    <a:cxn ang="0">
                      <a:pos x="308" y="58"/>
                    </a:cxn>
                    <a:cxn ang="0">
                      <a:pos x="298" y="63"/>
                    </a:cxn>
                    <a:cxn ang="0">
                      <a:pos x="233" y="63"/>
                    </a:cxn>
                    <a:cxn ang="0">
                      <a:pos x="177" y="56"/>
                    </a:cxn>
                    <a:cxn ang="0">
                      <a:pos x="116" y="60"/>
                    </a:cxn>
                    <a:cxn ang="0">
                      <a:pos x="45" y="60"/>
                    </a:cxn>
                    <a:cxn ang="0">
                      <a:pos x="8" y="54"/>
                    </a:cxn>
                  </a:cxnLst>
                  <a:rect l="0" t="0" r="r" b="b"/>
                  <a:pathLst>
                    <a:path w="311" h="63">
                      <a:moveTo>
                        <a:pt x="8" y="54"/>
                      </a:moveTo>
                      <a:lnTo>
                        <a:pt x="0" y="13"/>
                      </a:lnTo>
                      <a:lnTo>
                        <a:pt x="17" y="15"/>
                      </a:lnTo>
                      <a:lnTo>
                        <a:pt x="23" y="44"/>
                      </a:lnTo>
                      <a:lnTo>
                        <a:pt x="75" y="49"/>
                      </a:lnTo>
                      <a:lnTo>
                        <a:pt x="174" y="44"/>
                      </a:lnTo>
                      <a:lnTo>
                        <a:pt x="254" y="49"/>
                      </a:lnTo>
                      <a:lnTo>
                        <a:pt x="302" y="49"/>
                      </a:lnTo>
                      <a:lnTo>
                        <a:pt x="293" y="18"/>
                      </a:lnTo>
                      <a:lnTo>
                        <a:pt x="270" y="18"/>
                      </a:lnTo>
                      <a:lnTo>
                        <a:pt x="174" y="18"/>
                      </a:lnTo>
                      <a:lnTo>
                        <a:pt x="90" y="15"/>
                      </a:lnTo>
                      <a:lnTo>
                        <a:pt x="19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20" y="4"/>
                      </a:lnTo>
                      <a:lnTo>
                        <a:pt x="194" y="8"/>
                      </a:lnTo>
                      <a:lnTo>
                        <a:pt x="272" y="6"/>
                      </a:lnTo>
                      <a:lnTo>
                        <a:pt x="304" y="2"/>
                      </a:lnTo>
                      <a:lnTo>
                        <a:pt x="311" y="24"/>
                      </a:lnTo>
                      <a:lnTo>
                        <a:pt x="308" y="58"/>
                      </a:lnTo>
                      <a:lnTo>
                        <a:pt x="298" y="63"/>
                      </a:lnTo>
                      <a:lnTo>
                        <a:pt x="233" y="63"/>
                      </a:lnTo>
                      <a:lnTo>
                        <a:pt x="177" y="56"/>
                      </a:lnTo>
                      <a:lnTo>
                        <a:pt x="116" y="60"/>
                      </a:lnTo>
                      <a:lnTo>
                        <a:pt x="45" y="60"/>
                      </a:lnTo>
                      <a:lnTo>
                        <a:pt x="8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7" name="Freeform 9"/>
                <p:cNvSpPr>
                  <a:spLocks/>
                </p:cNvSpPr>
                <p:nvPr/>
              </p:nvSpPr>
              <p:spPr bwMode="auto">
                <a:xfrm>
                  <a:off x="5804580" y="4578577"/>
                  <a:ext cx="141288" cy="334962"/>
                </a:xfrm>
                <a:custGeom>
                  <a:avLst/>
                  <a:gdLst/>
                  <a:ahLst/>
                  <a:cxnLst>
                    <a:cxn ang="0">
                      <a:pos x="36" y="7"/>
                    </a:cxn>
                    <a:cxn ang="0">
                      <a:pos x="55" y="46"/>
                    </a:cxn>
                    <a:cxn ang="0">
                      <a:pos x="69" y="111"/>
                    </a:cxn>
                    <a:cxn ang="0">
                      <a:pos x="84" y="170"/>
                    </a:cxn>
                    <a:cxn ang="0">
                      <a:pos x="89" y="202"/>
                    </a:cxn>
                    <a:cxn ang="0">
                      <a:pos x="84" y="211"/>
                    </a:cxn>
                    <a:cxn ang="0">
                      <a:pos x="62" y="209"/>
                    </a:cxn>
                    <a:cxn ang="0">
                      <a:pos x="51" y="201"/>
                    </a:cxn>
                    <a:cxn ang="0">
                      <a:pos x="44" y="166"/>
                    </a:cxn>
                    <a:cxn ang="0">
                      <a:pos x="33" y="109"/>
                    </a:cxn>
                    <a:cxn ang="0">
                      <a:pos x="22" y="52"/>
                    </a:cxn>
                    <a:cxn ang="0">
                      <a:pos x="0" y="0"/>
                    </a:cxn>
                    <a:cxn ang="0">
                      <a:pos x="18" y="2"/>
                    </a:cxn>
                    <a:cxn ang="0">
                      <a:pos x="31" y="50"/>
                    </a:cxn>
                    <a:cxn ang="0">
                      <a:pos x="42" y="98"/>
                    </a:cxn>
                    <a:cxn ang="0">
                      <a:pos x="51" y="146"/>
                    </a:cxn>
                    <a:cxn ang="0">
                      <a:pos x="60" y="183"/>
                    </a:cxn>
                    <a:cxn ang="0">
                      <a:pos x="62" y="192"/>
                    </a:cxn>
                    <a:cxn ang="0">
                      <a:pos x="75" y="198"/>
                    </a:cxn>
                    <a:cxn ang="0">
                      <a:pos x="75" y="181"/>
                    </a:cxn>
                    <a:cxn ang="0">
                      <a:pos x="64" y="124"/>
                    </a:cxn>
                    <a:cxn ang="0">
                      <a:pos x="51" y="80"/>
                    </a:cxn>
                    <a:cxn ang="0">
                      <a:pos x="47" y="50"/>
                    </a:cxn>
                    <a:cxn ang="0">
                      <a:pos x="24" y="4"/>
                    </a:cxn>
                    <a:cxn ang="0">
                      <a:pos x="36" y="7"/>
                    </a:cxn>
                  </a:cxnLst>
                  <a:rect l="0" t="0" r="r" b="b"/>
                  <a:pathLst>
                    <a:path w="89" h="211">
                      <a:moveTo>
                        <a:pt x="36" y="7"/>
                      </a:moveTo>
                      <a:lnTo>
                        <a:pt x="55" y="46"/>
                      </a:lnTo>
                      <a:lnTo>
                        <a:pt x="69" y="111"/>
                      </a:lnTo>
                      <a:lnTo>
                        <a:pt x="84" y="170"/>
                      </a:lnTo>
                      <a:lnTo>
                        <a:pt x="89" y="202"/>
                      </a:lnTo>
                      <a:lnTo>
                        <a:pt x="84" y="211"/>
                      </a:lnTo>
                      <a:lnTo>
                        <a:pt x="62" y="209"/>
                      </a:lnTo>
                      <a:lnTo>
                        <a:pt x="51" y="201"/>
                      </a:lnTo>
                      <a:lnTo>
                        <a:pt x="44" y="166"/>
                      </a:lnTo>
                      <a:lnTo>
                        <a:pt x="33" y="109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31" y="50"/>
                      </a:lnTo>
                      <a:lnTo>
                        <a:pt x="42" y="98"/>
                      </a:lnTo>
                      <a:lnTo>
                        <a:pt x="51" y="146"/>
                      </a:lnTo>
                      <a:lnTo>
                        <a:pt x="60" y="183"/>
                      </a:lnTo>
                      <a:lnTo>
                        <a:pt x="62" y="192"/>
                      </a:lnTo>
                      <a:lnTo>
                        <a:pt x="75" y="198"/>
                      </a:lnTo>
                      <a:lnTo>
                        <a:pt x="75" y="181"/>
                      </a:lnTo>
                      <a:lnTo>
                        <a:pt x="64" y="124"/>
                      </a:lnTo>
                      <a:lnTo>
                        <a:pt x="51" y="80"/>
                      </a:lnTo>
                      <a:lnTo>
                        <a:pt x="47" y="50"/>
                      </a:lnTo>
                      <a:lnTo>
                        <a:pt x="24" y="4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8" name="Freeform 10"/>
                <p:cNvSpPr>
                  <a:spLocks/>
                </p:cNvSpPr>
                <p:nvPr/>
              </p:nvSpPr>
              <p:spPr bwMode="auto">
                <a:xfrm>
                  <a:off x="5312455" y="3819752"/>
                  <a:ext cx="41275" cy="92075"/>
                </a:xfrm>
                <a:custGeom>
                  <a:avLst/>
                  <a:gdLst/>
                  <a:ahLst/>
                  <a:cxnLst>
                    <a:cxn ang="0">
                      <a:pos x="7" y="56"/>
                    </a:cxn>
                    <a:cxn ang="0">
                      <a:pos x="0" y="5"/>
                    </a:cxn>
                    <a:cxn ang="0">
                      <a:pos x="9" y="0"/>
                    </a:cxn>
                    <a:cxn ang="0">
                      <a:pos x="17" y="5"/>
                    </a:cxn>
                    <a:cxn ang="0">
                      <a:pos x="26" y="58"/>
                    </a:cxn>
                    <a:cxn ang="0">
                      <a:pos x="7" y="56"/>
                    </a:cxn>
                  </a:cxnLst>
                  <a:rect l="0" t="0" r="r" b="b"/>
                  <a:pathLst>
                    <a:path w="26" h="58">
                      <a:moveTo>
                        <a:pt x="7" y="56"/>
                      </a:move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17" y="5"/>
                      </a:lnTo>
                      <a:lnTo>
                        <a:pt x="26" y="58"/>
                      </a:lnTo>
                      <a:lnTo>
                        <a:pt x="7" y="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09" name="Freeform 11"/>
                <p:cNvSpPr>
                  <a:spLocks/>
                </p:cNvSpPr>
                <p:nvPr/>
              </p:nvSpPr>
              <p:spPr bwMode="auto">
                <a:xfrm>
                  <a:off x="5398180" y="3873727"/>
                  <a:ext cx="30163" cy="4603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5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7" y="29"/>
                    </a:cxn>
                    <a:cxn ang="0">
                      <a:pos x="14" y="29"/>
                    </a:cxn>
                    <a:cxn ang="0">
                      <a:pos x="19" y="22"/>
                    </a:cxn>
                    <a:cxn ang="0">
                      <a:pos x="19" y="15"/>
                    </a:cxn>
                    <a:cxn ang="0">
                      <a:pos x="17" y="7"/>
                    </a:cxn>
                    <a:cxn ang="0">
                      <a:pos x="10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" h="29">
                      <a:moveTo>
                        <a:pt x="12" y="0"/>
                      </a:moveTo>
                      <a:lnTo>
                        <a:pt x="4" y="5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7" y="29"/>
                      </a:lnTo>
                      <a:lnTo>
                        <a:pt x="14" y="29"/>
                      </a:lnTo>
                      <a:lnTo>
                        <a:pt x="19" y="22"/>
                      </a:lnTo>
                      <a:lnTo>
                        <a:pt x="19" y="15"/>
                      </a:lnTo>
                      <a:lnTo>
                        <a:pt x="17" y="7"/>
                      </a:lnTo>
                      <a:lnTo>
                        <a:pt x="10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0" name="Freeform 12"/>
                <p:cNvSpPr>
                  <a:spLocks/>
                </p:cNvSpPr>
                <p:nvPr/>
              </p:nvSpPr>
              <p:spPr bwMode="auto">
                <a:xfrm>
                  <a:off x="5339442" y="4067402"/>
                  <a:ext cx="100013" cy="10160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" y="5"/>
                    </a:cxn>
                    <a:cxn ang="0">
                      <a:pos x="23" y="0"/>
                    </a:cxn>
                    <a:cxn ang="0">
                      <a:pos x="38" y="3"/>
                    </a:cxn>
                    <a:cxn ang="0">
                      <a:pos x="47" y="14"/>
                    </a:cxn>
                    <a:cxn ang="0">
                      <a:pos x="47" y="27"/>
                    </a:cxn>
                    <a:cxn ang="0">
                      <a:pos x="38" y="41"/>
                    </a:cxn>
                    <a:cxn ang="0">
                      <a:pos x="29" y="50"/>
                    </a:cxn>
                    <a:cxn ang="0">
                      <a:pos x="43" y="50"/>
                    </a:cxn>
                    <a:cxn ang="0">
                      <a:pos x="61" y="46"/>
                    </a:cxn>
                    <a:cxn ang="0">
                      <a:pos x="63" y="62"/>
                    </a:cxn>
                    <a:cxn ang="0">
                      <a:pos x="36" y="64"/>
                    </a:cxn>
                    <a:cxn ang="0">
                      <a:pos x="11" y="64"/>
                    </a:cxn>
                    <a:cxn ang="0">
                      <a:pos x="11" y="50"/>
                    </a:cxn>
                    <a:cxn ang="0">
                      <a:pos x="23" y="41"/>
                    </a:cxn>
                    <a:cxn ang="0">
                      <a:pos x="32" y="30"/>
                    </a:cxn>
                    <a:cxn ang="0">
                      <a:pos x="36" y="19"/>
                    </a:cxn>
                    <a:cxn ang="0">
                      <a:pos x="34" y="14"/>
                    </a:cxn>
                    <a:cxn ang="0">
                      <a:pos x="27" y="12"/>
                    </a:cxn>
                    <a:cxn ang="0">
                      <a:pos x="16" y="21"/>
                    </a:cxn>
                    <a:cxn ang="0">
                      <a:pos x="11" y="32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63" h="64">
                      <a:moveTo>
                        <a:pt x="0" y="19"/>
                      </a:moveTo>
                      <a:lnTo>
                        <a:pt x="9" y="5"/>
                      </a:lnTo>
                      <a:lnTo>
                        <a:pt x="23" y="0"/>
                      </a:lnTo>
                      <a:lnTo>
                        <a:pt x="38" y="3"/>
                      </a:lnTo>
                      <a:lnTo>
                        <a:pt x="47" y="14"/>
                      </a:lnTo>
                      <a:lnTo>
                        <a:pt x="47" y="27"/>
                      </a:lnTo>
                      <a:lnTo>
                        <a:pt x="38" y="41"/>
                      </a:lnTo>
                      <a:lnTo>
                        <a:pt x="29" y="50"/>
                      </a:lnTo>
                      <a:lnTo>
                        <a:pt x="43" y="50"/>
                      </a:lnTo>
                      <a:lnTo>
                        <a:pt x="61" y="46"/>
                      </a:lnTo>
                      <a:lnTo>
                        <a:pt x="63" y="62"/>
                      </a:lnTo>
                      <a:lnTo>
                        <a:pt x="36" y="64"/>
                      </a:lnTo>
                      <a:lnTo>
                        <a:pt x="11" y="64"/>
                      </a:lnTo>
                      <a:lnTo>
                        <a:pt x="11" y="50"/>
                      </a:lnTo>
                      <a:lnTo>
                        <a:pt x="23" y="41"/>
                      </a:lnTo>
                      <a:lnTo>
                        <a:pt x="32" y="30"/>
                      </a:lnTo>
                      <a:lnTo>
                        <a:pt x="36" y="19"/>
                      </a:lnTo>
                      <a:lnTo>
                        <a:pt x="34" y="14"/>
                      </a:lnTo>
                      <a:lnTo>
                        <a:pt x="27" y="12"/>
                      </a:lnTo>
                      <a:lnTo>
                        <a:pt x="16" y="21"/>
                      </a:lnTo>
                      <a:lnTo>
                        <a:pt x="11" y="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1" name="Freeform 13"/>
                <p:cNvSpPr>
                  <a:spLocks/>
                </p:cNvSpPr>
                <p:nvPr/>
              </p:nvSpPr>
              <p:spPr bwMode="auto">
                <a:xfrm>
                  <a:off x="5366430" y="4275364"/>
                  <a:ext cx="90488" cy="106362"/>
                </a:xfrm>
                <a:custGeom>
                  <a:avLst/>
                  <a:gdLst/>
                  <a:ahLst/>
                  <a:cxnLst>
                    <a:cxn ang="0">
                      <a:pos x="9" y="25"/>
                    </a:cxn>
                    <a:cxn ang="0">
                      <a:pos x="0" y="14"/>
                    </a:cxn>
                    <a:cxn ang="0">
                      <a:pos x="16" y="3"/>
                    </a:cxn>
                    <a:cxn ang="0">
                      <a:pos x="30" y="0"/>
                    </a:cxn>
                    <a:cxn ang="0">
                      <a:pos x="45" y="3"/>
                    </a:cxn>
                    <a:cxn ang="0">
                      <a:pos x="50" y="9"/>
                    </a:cxn>
                    <a:cxn ang="0">
                      <a:pos x="50" y="16"/>
                    </a:cxn>
                    <a:cxn ang="0">
                      <a:pos x="43" y="29"/>
                    </a:cxn>
                    <a:cxn ang="0">
                      <a:pos x="52" y="34"/>
                    </a:cxn>
                    <a:cxn ang="0">
                      <a:pos x="57" y="41"/>
                    </a:cxn>
                    <a:cxn ang="0">
                      <a:pos x="57" y="47"/>
                    </a:cxn>
                    <a:cxn ang="0">
                      <a:pos x="52" y="61"/>
                    </a:cxn>
                    <a:cxn ang="0">
                      <a:pos x="39" y="65"/>
                    </a:cxn>
                    <a:cxn ang="0">
                      <a:pos x="27" y="67"/>
                    </a:cxn>
                    <a:cxn ang="0">
                      <a:pos x="14" y="67"/>
                    </a:cxn>
                    <a:cxn ang="0">
                      <a:pos x="14" y="56"/>
                    </a:cxn>
                    <a:cxn ang="0">
                      <a:pos x="27" y="56"/>
                    </a:cxn>
                    <a:cxn ang="0">
                      <a:pos x="39" y="54"/>
                    </a:cxn>
                    <a:cxn ang="0">
                      <a:pos x="43" y="45"/>
                    </a:cxn>
                    <a:cxn ang="0">
                      <a:pos x="39" y="39"/>
                    </a:cxn>
                    <a:cxn ang="0">
                      <a:pos x="30" y="41"/>
                    </a:cxn>
                    <a:cxn ang="0">
                      <a:pos x="18" y="45"/>
                    </a:cxn>
                    <a:cxn ang="0">
                      <a:pos x="15" y="38"/>
                    </a:cxn>
                    <a:cxn ang="0">
                      <a:pos x="23" y="33"/>
                    </a:cxn>
                    <a:cxn ang="0">
                      <a:pos x="32" y="31"/>
                    </a:cxn>
                    <a:cxn ang="0">
                      <a:pos x="39" y="25"/>
                    </a:cxn>
                    <a:cxn ang="0">
                      <a:pos x="39" y="16"/>
                    </a:cxn>
                    <a:cxn ang="0">
                      <a:pos x="28" y="13"/>
                    </a:cxn>
                    <a:cxn ang="0">
                      <a:pos x="18" y="17"/>
                    </a:cxn>
                    <a:cxn ang="0">
                      <a:pos x="9" y="25"/>
                    </a:cxn>
                  </a:cxnLst>
                  <a:rect l="0" t="0" r="r" b="b"/>
                  <a:pathLst>
                    <a:path w="57" h="67">
                      <a:moveTo>
                        <a:pt x="9" y="25"/>
                      </a:moveTo>
                      <a:lnTo>
                        <a:pt x="0" y="14"/>
                      </a:lnTo>
                      <a:lnTo>
                        <a:pt x="16" y="3"/>
                      </a:lnTo>
                      <a:lnTo>
                        <a:pt x="30" y="0"/>
                      </a:lnTo>
                      <a:lnTo>
                        <a:pt x="45" y="3"/>
                      </a:lnTo>
                      <a:lnTo>
                        <a:pt x="50" y="9"/>
                      </a:lnTo>
                      <a:lnTo>
                        <a:pt x="50" y="16"/>
                      </a:lnTo>
                      <a:lnTo>
                        <a:pt x="43" y="29"/>
                      </a:lnTo>
                      <a:lnTo>
                        <a:pt x="52" y="34"/>
                      </a:lnTo>
                      <a:lnTo>
                        <a:pt x="57" y="41"/>
                      </a:lnTo>
                      <a:lnTo>
                        <a:pt x="57" y="47"/>
                      </a:lnTo>
                      <a:lnTo>
                        <a:pt x="52" y="61"/>
                      </a:lnTo>
                      <a:lnTo>
                        <a:pt x="39" y="65"/>
                      </a:lnTo>
                      <a:lnTo>
                        <a:pt x="27" y="67"/>
                      </a:lnTo>
                      <a:lnTo>
                        <a:pt x="14" y="67"/>
                      </a:lnTo>
                      <a:lnTo>
                        <a:pt x="14" y="56"/>
                      </a:lnTo>
                      <a:lnTo>
                        <a:pt x="27" y="56"/>
                      </a:lnTo>
                      <a:lnTo>
                        <a:pt x="39" y="54"/>
                      </a:lnTo>
                      <a:lnTo>
                        <a:pt x="43" y="45"/>
                      </a:lnTo>
                      <a:lnTo>
                        <a:pt x="39" y="39"/>
                      </a:lnTo>
                      <a:lnTo>
                        <a:pt x="30" y="41"/>
                      </a:lnTo>
                      <a:lnTo>
                        <a:pt x="18" y="45"/>
                      </a:lnTo>
                      <a:lnTo>
                        <a:pt x="15" y="38"/>
                      </a:lnTo>
                      <a:lnTo>
                        <a:pt x="23" y="33"/>
                      </a:lnTo>
                      <a:lnTo>
                        <a:pt x="32" y="31"/>
                      </a:lnTo>
                      <a:lnTo>
                        <a:pt x="39" y="25"/>
                      </a:lnTo>
                      <a:lnTo>
                        <a:pt x="39" y="16"/>
                      </a:lnTo>
                      <a:lnTo>
                        <a:pt x="28" y="13"/>
                      </a:lnTo>
                      <a:lnTo>
                        <a:pt x="18" y="17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2" name="Freeform 14"/>
                <p:cNvSpPr>
                  <a:spLocks/>
                </p:cNvSpPr>
                <p:nvPr/>
              </p:nvSpPr>
              <p:spPr bwMode="auto">
                <a:xfrm>
                  <a:off x="5464855" y="4134077"/>
                  <a:ext cx="23813" cy="333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5" y="21"/>
                    </a:cxn>
                    <a:cxn ang="0">
                      <a:pos x="11" y="21"/>
                    </a:cxn>
                    <a:cxn ang="0">
                      <a:pos x="15" y="17"/>
                    </a:cxn>
                    <a:cxn ang="0">
                      <a:pos x="15" y="13"/>
                    </a:cxn>
                    <a:cxn ang="0">
                      <a:pos x="15" y="7"/>
                    </a:cxn>
                    <a:cxn ang="0">
                      <a:pos x="14" y="3"/>
                    </a:cxn>
                    <a:cxn ang="0">
                      <a:pos x="9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5" y="17"/>
                      </a:lnTo>
                      <a:lnTo>
                        <a:pt x="15" y="13"/>
                      </a:lnTo>
                      <a:lnTo>
                        <a:pt x="15" y="7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3" name="Freeform 15"/>
                <p:cNvSpPr>
                  <a:spLocks/>
                </p:cNvSpPr>
                <p:nvPr/>
              </p:nvSpPr>
              <p:spPr bwMode="auto">
                <a:xfrm>
                  <a:off x="5479142" y="4334102"/>
                  <a:ext cx="28575" cy="2698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5" y="17"/>
                    </a:cxn>
                    <a:cxn ang="0">
                      <a:pos x="10" y="17"/>
                    </a:cxn>
                    <a:cxn ang="0">
                      <a:pos x="15" y="17"/>
                    </a:cxn>
                    <a:cxn ang="0">
                      <a:pos x="18" y="13"/>
                    </a:cxn>
                    <a:cxn ang="0">
                      <a:pos x="16" y="7"/>
                    </a:cxn>
                    <a:cxn ang="0">
                      <a:pos x="13" y="3"/>
                    </a:cxn>
                    <a:cxn ang="0">
                      <a:pos x="8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8" h="17">
                      <a:moveTo>
                        <a:pt x="6" y="0"/>
                      </a:move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18" y="13"/>
                      </a:lnTo>
                      <a:lnTo>
                        <a:pt x="16" y="7"/>
                      </a:lnTo>
                      <a:lnTo>
                        <a:pt x="13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4" name="Freeform 16"/>
                <p:cNvSpPr>
                  <a:spLocks/>
                </p:cNvSpPr>
                <p:nvPr/>
              </p:nvSpPr>
              <p:spPr bwMode="auto">
                <a:xfrm>
                  <a:off x="5471205" y="3846739"/>
                  <a:ext cx="323850" cy="6508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4"/>
                    </a:cxn>
                    <a:cxn ang="0">
                      <a:pos x="7" y="28"/>
                    </a:cxn>
                    <a:cxn ang="0">
                      <a:pos x="14" y="35"/>
                    </a:cxn>
                    <a:cxn ang="0">
                      <a:pos x="22" y="39"/>
                    </a:cxn>
                    <a:cxn ang="0">
                      <a:pos x="26" y="36"/>
                    </a:cxn>
                    <a:cxn ang="0">
                      <a:pos x="31" y="28"/>
                    </a:cxn>
                    <a:cxn ang="0">
                      <a:pos x="35" y="23"/>
                    </a:cxn>
                    <a:cxn ang="0">
                      <a:pos x="38" y="30"/>
                    </a:cxn>
                    <a:cxn ang="0">
                      <a:pos x="43" y="37"/>
                    </a:cxn>
                    <a:cxn ang="0">
                      <a:pos x="52" y="41"/>
                    </a:cxn>
                    <a:cxn ang="0">
                      <a:pos x="64" y="41"/>
                    </a:cxn>
                    <a:cxn ang="0">
                      <a:pos x="78" y="35"/>
                    </a:cxn>
                    <a:cxn ang="0">
                      <a:pos x="85" y="30"/>
                    </a:cxn>
                    <a:cxn ang="0">
                      <a:pos x="89" y="30"/>
                    </a:cxn>
                    <a:cxn ang="0">
                      <a:pos x="95" y="35"/>
                    </a:cxn>
                    <a:cxn ang="0">
                      <a:pos x="102" y="39"/>
                    </a:cxn>
                    <a:cxn ang="0">
                      <a:pos x="111" y="39"/>
                    </a:cxn>
                    <a:cxn ang="0">
                      <a:pos x="122" y="32"/>
                    </a:cxn>
                    <a:cxn ang="0">
                      <a:pos x="129" y="25"/>
                    </a:cxn>
                    <a:cxn ang="0">
                      <a:pos x="135" y="23"/>
                    </a:cxn>
                    <a:cxn ang="0">
                      <a:pos x="139" y="28"/>
                    </a:cxn>
                    <a:cxn ang="0">
                      <a:pos x="142" y="37"/>
                    </a:cxn>
                    <a:cxn ang="0">
                      <a:pos x="154" y="40"/>
                    </a:cxn>
                    <a:cxn ang="0">
                      <a:pos x="160" y="33"/>
                    </a:cxn>
                    <a:cxn ang="0">
                      <a:pos x="167" y="27"/>
                    </a:cxn>
                    <a:cxn ang="0">
                      <a:pos x="173" y="25"/>
                    </a:cxn>
                    <a:cxn ang="0">
                      <a:pos x="179" y="33"/>
                    </a:cxn>
                    <a:cxn ang="0">
                      <a:pos x="189" y="39"/>
                    </a:cxn>
                    <a:cxn ang="0">
                      <a:pos x="202" y="37"/>
                    </a:cxn>
                    <a:cxn ang="0">
                      <a:pos x="204" y="26"/>
                    </a:cxn>
                    <a:cxn ang="0">
                      <a:pos x="194" y="27"/>
                    </a:cxn>
                    <a:cxn ang="0">
                      <a:pos x="187" y="23"/>
                    </a:cxn>
                    <a:cxn ang="0">
                      <a:pos x="182" y="15"/>
                    </a:cxn>
                    <a:cxn ang="0">
                      <a:pos x="176" y="6"/>
                    </a:cxn>
                    <a:cxn ang="0">
                      <a:pos x="167" y="6"/>
                    </a:cxn>
                    <a:cxn ang="0">
                      <a:pos x="161" y="15"/>
                    </a:cxn>
                    <a:cxn ang="0">
                      <a:pos x="154" y="23"/>
                    </a:cxn>
                    <a:cxn ang="0">
                      <a:pos x="150" y="25"/>
                    </a:cxn>
                    <a:cxn ang="0">
                      <a:pos x="145" y="20"/>
                    </a:cxn>
                    <a:cxn ang="0">
                      <a:pos x="141" y="11"/>
                    </a:cxn>
                    <a:cxn ang="0">
                      <a:pos x="132" y="9"/>
                    </a:cxn>
                    <a:cxn ang="0">
                      <a:pos x="123" y="13"/>
                    </a:cxn>
                    <a:cxn ang="0">
                      <a:pos x="117" y="20"/>
                    </a:cxn>
                    <a:cxn ang="0">
                      <a:pos x="111" y="25"/>
                    </a:cxn>
                    <a:cxn ang="0">
                      <a:pos x="104" y="26"/>
                    </a:cxn>
                    <a:cxn ang="0">
                      <a:pos x="100" y="21"/>
                    </a:cxn>
                    <a:cxn ang="0">
                      <a:pos x="93" y="13"/>
                    </a:cxn>
                    <a:cxn ang="0">
                      <a:pos x="87" y="14"/>
                    </a:cxn>
                    <a:cxn ang="0">
                      <a:pos x="79" y="21"/>
                    </a:cxn>
                    <a:cxn ang="0">
                      <a:pos x="69" y="28"/>
                    </a:cxn>
                    <a:cxn ang="0">
                      <a:pos x="61" y="30"/>
                    </a:cxn>
                    <a:cxn ang="0">
                      <a:pos x="54" y="30"/>
                    </a:cxn>
                    <a:cxn ang="0">
                      <a:pos x="51" y="30"/>
                    </a:cxn>
                    <a:cxn ang="0">
                      <a:pos x="44" y="23"/>
                    </a:cxn>
                    <a:cxn ang="0">
                      <a:pos x="37" y="13"/>
                    </a:cxn>
                    <a:cxn ang="0">
                      <a:pos x="29" y="11"/>
                    </a:cxn>
                    <a:cxn ang="0">
                      <a:pos x="27" y="18"/>
                    </a:cxn>
                    <a:cxn ang="0">
                      <a:pos x="22" y="23"/>
                    </a:cxn>
                    <a:cxn ang="0">
                      <a:pos x="14" y="18"/>
                    </a:cxn>
                    <a:cxn ang="0">
                      <a:pos x="11" y="8"/>
                    </a:cxn>
                    <a:cxn ang="0">
                      <a:pos x="1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4" h="41">
                      <a:moveTo>
                        <a:pt x="0" y="1"/>
                      </a:moveTo>
                      <a:lnTo>
                        <a:pt x="2" y="14"/>
                      </a:lnTo>
                      <a:lnTo>
                        <a:pt x="7" y="28"/>
                      </a:lnTo>
                      <a:lnTo>
                        <a:pt x="14" y="35"/>
                      </a:lnTo>
                      <a:lnTo>
                        <a:pt x="22" y="39"/>
                      </a:lnTo>
                      <a:lnTo>
                        <a:pt x="26" y="36"/>
                      </a:lnTo>
                      <a:lnTo>
                        <a:pt x="31" y="28"/>
                      </a:lnTo>
                      <a:lnTo>
                        <a:pt x="35" y="23"/>
                      </a:lnTo>
                      <a:lnTo>
                        <a:pt x="38" y="30"/>
                      </a:lnTo>
                      <a:lnTo>
                        <a:pt x="43" y="37"/>
                      </a:lnTo>
                      <a:lnTo>
                        <a:pt x="52" y="41"/>
                      </a:lnTo>
                      <a:lnTo>
                        <a:pt x="64" y="41"/>
                      </a:lnTo>
                      <a:lnTo>
                        <a:pt x="78" y="35"/>
                      </a:lnTo>
                      <a:lnTo>
                        <a:pt x="85" y="30"/>
                      </a:lnTo>
                      <a:lnTo>
                        <a:pt x="89" y="30"/>
                      </a:lnTo>
                      <a:lnTo>
                        <a:pt x="95" y="35"/>
                      </a:lnTo>
                      <a:lnTo>
                        <a:pt x="102" y="39"/>
                      </a:lnTo>
                      <a:lnTo>
                        <a:pt x="111" y="39"/>
                      </a:lnTo>
                      <a:lnTo>
                        <a:pt x="122" y="32"/>
                      </a:lnTo>
                      <a:lnTo>
                        <a:pt x="129" y="25"/>
                      </a:lnTo>
                      <a:lnTo>
                        <a:pt x="135" y="23"/>
                      </a:lnTo>
                      <a:lnTo>
                        <a:pt x="139" y="28"/>
                      </a:lnTo>
                      <a:lnTo>
                        <a:pt x="142" y="37"/>
                      </a:lnTo>
                      <a:lnTo>
                        <a:pt x="154" y="40"/>
                      </a:lnTo>
                      <a:lnTo>
                        <a:pt x="160" y="33"/>
                      </a:lnTo>
                      <a:lnTo>
                        <a:pt x="167" y="27"/>
                      </a:lnTo>
                      <a:lnTo>
                        <a:pt x="173" y="25"/>
                      </a:lnTo>
                      <a:lnTo>
                        <a:pt x="179" y="33"/>
                      </a:lnTo>
                      <a:lnTo>
                        <a:pt x="189" y="39"/>
                      </a:lnTo>
                      <a:lnTo>
                        <a:pt x="202" y="37"/>
                      </a:lnTo>
                      <a:lnTo>
                        <a:pt x="204" y="26"/>
                      </a:lnTo>
                      <a:lnTo>
                        <a:pt x="194" y="27"/>
                      </a:lnTo>
                      <a:lnTo>
                        <a:pt x="187" y="23"/>
                      </a:lnTo>
                      <a:lnTo>
                        <a:pt x="182" y="15"/>
                      </a:lnTo>
                      <a:lnTo>
                        <a:pt x="176" y="6"/>
                      </a:lnTo>
                      <a:lnTo>
                        <a:pt x="167" y="6"/>
                      </a:lnTo>
                      <a:lnTo>
                        <a:pt x="161" y="15"/>
                      </a:lnTo>
                      <a:lnTo>
                        <a:pt x="154" y="23"/>
                      </a:lnTo>
                      <a:lnTo>
                        <a:pt x="150" y="25"/>
                      </a:lnTo>
                      <a:lnTo>
                        <a:pt x="145" y="20"/>
                      </a:lnTo>
                      <a:lnTo>
                        <a:pt x="141" y="11"/>
                      </a:lnTo>
                      <a:lnTo>
                        <a:pt x="132" y="9"/>
                      </a:lnTo>
                      <a:lnTo>
                        <a:pt x="123" y="13"/>
                      </a:lnTo>
                      <a:lnTo>
                        <a:pt x="117" y="20"/>
                      </a:lnTo>
                      <a:lnTo>
                        <a:pt x="111" y="25"/>
                      </a:lnTo>
                      <a:lnTo>
                        <a:pt x="104" y="26"/>
                      </a:lnTo>
                      <a:lnTo>
                        <a:pt x="100" y="21"/>
                      </a:lnTo>
                      <a:lnTo>
                        <a:pt x="93" y="13"/>
                      </a:lnTo>
                      <a:lnTo>
                        <a:pt x="87" y="14"/>
                      </a:lnTo>
                      <a:lnTo>
                        <a:pt x="79" y="21"/>
                      </a:lnTo>
                      <a:lnTo>
                        <a:pt x="69" y="28"/>
                      </a:lnTo>
                      <a:lnTo>
                        <a:pt x="61" y="30"/>
                      </a:lnTo>
                      <a:lnTo>
                        <a:pt x="54" y="30"/>
                      </a:lnTo>
                      <a:lnTo>
                        <a:pt x="51" y="30"/>
                      </a:lnTo>
                      <a:lnTo>
                        <a:pt x="44" y="23"/>
                      </a:lnTo>
                      <a:lnTo>
                        <a:pt x="37" y="13"/>
                      </a:lnTo>
                      <a:lnTo>
                        <a:pt x="29" y="11"/>
                      </a:lnTo>
                      <a:lnTo>
                        <a:pt x="27" y="18"/>
                      </a:lnTo>
                      <a:lnTo>
                        <a:pt x="22" y="23"/>
                      </a:lnTo>
                      <a:lnTo>
                        <a:pt x="14" y="18"/>
                      </a:lnTo>
                      <a:lnTo>
                        <a:pt x="11" y="8"/>
                      </a:lnTo>
                      <a:lnTo>
                        <a:pt x="1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5" name="Freeform 17"/>
                <p:cNvSpPr>
                  <a:spLocks/>
                </p:cNvSpPr>
                <p:nvPr/>
              </p:nvSpPr>
              <p:spPr bwMode="auto">
                <a:xfrm>
                  <a:off x="5531530" y="4088039"/>
                  <a:ext cx="287338" cy="73025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" y="24"/>
                    </a:cxn>
                    <a:cxn ang="0">
                      <a:pos x="9" y="10"/>
                    </a:cxn>
                    <a:cxn ang="0">
                      <a:pos x="15" y="3"/>
                    </a:cxn>
                    <a:cxn ang="0">
                      <a:pos x="22" y="0"/>
                    </a:cxn>
                    <a:cxn ang="0">
                      <a:pos x="26" y="2"/>
                    </a:cxn>
                    <a:cxn ang="0">
                      <a:pos x="30" y="12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1" y="3"/>
                    </a:cxn>
                    <a:cxn ang="0">
                      <a:pos x="48" y="0"/>
                    </a:cxn>
                    <a:cxn ang="0">
                      <a:pos x="59" y="0"/>
                    </a:cxn>
                    <a:cxn ang="0">
                      <a:pos x="71" y="7"/>
                    </a:cxn>
                    <a:cxn ang="0">
                      <a:pos x="76" y="13"/>
                    </a:cxn>
                    <a:cxn ang="0">
                      <a:pos x="81" y="14"/>
                    </a:cxn>
                    <a:cxn ang="0">
                      <a:pos x="86" y="9"/>
                    </a:cxn>
                    <a:cxn ang="0">
                      <a:pos x="92" y="6"/>
                    </a:cxn>
                    <a:cxn ang="0">
                      <a:pos x="99" y="7"/>
                    </a:cxn>
                    <a:cxn ang="0">
                      <a:pos x="109" y="15"/>
                    </a:cxn>
                    <a:cxn ang="0">
                      <a:pos x="115" y="23"/>
                    </a:cxn>
                    <a:cxn ang="0">
                      <a:pos x="119" y="24"/>
                    </a:cxn>
                    <a:cxn ang="0">
                      <a:pos x="123" y="20"/>
                    </a:cxn>
                    <a:cxn ang="0">
                      <a:pos x="127" y="10"/>
                    </a:cxn>
                    <a:cxn ang="0">
                      <a:pos x="138" y="9"/>
                    </a:cxn>
                    <a:cxn ang="0">
                      <a:pos x="143" y="17"/>
                    </a:cxn>
                    <a:cxn ang="0">
                      <a:pos x="149" y="23"/>
                    </a:cxn>
                    <a:cxn ang="0">
                      <a:pos x="154" y="26"/>
                    </a:cxn>
                    <a:cxn ang="0">
                      <a:pos x="158" y="19"/>
                    </a:cxn>
                    <a:cxn ang="0">
                      <a:pos x="168" y="13"/>
                    </a:cxn>
                    <a:cxn ang="0">
                      <a:pos x="180" y="16"/>
                    </a:cxn>
                    <a:cxn ang="0">
                      <a:pos x="181" y="28"/>
                    </a:cxn>
                    <a:cxn ang="0">
                      <a:pos x="172" y="26"/>
                    </a:cxn>
                    <a:cxn ang="0">
                      <a:pos x="165" y="29"/>
                    </a:cxn>
                    <a:cxn ang="0">
                      <a:pos x="160" y="36"/>
                    </a:cxn>
                    <a:cxn ang="0">
                      <a:pos x="154" y="46"/>
                    </a:cxn>
                    <a:cxn ang="0">
                      <a:pos x="146" y="46"/>
                    </a:cxn>
                    <a:cxn ang="0">
                      <a:pos x="142" y="35"/>
                    </a:cxn>
                    <a:cxn ang="0">
                      <a:pos x="136" y="26"/>
                    </a:cxn>
                    <a:cxn ang="0">
                      <a:pos x="134" y="24"/>
                    </a:cxn>
                    <a:cxn ang="0">
                      <a:pos x="128" y="30"/>
                    </a:cxn>
                    <a:cxn ang="0">
                      <a:pos x="124" y="38"/>
                    </a:cxn>
                    <a:cxn ang="0">
                      <a:pos x="117" y="39"/>
                    </a:cxn>
                    <a:cxn ang="0">
                      <a:pos x="109" y="34"/>
                    </a:cxn>
                    <a:cxn ang="0">
                      <a:pos x="104" y="27"/>
                    </a:cxn>
                    <a:cxn ang="0">
                      <a:pos x="99" y="21"/>
                    </a:cxn>
                    <a:cxn ang="0">
                      <a:pos x="94" y="20"/>
                    </a:cxn>
                    <a:cxn ang="0">
                      <a:pos x="88" y="24"/>
                    </a:cxn>
                    <a:cxn ang="0">
                      <a:pos x="82" y="32"/>
                    </a:cxn>
                    <a:cxn ang="0">
                      <a:pos x="78" y="31"/>
                    </a:cxn>
                    <a:cxn ang="0">
                      <a:pos x="70" y="23"/>
                    </a:cxn>
                    <a:cxn ang="0">
                      <a:pos x="63" y="15"/>
                    </a:cxn>
                    <a:cxn ang="0">
                      <a:pos x="55" y="12"/>
                    </a:cxn>
                    <a:cxn ang="0">
                      <a:pos x="49" y="11"/>
                    </a:cxn>
                    <a:cxn ang="0">
                      <a:pos x="46" y="12"/>
                    </a:cxn>
                    <a:cxn ang="0">
                      <a:pos x="40" y="18"/>
                    </a:cxn>
                    <a:cxn ang="0">
                      <a:pos x="33" y="27"/>
                    </a:cxn>
                    <a:cxn ang="0">
                      <a:pos x="26" y="29"/>
                    </a:cxn>
                    <a:cxn ang="0">
                      <a:pos x="25" y="22"/>
                    </a:cxn>
                    <a:cxn ang="0">
                      <a:pos x="20" y="16"/>
                    </a:cxn>
                    <a:cxn ang="0">
                      <a:pos x="14" y="20"/>
                    </a:cxn>
                    <a:cxn ang="0">
                      <a:pos x="11" y="30"/>
                    </a:cxn>
                    <a:cxn ang="0">
                      <a:pos x="9" y="3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81" h="46">
                      <a:moveTo>
                        <a:pt x="0" y="36"/>
                      </a:moveTo>
                      <a:lnTo>
                        <a:pt x="3" y="24"/>
                      </a:lnTo>
                      <a:lnTo>
                        <a:pt x="9" y="10"/>
                      </a:lnTo>
                      <a:lnTo>
                        <a:pt x="15" y="3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12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1" y="3"/>
                      </a:lnTo>
                      <a:lnTo>
                        <a:pt x="48" y="0"/>
                      </a:lnTo>
                      <a:lnTo>
                        <a:pt x="59" y="0"/>
                      </a:lnTo>
                      <a:lnTo>
                        <a:pt x="71" y="7"/>
                      </a:lnTo>
                      <a:lnTo>
                        <a:pt x="76" y="13"/>
                      </a:lnTo>
                      <a:lnTo>
                        <a:pt x="81" y="14"/>
                      </a:lnTo>
                      <a:lnTo>
                        <a:pt x="86" y="9"/>
                      </a:lnTo>
                      <a:lnTo>
                        <a:pt x="92" y="6"/>
                      </a:lnTo>
                      <a:lnTo>
                        <a:pt x="99" y="7"/>
                      </a:lnTo>
                      <a:lnTo>
                        <a:pt x="109" y="15"/>
                      </a:lnTo>
                      <a:lnTo>
                        <a:pt x="115" y="23"/>
                      </a:lnTo>
                      <a:lnTo>
                        <a:pt x="119" y="24"/>
                      </a:lnTo>
                      <a:lnTo>
                        <a:pt x="123" y="20"/>
                      </a:lnTo>
                      <a:lnTo>
                        <a:pt x="127" y="10"/>
                      </a:lnTo>
                      <a:lnTo>
                        <a:pt x="138" y="9"/>
                      </a:lnTo>
                      <a:lnTo>
                        <a:pt x="143" y="17"/>
                      </a:lnTo>
                      <a:lnTo>
                        <a:pt x="149" y="23"/>
                      </a:lnTo>
                      <a:lnTo>
                        <a:pt x="154" y="26"/>
                      </a:lnTo>
                      <a:lnTo>
                        <a:pt x="158" y="19"/>
                      </a:lnTo>
                      <a:lnTo>
                        <a:pt x="168" y="13"/>
                      </a:lnTo>
                      <a:lnTo>
                        <a:pt x="180" y="16"/>
                      </a:lnTo>
                      <a:lnTo>
                        <a:pt x="181" y="28"/>
                      </a:lnTo>
                      <a:lnTo>
                        <a:pt x="172" y="26"/>
                      </a:lnTo>
                      <a:lnTo>
                        <a:pt x="165" y="29"/>
                      </a:lnTo>
                      <a:lnTo>
                        <a:pt x="160" y="36"/>
                      </a:lnTo>
                      <a:lnTo>
                        <a:pt x="154" y="46"/>
                      </a:lnTo>
                      <a:lnTo>
                        <a:pt x="146" y="46"/>
                      </a:lnTo>
                      <a:lnTo>
                        <a:pt x="142" y="35"/>
                      </a:lnTo>
                      <a:lnTo>
                        <a:pt x="136" y="26"/>
                      </a:lnTo>
                      <a:lnTo>
                        <a:pt x="134" y="24"/>
                      </a:lnTo>
                      <a:lnTo>
                        <a:pt x="128" y="30"/>
                      </a:lnTo>
                      <a:lnTo>
                        <a:pt x="124" y="38"/>
                      </a:lnTo>
                      <a:lnTo>
                        <a:pt x="117" y="39"/>
                      </a:lnTo>
                      <a:lnTo>
                        <a:pt x="109" y="34"/>
                      </a:lnTo>
                      <a:lnTo>
                        <a:pt x="104" y="27"/>
                      </a:lnTo>
                      <a:lnTo>
                        <a:pt x="99" y="21"/>
                      </a:lnTo>
                      <a:lnTo>
                        <a:pt x="94" y="20"/>
                      </a:lnTo>
                      <a:lnTo>
                        <a:pt x="88" y="24"/>
                      </a:lnTo>
                      <a:lnTo>
                        <a:pt x="82" y="32"/>
                      </a:lnTo>
                      <a:lnTo>
                        <a:pt x="78" y="31"/>
                      </a:lnTo>
                      <a:lnTo>
                        <a:pt x="70" y="23"/>
                      </a:lnTo>
                      <a:lnTo>
                        <a:pt x="63" y="15"/>
                      </a:lnTo>
                      <a:lnTo>
                        <a:pt x="55" y="12"/>
                      </a:lnTo>
                      <a:lnTo>
                        <a:pt x="49" y="11"/>
                      </a:lnTo>
                      <a:lnTo>
                        <a:pt x="46" y="12"/>
                      </a:lnTo>
                      <a:lnTo>
                        <a:pt x="40" y="18"/>
                      </a:lnTo>
                      <a:lnTo>
                        <a:pt x="33" y="27"/>
                      </a:lnTo>
                      <a:lnTo>
                        <a:pt x="26" y="29"/>
                      </a:lnTo>
                      <a:lnTo>
                        <a:pt x="25" y="22"/>
                      </a:lnTo>
                      <a:lnTo>
                        <a:pt x="20" y="16"/>
                      </a:lnTo>
                      <a:lnTo>
                        <a:pt x="14" y="20"/>
                      </a:lnTo>
                      <a:lnTo>
                        <a:pt x="11" y="30"/>
                      </a:lnTo>
                      <a:lnTo>
                        <a:pt x="9" y="3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116" name="Freeform 18"/>
                <p:cNvSpPr>
                  <a:spLocks/>
                </p:cNvSpPr>
                <p:nvPr/>
              </p:nvSpPr>
              <p:spPr bwMode="auto">
                <a:xfrm>
                  <a:off x="5550580" y="4305527"/>
                  <a:ext cx="395288" cy="65087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14"/>
                    </a:cxn>
                    <a:cxn ang="0">
                      <a:pos x="9" y="28"/>
                    </a:cxn>
                    <a:cxn ang="0">
                      <a:pos x="17" y="35"/>
                    </a:cxn>
                    <a:cxn ang="0">
                      <a:pos x="26" y="38"/>
                    </a:cxn>
                    <a:cxn ang="0">
                      <a:pos x="32" y="36"/>
                    </a:cxn>
                    <a:cxn ang="0">
                      <a:pos x="38" y="28"/>
                    </a:cxn>
                    <a:cxn ang="0">
                      <a:pos x="43" y="23"/>
                    </a:cxn>
                    <a:cxn ang="0">
                      <a:pos x="46" y="30"/>
                    </a:cxn>
                    <a:cxn ang="0">
                      <a:pos x="53" y="37"/>
                    </a:cxn>
                    <a:cxn ang="0">
                      <a:pos x="64" y="41"/>
                    </a:cxn>
                    <a:cxn ang="0">
                      <a:pos x="78" y="41"/>
                    </a:cxn>
                    <a:cxn ang="0">
                      <a:pos x="95" y="35"/>
                    </a:cxn>
                    <a:cxn ang="0">
                      <a:pos x="103" y="30"/>
                    </a:cxn>
                    <a:cxn ang="0">
                      <a:pos x="109" y="30"/>
                    </a:cxn>
                    <a:cxn ang="0">
                      <a:pos x="117" y="35"/>
                    </a:cxn>
                    <a:cxn ang="0">
                      <a:pos x="124" y="38"/>
                    </a:cxn>
                    <a:cxn ang="0">
                      <a:pos x="135" y="38"/>
                    </a:cxn>
                    <a:cxn ang="0">
                      <a:pos x="149" y="31"/>
                    </a:cxn>
                    <a:cxn ang="0">
                      <a:pos x="157" y="25"/>
                    </a:cxn>
                    <a:cxn ang="0">
                      <a:pos x="165" y="23"/>
                    </a:cxn>
                    <a:cxn ang="0">
                      <a:pos x="170" y="28"/>
                    </a:cxn>
                    <a:cxn ang="0">
                      <a:pos x="173" y="37"/>
                    </a:cxn>
                    <a:cxn ang="0">
                      <a:pos x="188" y="39"/>
                    </a:cxn>
                    <a:cxn ang="0">
                      <a:pos x="196" y="32"/>
                    </a:cxn>
                    <a:cxn ang="0">
                      <a:pos x="204" y="27"/>
                    </a:cxn>
                    <a:cxn ang="0">
                      <a:pos x="212" y="25"/>
                    </a:cxn>
                    <a:cxn ang="0">
                      <a:pos x="218" y="32"/>
                    </a:cxn>
                    <a:cxn ang="0">
                      <a:pos x="230" y="38"/>
                    </a:cxn>
                    <a:cxn ang="0">
                      <a:pos x="247" y="37"/>
                    </a:cxn>
                    <a:cxn ang="0">
                      <a:pos x="249" y="25"/>
                    </a:cxn>
                    <a:cxn ang="0">
                      <a:pos x="237" y="27"/>
                    </a:cxn>
                    <a:cxn ang="0">
                      <a:pos x="228" y="23"/>
                    </a:cxn>
                    <a:cxn ang="0">
                      <a:pos x="223" y="15"/>
                    </a:cxn>
                    <a:cxn ang="0">
                      <a:pos x="214" y="6"/>
                    </a:cxn>
                    <a:cxn ang="0">
                      <a:pos x="205" y="6"/>
                    </a:cxn>
                    <a:cxn ang="0">
                      <a:pos x="197" y="15"/>
                    </a:cxn>
                    <a:cxn ang="0">
                      <a:pos x="188" y="22"/>
                    </a:cxn>
                    <a:cxn ang="0">
                      <a:pos x="184" y="25"/>
                    </a:cxn>
                    <a:cxn ang="0">
                      <a:pos x="177" y="20"/>
                    </a:cxn>
                    <a:cxn ang="0">
                      <a:pos x="172" y="11"/>
                    </a:cxn>
                    <a:cxn ang="0">
                      <a:pos x="161" y="9"/>
                    </a:cxn>
                    <a:cxn ang="0">
                      <a:pos x="151" y="13"/>
                    </a:cxn>
                    <a:cxn ang="0">
                      <a:pos x="143" y="20"/>
                    </a:cxn>
                    <a:cxn ang="0">
                      <a:pos x="136" y="25"/>
                    </a:cxn>
                    <a:cxn ang="0">
                      <a:pos x="127" y="25"/>
                    </a:cxn>
                    <a:cxn ang="0">
                      <a:pos x="122" y="21"/>
                    </a:cxn>
                    <a:cxn ang="0">
                      <a:pos x="114" y="13"/>
                    </a:cxn>
                    <a:cxn ang="0">
                      <a:pos x="107" y="14"/>
                    </a:cxn>
                    <a:cxn ang="0">
                      <a:pos x="96" y="21"/>
                    </a:cxn>
                    <a:cxn ang="0">
                      <a:pos x="85" y="28"/>
                    </a:cxn>
                    <a:cxn ang="0">
                      <a:pos x="74" y="30"/>
                    </a:cxn>
                    <a:cxn ang="0">
                      <a:pos x="66" y="30"/>
                    </a:cxn>
                    <a:cxn ang="0">
                      <a:pos x="62" y="29"/>
                    </a:cxn>
                    <a:cxn ang="0">
                      <a:pos x="54" y="22"/>
                    </a:cxn>
                    <a:cxn ang="0">
                      <a:pos x="45" y="13"/>
                    </a:cxn>
                    <a:cxn ang="0">
                      <a:pos x="35" y="11"/>
                    </a:cxn>
                    <a:cxn ang="0">
                      <a:pos x="33" y="18"/>
                    </a:cxn>
                    <a:cxn ang="0">
                      <a:pos x="26" y="23"/>
                    </a:cxn>
                    <a:cxn ang="0">
                      <a:pos x="17" y="18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49" h="41">
                      <a:moveTo>
                        <a:pt x="0" y="2"/>
                      </a:moveTo>
                      <a:lnTo>
                        <a:pt x="3" y="14"/>
                      </a:lnTo>
                      <a:lnTo>
                        <a:pt x="9" y="28"/>
                      </a:lnTo>
                      <a:lnTo>
                        <a:pt x="17" y="35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8" y="28"/>
                      </a:lnTo>
                      <a:lnTo>
                        <a:pt x="43" y="23"/>
                      </a:lnTo>
                      <a:lnTo>
                        <a:pt x="46" y="30"/>
                      </a:lnTo>
                      <a:lnTo>
                        <a:pt x="53" y="37"/>
                      </a:lnTo>
                      <a:lnTo>
                        <a:pt x="64" y="41"/>
                      </a:lnTo>
                      <a:lnTo>
                        <a:pt x="78" y="41"/>
                      </a:lnTo>
                      <a:lnTo>
                        <a:pt x="95" y="35"/>
                      </a:lnTo>
                      <a:lnTo>
                        <a:pt x="103" y="30"/>
                      </a:lnTo>
                      <a:lnTo>
                        <a:pt x="109" y="30"/>
                      </a:lnTo>
                      <a:lnTo>
                        <a:pt x="117" y="35"/>
                      </a:lnTo>
                      <a:lnTo>
                        <a:pt x="124" y="38"/>
                      </a:lnTo>
                      <a:lnTo>
                        <a:pt x="135" y="38"/>
                      </a:lnTo>
                      <a:lnTo>
                        <a:pt x="149" y="31"/>
                      </a:lnTo>
                      <a:lnTo>
                        <a:pt x="157" y="25"/>
                      </a:lnTo>
                      <a:lnTo>
                        <a:pt x="165" y="23"/>
                      </a:lnTo>
                      <a:lnTo>
                        <a:pt x="170" y="28"/>
                      </a:lnTo>
                      <a:lnTo>
                        <a:pt x="173" y="37"/>
                      </a:lnTo>
                      <a:lnTo>
                        <a:pt x="188" y="39"/>
                      </a:lnTo>
                      <a:lnTo>
                        <a:pt x="196" y="32"/>
                      </a:lnTo>
                      <a:lnTo>
                        <a:pt x="204" y="27"/>
                      </a:lnTo>
                      <a:lnTo>
                        <a:pt x="212" y="25"/>
                      </a:lnTo>
                      <a:lnTo>
                        <a:pt x="218" y="32"/>
                      </a:lnTo>
                      <a:lnTo>
                        <a:pt x="230" y="38"/>
                      </a:lnTo>
                      <a:lnTo>
                        <a:pt x="247" y="37"/>
                      </a:lnTo>
                      <a:lnTo>
                        <a:pt x="249" y="25"/>
                      </a:lnTo>
                      <a:lnTo>
                        <a:pt x="237" y="27"/>
                      </a:lnTo>
                      <a:lnTo>
                        <a:pt x="228" y="23"/>
                      </a:lnTo>
                      <a:lnTo>
                        <a:pt x="223" y="15"/>
                      </a:lnTo>
                      <a:lnTo>
                        <a:pt x="214" y="6"/>
                      </a:lnTo>
                      <a:lnTo>
                        <a:pt x="205" y="6"/>
                      </a:lnTo>
                      <a:lnTo>
                        <a:pt x="197" y="15"/>
                      </a:lnTo>
                      <a:lnTo>
                        <a:pt x="188" y="22"/>
                      </a:lnTo>
                      <a:lnTo>
                        <a:pt x="184" y="25"/>
                      </a:lnTo>
                      <a:lnTo>
                        <a:pt x="177" y="20"/>
                      </a:lnTo>
                      <a:lnTo>
                        <a:pt x="172" y="11"/>
                      </a:lnTo>
                      <a:lnTo>
                        <a:pt x="161" y="9"/>
                      </a:lnTo>
                      <a:lnTo>
                        <a:pt x="151" y="13"/>
                      </a:lnTo>
                      <a:lnTo>
                        <a:pt x="143" y="20"/>
                      </a:lnTo>
                      <a:lnTo>
                        <a:pt x="136" y="25"/>
                      </a:lnTo>
                      <a:lnTo>
                        <a:pt x="127" y="25"/>
                      </a:lnTo>
                      <a:lnTo>
                        <a:pt x="122" y="21"/>
                      </a:lnTo>
                      <a:lnTo>
                        <a:pt x="114" y="13"/>
                      </a:lnTo>
                      <a:lnTo>
                        <a:pt x="107" y="14"/>
                      </a:lnTo>
                      <a:lnTo>
                        <a:pt x="96" y="21"/>
                      </a:lnTo>
                      <a:lnTo>
                        <a:pt x="85" y="28"/>
                      </a:lnTo>
                      <a:lnTo>
                        <a:pt x="74" y="30"/>
                      </a:lnTo>
                      <a:lnTo>
                        <a:pt x="66" y="30"/>
                      </a:lnTo>
                      <a:lnTo>
                        <a:pt x="62" y="29"/>
                      </a:lnTo>
                      <a:lnTo>
                        <a:pt x="54" y="22"/>
                      </a:lnTo>
                      <a:lnTo>
                        <a:pt x="45" y="13"/>
                      </a:lnTo>
                      <a:lnTo>
                        <a:pt x="35" y="11"/>
                      </a:lnTo>
                      <a:lnTo>
                        <a:pt x="33" y="18"/>
                      </a:lnTo>
                      <a:lnTo>
                        <a:pt x="26" y="23"/>
                      </a:lnTo>
                      <a:lnTo>
                        <a:pt x="17" y="18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</p:grpSp>
        </p:grpSp>
      </p:grpSp>
      <p:sp>
        <p:nvSpPr>
          <p:cNvPr id="118" name="Pladsholder til diasnumm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309" y="406398"/>
            <a:ext cx="929844" cy="123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8" name="Gruppe 77"/>
          <p:cNvGrpSpPr/>
          <p:nvPr/>
        </p:nvGrpSpPr>
        <p:grpSpPr>
          <a:xfrm>
            <a:off x="7576006" y="2119080"/>
            <a:ext cx="768096" cy="1168604"/>
            <a:chOff x="7576006" y="2119080"/>
            <a:chExt cx="768096" cy="1168604"/>
          </a:xfrm>
        </p:grpSpPr>
        <p:sp>
          <p:nvSpPr>
            <p:cNvPr id="81" name="Freeform 14"/>
            <p:cNvSpPr>
              <a:spLocks/>
            </p:cNvSpPr>
            <p:nvPr/>
          </p:nvSpPr>
          <p:spPr bwMode="auto">
            <a:xfrm flipH="1">
              <a:off x="7699450" y="2119080"/>
              <a:ext cx="301752" cy="261976"/>
            </a:xfrm>
            <a:custGeom>
              <a:avLst/>
              <a:gdLst/>
              <a:ahLst/>
              <a:cxnLst>
                <a:cxn ang="0">
                  <a:pos x="63" y="110"/>
                </a:cxn>
                <a:cxn ang="0">
                  <a:pos x="81" y="71"/>
                </a:cxn>
                <a:cxn ang="0">
                  <a:pos x="99" y="40"/>
                </a:cxn>
                <a:cxn ang="0">
                  <a:pos x="125" y="18"/>
                </a:cxn>
                <a:cxn ang="0">
                  <a:pos x="149" y="7"/>
                </a:cxn>
                <a:cxn ang="0">
                  <a:pos x="175" y="0"/>
                </a:cxn>
                <a:cxn ang="0">
                  <a:pos x="197" y="6"/>
                </a:cxn>
                <a:cxn ang="0">
                  <a:pos x="208" y="18"/>
                </a:cxn>
                <a:cxn ang="0">
                  <a:pos x="216" y="37"/>
                </a:cxn>
                <a:cxn ang="0">
                  <a:pos x="219" y="54"/>
                </a:cxn>
                <a:cxn ang="0">
                  <a:pos x="220" y="74"/>
                </a:cxn>
                <a:cxn ang="0">
                  <a:pos x="217" y="102"/>
                </a:cxn>
                <a:cxn ang="0">
                  <a:pos x="211" y="122"/>
                </a:cxn>
                <a:cxn ang="0">
                  <a:pos x="203" y="141"/>
                </a:cxn>
                <a:cxn ang="0">
                  <a:pos x="188" y="160"/>
                </a:cxn>
                <a:cxn ang="0">
                  <a:pos x="172" y="176"/>
                </a:cxn>
                <a:cxn ang="0">
                  <a:pos x="155" y="185"/>
                </a:cxn>
                <a:cxn ang="0">
                  <a:pos x="136" y="191"/>
                </a:cxn>
                <a:cxn ang="0">
                  <a:pos x="114" y="191"/>
                </a:cxn>
                <a:cxn ang="0">
                  <a:pos x="99" y="183"/>
                </a:cxn>
                <a:cxn ang="0">
                  <a:pos x="86" y="174"/>
                </a:cxn>
                <a:cxn ang="0">
                  <a:pos x="75" y="162"/>
                </a:cxn>
                <a:cxn ang="0">
                  <a:pos x="66" y="143"/>
                </a:cxn>
                <a:cxn ang="0">
                  <a:pos x="58" y="143"/>
                </a:cxn>
                <a:cxn ang="0">
                  <a:pos x="42" y="149"/>
                </a:cxn>
                <a:cxn ang="0">
                  <a:pos x="24" y="164"/>
                </a:cxn>
                <a:cxn ang="0">
                  <a:pos x="13" y="166"/>
                </a:cxn>
                <a:cxn ang="0">
                  <a:pos x="5" y="162"/>
                </a:cxn>
                <a:cxn ang="0">
                  <a:pos x="0" y="149"/>
                </a:cxn>
                <a:cxn ang="0">
                  <a:pos x="3" y="140"/>
                </a:cxn>
                <a:cxn ang="0">
                  <a:pos x="11" y="131"/>
                </a:cxn>
                <a:cxn ang="0">
                  <a:pos x="30" y="124"/>
                </a:cxn>
                <a:cxn ang="0">
                  <a:pos x="50" y="118"/>
                </a:cxn>
                <a:cxn ang="0">
                  <a:pos x="63" y="110"/>
                </a:cxn>
              </a:cxnLst>
              <a:rect l="0" t="0" r="r" b="b"/>
              <a:pathLst>
                <a:path w="220" h="191">
                  <a:moveTo>
                    <a:pt x="63" y="110"/>
                  </a:moveTo>
                  <a:lnTo>
                    <a:pt x="81" y="71"/>
                  </a:lnTo>
                  <a:lnTo>
                    <a:pt x="99" y="40"/>
                  </a:lnTo>
                  <a:lnTo>
                    <a:pt x="125" y="18"/>
                  </a:lnTo>
                  <a:lnTo>
                    <a:pt x="149" y="7"/>
                  </a:lnTo>
                  <a:lnTo>
                    <a:pt x="175" y="0"/>
                  </a:lnTo>
                  <a:lnTo>
                    <a:pt x="197" y="6"/>
                  </a:lnTo>
                  <a:lnTo>
                    <a:pt x="208" y="18"/>
                  </a:lnTo>
                  <a:lnTo>
                    <a:pt x="216" y="37"/>
                  </a:lnTo>
                  <a:lnTo>
                    <a:pt x="219" y="54"/>
                  </a:lnTo>
                  <a:lnTo>
                    <a:pt x="220" y="74"/>
                  </a:lnTo>
                  <a:lnTo>
                    <a:pt x="217" y="102"/>
                  </a:lnTo>
                  <a:lnTo>
                    <a:pt x="211" y="122"/>
                  </a:lnTo>
                  <a:lnTo>
                    <a:pt x="203" y="141"/>
                  </a:lnTo>
                  <a:lnTo>
                    <a:pt x="188" y="160"/>
                  </a:lnTo>
                  <a:lnTo>
                    <a:pt x="172" y="176"/>
                  </a:lnTo>
                  <a:lnTo>
                    <a:pt x="155" y="185"/>
                  </a:lnTo>
                  <a:lnTo>
                    <a:pt x="136" y="191"/>
                  </a:lnTo>
                  <a:lnTo>
                    <a:pt x="114" y="191"/>
                  </a:lnTo>
                  <a:lnTo>
                    <a:pt x="99" y="183"/>
                  </a:lnTo>
                  <a:lnTo>
                    <a:pt x="86" y="174"/>
                  </a:lnTo>
                  <a:lnTo>
                    <a:pt x="75" y="162"/>
                  </a:lnTo>
                  <a:lnTo>
                    <a:pt x="66" y="143"/>
                  </a:lnTo>
                  <a:lnTo>
                    <a:pt x="58" y="143"/>
                  </a:lnTo>
                  <a:lnTo>
                    <a:pt x="42" y="149"/>
                  </a:lnTo>
                  <a:lnTo>
                    <a:pt x="24" y="164"/>
                  </a:lnTo>
                  <a:lnTo>
                    <a:pt x="13" y="166"/>
                  </a:lnTo>
                  <a:lnTo>
                    <a:pt x="5" y="162"/>
                  </a:lnTo>
                  <a:lnTo>
                    <a:pt x="0" y="149"/>
                  </a:lnTo>
                  <a:lnTo>
                    <a:pt x="3" y="140"/>
                  </a:lnTo>
                  <a:lnTo>
                    <a:pt x="11" y="131"/>
                  </a:lnTo>
                  <a:lnTo>
                    <a:pt x="30" y="124"/>
                  </a:lnTo>
                  <a:lnTo>
                    <a:pt x="50" y="118"/>
                  </a:lnTo>
                  <a:lnTo>
                    <a:pt x="63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 flipH="1">
              <a:off x="7711794" y="2400259"/>
              <a:ext cx="264719" cy="414223"/>
            </a:xfrm>
            <a:custGeom>
              <a:avLst/>
              <a:gdLst/>
              <a:ahLst/>
              <a:cxnLst>
                <a:cxn ang="0">
                  <a:pos x="59" y="13"/>
                </a:cxn>
                <a:cxn ang="0">
                  <a:pos x="80" y="3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6" y="8"/>
                </a:cxn>
                <a:cxn ang="0">
                  <a:pos x="158" y="19"/>
                </a:cxn>
                <a:cxn ang="0">
                  <a:pos x="165" y="33"/>
                </a:cxn>
                <a:cxn ang="0">
                  <a:pos x="166" y="53"/>
                </a:cxn>
                <a:cxn ang="0">
                  <a:pos x="162" y="69"/>
                </a:cxn>
                <a:cxn ang="0">
                  <a:pos x="157" y="87"/>
                </a:cxn>
                <a:cxn ang="0">
                  <a:pos x="143" y="106"/>
                </a:cxn>
                <a:cxn ang="0">
                  <a:pos x="138" y="122"/>
                </a:cxn>
                <a:cxn ang="0">
                  <a:pos x="138" y="135"/>
                </a:cxn>
                <a:cxn ang="0">
                  <a:pos x="141" y="149"/>
                </a:cxn>
                <a:cxn ang="0">
                  <a:pos x="151" y="161"/>
                </a:cxn>
                <a:cxn ang="0">
                  <a:pos x="170" y="182"/>
                </a:cxn>
                <a:cxn ang="0">
                  <a:pos x="185" y="200"/>
                </a:cxn>
                <a:cxn ang="0">
                  <a:pos x="191" y="218"/>
                </a:cxn>
                <a:cxn ang="0">
                  <a:pos x="193" y="234"/>
                </a:cxn>
                <a:cxn ang="0">
                  <a:pos x="190" y="251"/>
                </a:cxn>
                <a:cxn ang="0">
                  <a:pos x="180" y="266"/>
                </a:cxn>
                <a:cxn ang="0">
                  <a:pos x="172" y="279"/>
                </a:cxn>
                <a:cxn ang="0">
                  <a:pos x="158" y="290"/>
                </a:cxn>
                <a:cxn ang="0">
                  <a:pos x="143" y="299"/>
                </a:cxn>
                <a:cxn ang="0">
                  <a:pos x="118" y="302"/>
                </a:cxn>
                <a:cxn ang="0">
                  <a:pos x="96" y="302"/>
                </a:cxn>
                <a:cxn ang="0">
                  <a:pos x="78" y="296"/>
                </a:cxn>
                <a:cxn ang="0">
                  <a:pos x="62" y="288"/>
                </a:cxn>
                <a:cxn ang="0">
                  <a:pos x="45" y="275"/>
                </a:cxn>
                <a:cxn ang="0">
                  <a:pos x="28" y="251"/>
                </a:cxn>
                <a:cxn ang="0">
                  <a:pos x="15" y="227"/>
                </a:cxn>
                <a:cxn ang="0">
                  <a:pos x="6" y="200"/>
                </a:cxn>
                <a:cxn ang="0">
                  <a:pos x="0" y="169"/>
                </a:cxn>
                <a:cxn ang="0">
                  <a:pos x="0" y="133"/>
                </a:cxn>
                <a:cxn ang="0">
                  <a:pos x="6" y="100"/>
                </a:cxn>
                <a:cxn ang="0">
                  <a:pos x="15" y="72"/>
                </a:cxn>
                <a:cxn ang="0">
                  <a:pos x="26" y="50"/>
                </a:cxn>
                <a:cxn ang="0">
                  <a:pos x="39" y="33"/>
                </a:cxn>
                <a:cxn ang="0">
                  <a:pos x="57" y="19"/>
                </a:cxn>
                <a:cxn ang="0">
                  <a:pos x="59" y="13"/>
                </a:cxn>
              </a:cxnLst>
              <a:rect l="0" t="0" r="r" b="b"/>
              <a:pathLst>
                <a:path w="193" h="302">
                  <a:moveTo>
                    <a:pt x="59" y="13"/>
                  </a:moveTo>
                  <a:lnTo>
                    <a:pt x="80" y="3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6" y="8"/>
                  </a:lnTo>
                  <a:lnTo>
                    <a:pt x="158" y="19"/>
                  </a:lnTo>
                  <a:lnTo>
                    <a:pt x="165" y="33"/>
                  </a:lnTo>
                  <a:lnTo>
                    <a:pt x="166" y="53"/>
                  </a:lnTo>
                  <a:lnTo>
                    <a:pt x="162" y="69"/>
                  </a:lnTo>
                  <a:lnTo>
                    <a:pt x="157" y="87"/>
                  </a:lnTo>
                  <a:lnTo>
                    <a:pt x="143" y="106"/>
                  </a:lnTo>
                  <a:lnTo>
                    <a:pt x="138" y="122"/>
                  </a:lnTo>
                  <a:lnTo>
                    <a:pt x="138" y="135"/>
                  </a:lnTo>
                  <a:lnTo>
                    <a:pt x="141" y="149"/>
                  </a:lnTo>
                  <a:lnTo>
                    <a:pt x="151" y="161"/>
                  </a:lnTo>
                  <a:lnTo>
                    <a:pt x="170" y="182"/>
                  </a:lnTo>
                  <a:lnTo>
                    <a:pt x="185" y="200"/>
                  </a:lnTo>
                  <a:lnTo>
                    <a:pt x="191" y="218"/>
                  </a:lnTo>
                  <a:lnTo>
                    <a:pt x="193" y="234"/>
                  </a:lnTo>
                  <a:lnTo>
                    <a:pt x="190" y="251"/>
                  </a:lnTo>
                  <a:lnTo>
                    <a:pt x="180" y="266"/>
                  </a:lnTo>
                  <a:lnTo>
                    <a:pt x="172" y="279"/>
                  </a:lnTo>
                  <a:lnTo>
                    <a:pt x="158" y="290"/>
                  </a:lnTo>
                  <a:lnTo>
                    <a:pt x="143" y="299"/>
                  </a:lnTo>
                  <a:lnTo>
                    <a:pt x="118" y="302"/>
                  </a:lnTo>
                  <a:lnTo>
                    <a:pt x="96" y="302"/>
                  </a:lnTo>
                  <a:lnTo>
                    <a:pt x="78" y="296"/>
                  </a:lnTo>
                  <a:lnTo>
                    <a:pt x="62" y="288"/>
                  </a:lnTo>
                  <a:lnTo>
                    <a:pt x="45" y="275"/>
                  </a:lnTo>
                  <a:lnTo>
                    <a:pt x="28" y="251"/>
                  </a:lnTo>
                  <a:lnTo>
                    <a:pt x="15" y="227"/>
                  </a:lnTo>
                  <a:lnTo>
                    <a:pt x="6" y="200"/>
                  </a:lnTo>
                  <a:lnTo>
                    <a:pt x="0" y="169"/>
                  </a:lnTo>
                  <a:lnTo>
                    <a:pt x="0" y="133"/>
                  </a:lnTo>
                  <a:lnTo>
                    <a:pt x="6" y="100"/>
                  </a:lnTo>
                  <a:lnTo>
                    <a:pt x="15" y="72"/>
                  </a:lnTo>
                  <a:lnTo>
                    <a:pt x="26" y="50"/>
                  </a:lnTo>
                  <a:lnTo>
                    <a:pt x="39" y="33"/>
                  </a:lnTo>
                  <a:lnTo>
                    <a:pt x="57" y="19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 flipH="1">
              <a:off x="7836610" y="2315219"/>
              <a:ext cx="507492" cy="208483"/>
            </a:xfrm>
            <a:custGeom>
              <a:avLst/>
              <a:gdLst/>
              <a:ahLst/>
              <a:cxnLst>
                <a:cxn ang="0">
                  <a:pos x="277" y="67"/>
                </a:cxn>
                <a:cxn ang="0">
                  <a:pos x="322" y="83"/>
                </a:cxn>
                <a:cxn ang="0">
                  <a:pos x="355" y="97"/>
                </a:cxn>
                <a:cxn ang="0">
                  <a:pos x="370" y="116"/>
                </a:cxn>
                <a:cxn ang="0">
                  <a:pos x="361" y="142"/>
                </a:cxn>
                <a:cxn ang="0">
                  <a:pos x="325" y="152"/>
                </a:cxn>
                <a:cxn ang="0">
                  <a:pos x="297" y="135"/>
                </a:cxn>
                <a:cxn ang="0">
                  <a:pos x="263" y="94"/>
                </a:cxn>
                <a:cxn ang="0">
                  <a:pos x="224" y="60"/>
                </a:cxn>
                <a:cxn ang="0">
                  <a:pos x="192" y="33"/>
                </a:cxn>
                <a:cxn ang="0">
                  <a:pos x="169" y="28"/>
                </a:cxn>
                <a:cxn ang="0">
                  <a:pos x="145" y="38"/>
                </a:cxn>
                <a:cxn ang="0">
                  <a:pos x="119" y="53"/>
                </a:cxn>
                <a:cxn ang="0">
                  <a:pos x="101" y="69"/>
                </a:cxn>
                <a:cxn ang="0">
                  <a:pos x="94" y="88"/>
                </a:cxn>
                <a:cxn ang="0">
                  <a:pos x="94" y="92"/>
                </a:cxn>
                <a:cxn ang="0">
                  <a:pos x="105" y="116"/>
                </a:cxn>
                <a:cxn ang="0">
                  <a:pos x="107" y="133"/>
                </a:cxn>
                <a:cxn ang="0">
                  <a:pos x="97" y="138"/>
                </a:cxn>
                <a:cxn ang="0">
                  <a:pos x="80" y="135"/>
                </a:cxn>
                <a:cxn ang="0">
                  <a:pos x="71" y="124"/>
                </a:cxn>
                <a:cxn ang="0">
                  <a:pos x="71" y="106"/>
                </a:cxn>
                <a:cxn ang="0">
                  <a:pos x="75" y="83"/>
                </a:cxn>
                <a:cxn ang="0">
                  <a:pos x="74" y="64"/>
                </a:cxn>
                <a:cxn ang="0">
                  <a:pos x="64" y="58"/>
                </a:cxn>
                <a:cxn ang="0">
                  <a:pos x="44" y="56"/>
                </a:cxn>
                <a:cxn ang="0">
                  <a:pos x="23" y="60"/>
                </a:cxn>
                <a:cxn ang="0">
                  <a:pos x="7" y="58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12" y="28"/>
                </a:cxn>
                <a:cxn ang="0">
                  <a:pos x="28" y="27"/>
                </a:cxn>
                <a:cxn ang="0">
                  <a:pos x="26" y="16"/>
                </a:cxn>
                <a:cxn ang="0">
                  <a:pos x="35" y="10"/>
                </a:cxn>
                <a:cxn ang="0">
                  <a:pos x="52" y="13"/>
                </a:cxn>
                <a:cxn ang="0">
                  <a:pos x="64" y="25"/>
                </a:cxn>
                <a:cxn ang="0">
                  <a:pos x="80" y="36"/>
                </a:cxn>
                <a:cxn ang="0">
                  <a:pos x="95" y="39"/>
                </a:cxn>
                <a:cxn ang="0">
                  <a:pos x="120" y="33"/>
                </a:cxn>
                <a:cxn ang="0">
                  <a:pos x="146" y="18"/>
                </a:cxn>
                <a:cxn ang="0">
                  <a:pos x="174" y="5"/>
                </a:cxn>
                <a:cxn ang="0">
                  <a:pos x="196" y="0"/>
                </a:cxn>
                <a:cxn ang="0">
                  <a:pos x="211" y="7"/>
                </a:cxn>
                <a:cxn ang="0">
                  <a:pos x="230" y="24"/>
                </a:cxn>
                <a:cxn ang="0">
                  <a:pos x="250" y="42"/>
                </a:cxn>
                <a:cxn ang="0">
                  <a:pos x="267" y="57"/>
                </a:cxn>
                <a:cxn ang="0">
                  <a:pos x="277" y="67"/>
                </a:cxn>
              </a:cxnLst>
              <a:rect l="0" t="0" r="r" b="b"/>
              <a:pathLst>
                <a:path w="370" h="152">
                  <a:moveTo>
                    <a:pt x="277" y="67"/>
                  </a:moveTo>
                  <a:lnTo>
                    <a:pt x="322" y="83"/>
                  </a:lnTo>
                  <a:lnTo>
                    <a:pt x="355" y="97"/>
                  </a:lnTo>
                  <a:lnTo>
                    <a:pt x="370" y="116"/>
                  </a:lnTo>
                  <a:lnTo>
                    <a:pt x="361" y="142"/>
                  </a:lnTo>
                  <a:lnTo>
                    <a:pt x="325" y="152"/>
                  </a:lnTo>
                  <a:lnTo>
                    <a:pt x="297" y="135"/>
                  </a:lnTo>
                  <a:lnTo>
                    <a:pt x="263" y="94"/>
                  </a:lnTo>
                  <a:lnTo>
                    <a:pt x="224" y="60"/>
                  </a:lnTo>
                  <a:lnTo>
                    <a:pt x="192" y="33"/>
                  </a:lnTo>
                  <a:lnTo>
                    <a:pt x="169" y="28"/>
                  </a:lnTo>
                  <a:lnTo>
                    <a:pt x="145" y="38"/>
                  </a:lnTo>
                  <a:lnTo>
                    <a:pt x="119" y="53"/>
                  </a:lnTo>
                  <a:lnTo>
                    <a:pt x="101" y="69"/>
                  </a:lnTo>
                  <a:lnTo>
                    <a:pt x="94" y="88"/>
                  </a:lnTo>
                  <a:lnTo>
                    <a:pt x="94" y="92"/>
                  </a:lnTo>
                  <a:lnTo>
                    <a:pt x="105" y="116"/>
                  </a:lnTo>
                  <a:lnTo>
                    <a:pt x="107" y="133"/>
                  </a:lnTo>
                  <a:lnTo>
                    <a:pt x="97" y="138"/>
                  </a:lnTo>
                  <a:lnTo>
                    <a:pt x="80" y="135"/>
                  </a:lnTo>
                  <a:lnTo>
                    <a:pt x="71" y="124"/>
                  </a:lnTo>
                  <a:lnTo>
                    <a:pt x="71" y="106"/>
                  </a:lnTo>
                  <a:lnTo>
                    <a:pt x="75" y="83"/>
                  </a:lnTo>
                  <a:lnTo>
                    <a:pt x="74" y="64"/>
                  </a:lnTo>
                  <a:lnTo>
                    <a:pt x="64" y="58"/>
                  </a:lnTo>
                  <a:lnTo>
                    <a:pt x="44" y="56"/>
                  </a:lnTo>
                  <a:lnTo>
                    <a:pt x="23" y="60"/>
                  </a:lnTo>
                  <a:lnTo>
                    <a:pt x="7" y="58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2" y="28"/>
                  </a:lnTo>
                  <a:lnTo>
                    <a:pt x="28" y="27"/>
                  </a:lnTo>
                  <a:lnTo>
                    <a:pt x="26" y="16"/>
                  </a:lnTo>
                  <a:lnTo>
                    <a:pt x="35" y="10"/>
                  </a:lnTo>
                  <a:lnTo>
                    <a:pt x="52" y="13"/>
                  </a:lnTo>
                  <a:lnTo>
                    <a:pt x="64" y="25"/>
                  </a:lnTo>
                  <a:lnTo>
                    <a:pt x="80" y="36"/>
                  </a:lnTo>
                  <a:lnTo>
                    <a:pt x="95" y="39"/>
                  </a:lnTo>
                  <a:lnTo>
                    <a:pt x="120" y="33"/>
                  </a:lnTo>
                  <a:lnTo>
                    <a:pt x="146" y="18"/>
                  </a:lnTo>
                  <a:lnTo>
                    <a:pt x="174" y="5"/>
                  </a:lnTo>
                  <a:lnTo>
                    <a:pt x="196" y="0"/>
                  </a:lnTo>
                  <a:lnTo>
                    <a:pt x="211" y="7"/>
                  </a:lnTo>
                  <a:lnTo>
                    <a:pt x="230" y="24"/>
                  </a:lnTo>
                  <a:lnTo>
                    <a:pt x="250" y="42"/>
                  </a:lnTo>
                  <a:lnTo>
                    <a:pt x="267" y="57"/>
                  </a:lnTo>
                  <a:lnTo>
                    <a:pt x="277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 flipH="1">
              <a:off x="7576006" y="2707497"/>
              <a:ext cx="252374" cy="580187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56" y="27"/>
                </a:cxn>
                <a:cxn ang="0">
                  <a:pos x="75" y="47"/>
                </a:cxn>
                <a:cxn ang="0">
                  <a:pos x="91" y="70"/>
                </a:cxn>
                <a:cxn ang="0">
                  <a:pos x="100" y="95"/>
                </a:cxn>
                <a:cxn ang="0">
                  <a:pos x="107" y="127"/>
                </a:cxn>
                <a:cxn ang="0">
                  <a:pos x="107" y="158"/>
                </a:cxn>
                <a:cxn ang="0">
                  <a:pos x="105" y="186"/>
                </a:cxn>
                <a:cxn ang="0">
                  <a:pos x="98" y="215"/>
                </a:cxn>
                <a:cxn ang="0">
                  <a:pos x="89" y="242"/>
                </a:cxn>
                <a:cxn ang="0">
                  <a:pos x="74" y="273"/>
                </a:cxn>
                <a:cxn ang="0">
                  <a:pos x="64" y="300"/>
                </a:cxn>
                <a:cxn ang="0">
                  <a:pos x="57" y="326"/>
                </a:cxn>
                <a:cxn ang="0">
                  <a:pos x="57" y="339"/>
                </a:cxn>
                <a:cxn ang="0">
                  <a:pos x="61" y="348"/>
                </a:cxn>
                <a:cxn ang="0">
                  <a:pos x="74" y="353"/>
                </a:cxn>
                <a:cxn ang="0">
                  <a:pos x="99" y="356"/>
                </a:cxn>
                <a:cxn ang="0">
                  <a:pos x="138" y="362"/>
                </a:cxn>
                <a:cxn ang="0">
                  <a:pos x="169" y="375"/>
                </a:cxn>
                <a:cxn ang="0">
                  <a:pos x="184" y="390"/>
                </a:cxn>
                <a:cxn ang="0">
                  <a:pos x="184" y="398"/>
                </a:cxn>
                <a:cxn ang="0">
                  <a:pos x="184" y="403"/>
                </a:cxn>
                <a:cxn ang="0">
                  <a:pos x="178" y="409"/>
                </a:cxn>
                <a:cxn ang="0">
                  <a:pos x="156" y="423"/>
                </a:cxn>
                <a:cxn ang="0">
                  <a:pos x="142" y="418"/>
                </a:cxn>
                <a:cxn ang="0">
                  <a:pos x="131" y="406"/>
                </a:cxn>
                <a:cxn ang="0">
                  <a:pos x="116" y="393"/>
                </a:cxn>
                <a:cxn ang="0">
                  <a:pos x="80" y="376"/>
                </a:cxn>
                <a:cxn ang="0">
                  <a:pos x="56" y="373"/>
                </a:cxn>
                <a:cxn ang="0">
                  <a:pos x="44" y="379"/>
                </a:cxn>
                <a:cxn ang="0">
                  <a:pos x="31" y="381"/>
                </a:cxn>
                <a:cxn ang="0">
                  <a:pos x="21" y="373"/>
                </a:cxn>
                <a:cxn ang="0">
                  <a:pos x="13" y="362"/>
                </a:cxn>
                <a:cxn ang="0">
                  <a:pos x="16" y="344"/>
                </a:cxn>
                <a:cxn ang="0">
                  <a:pos x="23" y="328"/>
                </a:cxn>
                <a:cxn ang="0">
                  <a:pos x="36" y="307"/>
                </a:cxn>
                <a:cxn ang="0">
                  <a:pos x="44" y="278"/>
                </a:cxn>
                <a:cxn ang="0">
                  <a:pos x="49" y="245"/>
                </a:cxn>
                <a:cxn ang="0">
                  <a:pos x="56" y="218"/>
                </a:cxn>
                <a:cxn ang="0">
                  <a:pos x="66" y="198"/>
                </a:cxn>
                <a:cxn ang="0">
                  <a:pos x="70" y="175"/>
                </a:cxn>
                <a:cxn ang="0">
                  <a:pos x="64" y="144"/>
                </a:cxn>
                <a:cxn ang="0">
                  <a:pos x="55" y="111"/>
                </a:cxn>
                <a:cxn ang="0">
                  <a:pos x="36" y="84"/>
                </a:cxn>
                <a:cxn ang="0">
                  <a:pos x="16" y="64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3" y="2"/>
                </a:cxn>
                <a:cxn ang="0">
                  <a:pos x="28" y="0"/>
                </a:cxn>
                <a:cxn ang="0">
                  <a:pos x="38" y="9"/>
                </a:cxn>
              </a:cxnLst>
              <a:rect l="0" t="0" r="r" b="b"/>
              <a:pathLst>
                <a:path w="184" h="423">
                  <a:moveTo>
                    <a:pt x="38" y="9"/>
                  </a:moveTo>
                  <a:lnTo>
                    <a:pt x="56" y="27"/>
                  </a:lnTo>
                  <a:lnTo>
                    <a:pt x="75" y="47"/>
                  </a:lnTo>
                  <a:lnTo>
                    <a:pt x="91" y="70"/>
                  </a:lnTo>
                  <a:lnTo>
                    <a:pt x="100" y="95"/>
                  </a:lnTo>
                  <a:lnTo>
                    <a:pt x="107" y="127"/>
                  </a:lnTo>
                  <a:lnTo>
                    <a:pt x="107" y="158"/>
                  </a:lnTo>
                  <a:lnTo>
                    <a:pt x="105" y="186"/>
                  </a:lnTo>
                  <a:lnTo>
                    <a:pt x="98" y="215"/>
                  </a:lnTo>
                  <a:lnTo>
                    <a:pt x="89" y="242"/>
                  </a:lnTo>
                  <a:lnTo>
                    <a:pt x="74" y="273"/>
                  </a:lnTo>
                  <a:lnTo>
                    <a:pt x="64" y="300"/>
                  </a:lnTo>
                  <a:lnTo>
                    <a:pt x="57" y="326"/>
                  </a:lnTo>
                  <a:lnTo>
                    <a:pt x="57" y="339"/>
                  </a:lnTo>
                  <a:lnTo>
                    <a:pt x="61" y="348"/>
                  </a:lnTo>
                  <a:lnTo>
                    <a:pt x="74" y="353"/>
                  </a:lnTo>
                  <a:lnTo>
                    <a:pt x="99" y="356"/>
                  </a:lnTo>
                  <a:lnTo>
                    <a:pt x="138" y="362"/>
                  </a:lnTo>
                  <a:lnTo>
                    <a:pt x="169" y="375"/>
                  </a:lnTo>
                  <a:lnTo>
                    <a:pt x="184" y="390"/>
                  </a:lnTo>
                  <a:lnTo>
                    <a:pt x="184" y="398"/>
                  </a:lnTo>
                  <a:lnTo>
                    <a:pt x="184" y="403"/>
                  </a:lnTo>
                  <a:lnTo>
                    <a:pt x="178" y="409"/>
                  </a:lnTo>
                  <a:lnTo>
                    <a:pt x="156" y="423"/>
                  </a:lnTo>
                  <a:lnTo>
                    <a:pt x="142" y="418"/>
                  </a:lnTo>
                  <a:lnTo>
                    <a:pt x="131" y="406"/>
                  </a:lnTo>
                  <a:lnTo>
                    <a:pt x="116" y="393"/>
                  </a:lnTo>
                  <a:lnTo>
                    <a:pt x="80" y="376"/>
                  </a:lnTo>
                  <a:lnTo>
                    <a:pt x="56" y="373"/>
                  </a:lnTo>
                  <a:lnTo>
                    <a:pt x="44" y="379"/>
                  </a:lnTo>
                  <a:lnTo>
                    <a:pt x="31" y="381"/>
                  </a:lnTo>
                  <a:lnTo>
                    <a:pt x="21" y="373"/>
                  </a:lnTo>
                  <a:lnTo>
                    <a:pt x="13" y="362"/>
                  </a:lnTo>
                  <a:lnTo>
                    <a:pt x="16" y="344"/>
                  </a:lnTo>
                  <a:lnTo>
                    <a:pt x="23" y="328"/>
                  </a:lnTo>
                  <a:lnTo>
                    <a:pt x="36" y="307"/>
                  </a:lnTo>
                  <a:lnTo>
                    <a:pt x="44" y="278"/>
                  </a:lnTo>
                  <a:lnTo>
                    <a:pt x="49" y="245"/>
                  </a:lnTo>
                  <a:lnTo>
                    <a:pt x="56" y="218"/>
                  </a:lnTo>
                  <a:lnTo>
                    <a:pt x="66" y="198"/>
                  </a:lnTo>
                  <a:lnTo>
                    <a:pt x="70" y="175"/>
                  </a:lnTo>
                  <a:lnTo>
                    <a:pt x="64" y="144"/>
                  </a:lnTo>
                  <a:lnTo>
                    <a:pt x="55" y="111"/>
                  </a:lnTo>
                  <a:lnTo>
                    <a:pt x="36" y="84"/>
                  </a:lnTo>
                  <a:lnTo>
                    <a:pt x="16" y="64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3" y="2"/>
                  </a:lnTo>
                  <a:lnTo>
                    <a:pt x="28" y="0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 flipH="1">
              <a:off x="7832495" y="2723956"/>
              <a:ext cx="272949" cy="515721"/>
            </a:xfrm>
            <a:custGeom>
              <a:avLst/>
              <a:gdLst/>
              <a:ahLst/>
              <a:cxnLst>
                <a:cxn ang="0">
                  <a:pos x="117" y="60"/>
                </a:cxn>
                <a:cxn ang="0">
                  <a:pos x="139" y="17"/>
                </a:cxn>
                <a:cxn ang="0">
                  <a:pos x="162" y="0"/>
                </a:cxn>
                <a:cxn ang="0">
                  <a:pos x="190" y="6"/>
                </a:cxn>
                <a:cxn ang="0">
                  <a:pos x="199" y="30"/>
                </a:cxn>
                <a:cxn ang="0">
                  <a:pos x="196" y="55"/>
                </a:cxn>
                <a:cxn ang="0">
                  <a:pos x="186" y="63"/>
                </a:cxn>
                <a:cxn ang="0">
                  <a:pos x="161" y="92"/>
                </a:cxn>
                <a:cxn ang="0">
                  <a:pos x="145" y="117"/>
                </a:cxn>
                <a:cxn ang="0">
                  <a:pos x="134" y="144"/>
                </a:cxn>
                <a:cxn ang="0">
                  <a:pos x="129" y="170"/>
                </a:cxn>
                <a:cxn ang="0">
                  <a:pos x="129" y="200"/>
                </a:cxn>
                <a:cxn ang="0">
                  <a:pos x="139" y="239"/>
                </a:cxn>
                <a:cxn ang="0">
                  <a:pos x="145" y="259"/>
                </a:cxn>
                <a:cxn ang="0">
                  <a:pos x="147" y="286"/>
                </a:cxn>
                <a:cxn ang="0">
                  <a:pos x="145" y="314"/>
                </a:cxn>
                <a:cxn ang="0">
                  <a:pos x="151" y="339"/>
                </a:cxn>
                <a:cxn ang="0">
                  <a:pos x="154" y="353"/>
                </a:cxn>
                <a:cxn ang="0">
                  <a:pos x="148" y="364"/>
                </a:cxn>
                <a:cxn ang="0">
                  <a:pos x="131" y="367"/>
                </a:cxn>
                <a:cxn ang="0">
                  <a:pos x="103" y="364"/>
                </a:cxn>
                <a:cxn ang="0">
                  <a:pos x="69" y="361"/>
                </a:cxn>
                <a:cxn ang="0">
                  <a:pos x="41" y="367"/>
                </a:cxn>
                <a:cxn ang="0">
                  <a:pos x="22" y="373"/>
                </a:cxn>
                <a:cxn ang="0">
                  <a:pos x="8" y="376"/>
                </a:cxn>
                <a:cxn ang="0">
                  <a:pos x="1" y="367"/>
                </a:cxn>
                <a:cxn ang="0">
                  <a:pos x="0" y="357"/>
                </a:cxn>
                <a:cxn ang="0">
                  <a:pos x="8" y="339"/>
                </a:cxn>
                <a:cxn ang="0">
                  <a:pos x="30" y="326"/>
                </a:cxn>
                <a:cxn ang="0">
                  <a:pos x="48" y="326"/>
                </a:cxn>
                <a:cxn ang="0">
                  <a:pos x="79" y="329"/>
                </a:cxn>
                <a:cxn ang="0">
                  <a:pos x="103" y="334"/>
                </a:cxn>
                <a:cxn ang="0">
                  <a:pos x="115" y="326"/>
                </a:cxn>
                <a:cxn ang="0">
                  <a:pos x="122" y="309"/>
                </a:cxn>
                <a:cxn ang="0">
                  <a:pos x="118" y="284"/>
                </a:cxn>
                <a:cxn ang="0">
                  <a:pos x="106" y="247"/>
                </a:cxn>
                <a:cxn ang="0">
                  <a:pos x="94" y="215"/>
                </a:cxn>
                <a:cxn ang="0">
                  <a:pos x="90" y="191"/>
                </a:cxn>
                <a:cxn ang="0">
                  <a:pos x="90" y="169"/>
                </a:cxn>
                <a:cxn ang="0">
                  <a:pos x="92" y="150"/>
                </a:cxn>
                <a:cxn ang="0">
                  <a:pos x="100" y="123"/>
                </a:cxn>
                <a:cxn ang="0">
                  <a:pos x="106" y="91"/>
                </a:cxn>
                <a:cxn ang="0">
                  <a:pos x="112" y="72"/>
                </a:cxn>
                <a:cxn ang="0">
                  <a:pos x="117" y="60"/>
                </a:cxn>
              </a:cxnLst>
              <a:rect l="0" t="0" r="r" b="b"/>
              <a:pathLst>
                <a:path w="199" h="376">
                  <a:moveTo>
                    <a:pt x="117" y="60"/>
                  </a:moveTo>
                  <a:lnTo>
                    <a:pt x="139" y="17"/>
                  </a:lnTo>
                  <a:lnTo>
                    <a:pt x="162" y="0"/>
                  </a:lnTo>
                  <a:lnTo>
                    <a:pt x="190" y="6"/>
                  </a:lnTo>
                  <a:lnTo>
                    <a:pt x="199" y="30"/>
                  </a:lnTo>
                  <a:lnTo>
                    <a:pt x="196" y="55"/>
                  </a:lnTo>
                  <a:lnTo>
                    <a:pt x="186" y="63"/>
                  </a:lnTo>
                  <a:lnTo>
                    <a:pt x="161" y="92"/>
                  </a:lnTo>
                  <a:lnTo>
                    <a:pt x="145" y="117"/>
                  </a:lnTo>
                  <a:lnTo>
                    <a:pt x="134" y="144"/>
                  </a:lnTo>
                  <a:lnTo>
                    <a:pt x="129" y="170"/>
                  </a:lnTo>
                  <a:lnTo>
                    <a:pt x="129" y="200"/>
                  </a:lnTo>
                  <a:lnTo>
                    <a:pt x="139" y="239"/>
                  </a:lnTo>
                  <a:lnTo>
                    <a:pt x="145" y="259"/>
                  </a:lnTo>
                  <a:lnTo>
                    <a:pt x="147" y="286"/>
                  </a:lnTo>
                  <a:lnTo>
                    <a:pt x="145" y="314"/>
                  </a:lnTo>
                  <a:lnTo>
                    <a:pt x="151" y="339"/>
                  </a:lnTo>
                  <a:lnTo>
                    <a:pt x="154" y="353"/>
                  </a:lnTo>
                  <a:lnTo>
                    <a:pt x="148" y="364"/>
                  </a:lnTo>
                  <a:lnTo>
                    <a:pt x="131" y="367"/>
                  </a:lnTo>
                  <a:lnTo>
                    <a:pt x="103" y="364"/>
                  </a:lnTo>
                  <a:lnTo>
                    <a:pt x="69" y="361"/>
                  </a:lnTo>
                  <a:lnTo>
                    <a:pt x="41" y="367"/>
                  </a:lnTo>
                  <a:lnTo>
                    <a:pt x="22" y="373"/>
                  </a:lnTo>
                  <a:lnTo>
                    <a:pt x="8" y="376"/>
                  </a:lnTo>
                  <a:lnTo>
                    <a:pt x="1" y="367"/>
                  </a:lnTo>
                  <a:lnTo>
                    <a:pt x="0" y="357"/>
                  </a:lnTo>
                  <a:lnTo>
                    <a:pt x="8" y="339"/>
                  </a:lnTo>
                  <a:lnTo>
                    <a:pt x="30" y="326"/>
                  </a:lnTo>
                  <a:lnTo>
                    <a:pt x="48" y="326"/>
                  </a:lnTo>
                  <a:lnTo>
                    <a:pt x="79" y="329"/>
                  </a:lnTo>
                  <a:lnTo>
                    <a:pt x="103" y="334"/>
                  </a:lnTo>
                  <a:lnTo>
                    <a:pt x="115" y="326"/>
                  </a:lnTo>
                  <a:lnTo>
                    <a:pt x="122" y="309"/>
                  </a:lnTo>
                  <a:lnTo>
                    <a:pt x="118" y="284"/>
                  </a:lnTo>
                  <a:lnTo>
                    <a:pt x="106" y="247"/>
                  </a:lnTo>
                  <a:lnTo>
                    <a:pt x="94" y="215"/>
                  </a:lnTo>
                  <a:lnTo>
                    <a:pt x="90" y="191"/>
                  </a:lnTo>
                  <a:lnTo>
                    <a:pt x="90" y="169"/>
                  </a:lnTo>
                  <a:lnTo>
                    <a:pt x="92" y="150"/>
                  </a:lnTo>
                  <a:lnTo>
                    <a:pt x="100" y="123"/>
                  </a:lnTo>
                  <a:lnTo>
                    <a:pt x="106" y="91"/>
                  </a:lnTo>
                  <a:lnTo>
                    <a:pt x="112" y="72"/>
                  </a:lnTo>
                  <a:lnTo>
                    <a:pt x="117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6" name="Freeform 54"/>
            <p:cNvSpPr>
              <a:spLocks noChangeAspect="1"/>
            </p:cNvSpPr>
            <p:nvPr/>
          </p:nvSpPr>
          <p:spPr bwMode="auto">
            <a:xfrm>
              <a:off x="7793201" y="2442497"/>
              <a:ext cx="533141" cy="269246"/>
            </a:xfrm>
            <a:custGeom>
              <a:avLst/>
              <a:gdLst/>
              <a:ahLst/>
              <a:cxnLst>
                <a:cxn ang="0">
                  <a:pos x="54" y="13"/>
                </a:cxn>
                <a:cxn ang="0">
                  <a:pos x="101" y="44"/>
                </a:cxn>
                <a:cxn ang="0">
                  <a:pos x="171" y="64"/>
                </a:cxn>
                <a:cxn ang="0">
                  <a:pos x="228" y="64"/>
                </a:cxn>
                <a:cxn ang="0">
                  <a:pos x="238" y="61"/>
                </a:cxn>
                <a:cxn ang="0">
                  <a:pos x="245" y="56"/>
                </a:cxn>
                <a:cxn ang="0">
                  <a:pos x="252" y="48"/>
                </a:cxn>
                <a:cxn ang="0">
                  <a:pos x="261" y="41"/>
                </a:cxn>
                <a:cxn ang="0">
                  <a:pos x="268" y="35"/>
                </a:cxn>
                <a:cxn ang="0">
                  <a:pos x="278" y="29"/>
                </a:cxn>
                <a:cxn ang="0">
                  <a:pos x="289" y="31"/>
                </a:cxn>
                <a:cxn ang="0">
                  <a:pos x="294" y="39"/>
                </a:cxn>
                <a:cxn ang="0">
                  <a:pos x="290" y="48"/>
                </a:cxn>
                <a:cxn ang="0">
                  <a:pos x="280" y="54"/>
                </a:cxn>
                <a:cxn ang="0">
                  <a:pos x="272" y="57"/>
                </a:cxn>
                <a:cxn ang="0">
                  <a:pos x="264" y="62"/>
                </a:cxn>
                <a:cxn ang="0">
                  <a:pos x="256" y="69"/>
                </a:cxn>
                <a:cxn ang="0">
                  <a:pos x="254" y="77"/>
                </a:cxn>
                <a:cxn ang="0">
                  <a:pos x="261" y="79"/>
                </a:cxn>
                <a:cxn ang="0">
                  <a:pos x="271" y="78"/>
                </a:cxn>
                <a:cxn ang="0">
                  <a:pos x="283" y="77"/>
                </a:cxn>
                <a:cxn ang="0">
                  <a:pos x="293" y="80"/>
                </a:cxn>
                <a:cxn ang="0">
                  <a:pos x="299" y="88"/>
                </a:cxn>
                <a:cxn ang="0">
                  <a:pos x="296" y="100"/>
                </a:cxn>
                <a:cxn ang="0">
                  <a:pos x="289" y="106"/>
                </a:cxn>
                <a:cxn ang="0">
                  <a:pos x="280" y="108"/>
                </a:cxn>
                <a:cxn ang="0">
                  <a:pos x="270" y="105"/>
                </a:cxn>
                <a:cxn ang="0">
                  <a:pos x="263" y="97"/>
                </a:cxn>
                <a:cxn ang="0">
                  <a:pos x="256" y="93"/>
                </a:cxn>
                <a:cxn ang="0">
                  <a:pos x="247" y="94"/>
                </a:cxn>
                <a:cxn ang="0">
                  <a:pos x="250" y="102"/>
                </a:cxn>
                <a:cxn ang="0">
                  <a:pos x="254" y="112"/>
                </a:cxn>
                <a:cxn ang="0">
                  <a:pos x="260" y="124"/>
                </a:cxn>
                <a:cxn ang="0">
                  <a:pos x="261" y="136"/>
                </a:cxn>
                <a:cxn ang="0">
                  <a:pos x="257" y="146"/>
                </a:cxn>
                <a:cxn ang="0">
                  <a:pos x="247" y="151"/>
                </a:cxn>
                <a:cxn ang="0">
                  <a:pos x="237" y="147"/>
                </a:cxn>
                <a:cxn ang="0">
                  <a:pos x="233" y="134"/>
                </a:cxn>
                <a:cxn ang="0">
                  <a:pos x="233" y="126"/>
                </a:cxn>
                <a:cxn ang="0">
                  <a:pos x="232" y="115"/>
                </a:cxn>
                <a:cxn ang="0">
                  <a:pos x="231" y="105"/>
                </a:cxn>
                <a:cxn ang="0">
                  <a:pos x="226" y="95"/>
                </a:cxn>
                <a:cxn ang="0">
                  <a:pos x="221" y="88"/>
                </a:cxn>
                <a:cxn ang="0">
                  <a:pos x="125" y="74"/>
                </a:cxn>
                <a:cxn ang="0">
                  <a:pos x="8" y="33"/>
                </a:cxn>
                <a:cxn ang="0">
                  <a:pos x="10" y="0"/>
                </a:cxn>
              </a:cxnLst>
              <a:rect l="0" t="0" r="r" b="b"/>
              <a:pathLst>
                <a:path w="299" h="151">
                  <a:moveTo>
                    <a:pt x="10" y="0"/>
                  </a:moveTo>
                  <a:lnTo>
                    <a:pt x="31" y="0"/>
                  </a:lnTo>
                  <a:lnTo>
                    <a:pt x="54" y="13"/>
                  </a:lnTo>
                  <a:lnTo>
                    <a:pt x="72" y="28"/>
                  </a:lnTo>
                  <a:lnTo>
                    <a:pt x="75" y="31"/>
                  </a:lnTo>
                  <a:lnTo>
                    <a:pt x="101" y="44"/>
                  </a:lnTo>
                  <a:lnTo>
                    <a:pt x="121" y="54"/>
                  </a:lnTo>
                  <a:lnTo>
                    <a:pt x="144" y="61"/>
                  </a:lnTo>
                  <a:lnTo>
                    <a:pt x="171" y="64"/>
                  </a:lnTo>
                  <a:lnTo>
                    <a:pt x="204" y="67"/>
                  </a:lnTo>
                  <a:lnTo>
                    <a:pt x="225" y="64"/>
                  </a:lnTo>
                  <a:lnTo>
                    <a:pt x="228" y="64"/>
                  </a:lnTo>
                  <a:lnTo>
                    <a:pt x="231" y="64"/>
                  </a:lnTo>
                  <a:lnTo>
                    <a:pt x="233" y="62"/>
                  </a:lnTo>
                  <a:lnTo>
                    <a:pt x="238" y="61"/>
                  </a:lnTo>
                  <a:lnTo>
                    <a:pt x="239" y="59"/>
                  </a:lnTo>
                  <a:lnTo>
                    <a:pt x="242" y="57"/>
                  </a:lnTo>
                  <a:lnTo>
                    <a:pt x="245" y="56"/>
                  </a:lnTo>
                  <a:lnTo>
                    <a:pt x="247" y="54"/>
                  </a:lnTo>
                  <a:lnTo>
                    <a:pt x="250" y="50"/>
                  </a:lnTo>
                  <a:lnTo>
                    <a:pt x="252" y="48"/>
                  </a:lnTo>
                  <a:lnTo>
                    <a:pt x="256" y="46"/>
                  </a:lnTo>
                  <a:lnTo>
                    <a:pt x="258" y="43"/>
                  </a:lnTo>
                  <a:lnTo>
                    <a:pt x="261" y="41"/>
                  </a:lnTo>
                  <a:lnTo>
                    <a:pt x="262" y="38"/>
                  </a:lnTo>
                  <a:lnTo>
                    <a:pt x="265" y="36"/>
                  </a:lnTo>
                  <a:lnTo>
                    <a:pt x="268" y="35"/>
                  </a:lnTo>
                  <a:lnTo>
                    <a:pt x="270" y="32"/>
                  </a:lnTo>
                  <a:lnTo>
                    <a:pt x="275" y="31"/>
                  </a:lnTo>
                  <a:lnTo>
                    <a:pt x="278" y="29"/>
                  </a:lnTo>
                  <a:lnTo>
                    <a:pt x="282" y="28"/>
                  </a:lnTo>
                  <a:lnTo>
                    <a:pt x="286" y="29"/>
                  </a:lnTo>
                  <a:lnTo>
                    <a:pt x="289" y="31"/>
                  </a:lnTo>
                  <a:lnTo>
                    <a:pt x="291" y="33"/>
                  </a:lnTo>
                  <a:lnTo>
                    <a:pt x="293" y="36"/>
                  </a:lnTo>
                  <a:lnTo>
                    <a:pt x="294" y="39"/>
                  </a:lnTo>
                  <a:lnTo>
                    <a:pt x="294" y="42"/>
                  </a:lnTo>
                  <a:lnTo>
                    <a:pt x="293" y="44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3" y="54"/>
                  </a:lnTo>
                  <a:lnTo>
                    <a:pt x="280" y="54"/>
                  </a:lnTo>
                  <a:lnTo>
                    <a:pt x="278" y="55"/>
                  </a:lnTo>
                  <a:lnTo>
                    <a:pt x="275" y="56"/>
                  </a:lnTo>
                  <a:lnTo>
                    <a:pt x="272" y="57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4" y="62"/>
                  </a:lnTo>
                  <a:lnTo>
                    <a:pt x="261" y="64"/>
                  </a:lnTo>
                  <a:lnTo>
                    <a:pt x="259" y="67"/>
                  </a:lnTo>
                  <a:lnTo>
                    <a:pt x="256" y="69"/>
                  </a:lnTo>
                  <a:lnTo>
                    <a:pt x="252" y="72"/>
                  </a:lnTo>
                  <a:lnTo>
                    <a:pt x="252" y="74"/>
                  </a:lnTo>
                  <a:lnTo>
                    <a:pt x="254" y="77"/>
                  </a:lnTo>
                  <a:lnTo>
                    <a:pt x="257" y="78"/>
                  </a:lnTo>
                  <a:lnTo>
                    <a:pt x="259" y="79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8" y="79"/>
                  </a:lnTo>
                  <a:lnTo>
                    <a:pt x="271" y="78"/>
                  </a:lnTo>
                  <a:lnTo>
                    <a:pt x="276" y="78"/>
                  </a:lnTo>
                  <a:lnTo>
                    <a:pt x="278" y="77"/>
                  </a:lnTo>
                  <a:lnTo>
                    <a:pt x="283" y="77"/>
                  </a:lnTo>
                  <a:lnTo>
                    <a:pt x="286" y="77"/>
                  </a:lnTo>
                  <a:lnTo>
                    <a:pt x="290" y="78"/>
                  </a:lnTo>
                  <a:lnTo>
                    <a:pt x="293" y="80"/>
                  </a:lnTo>
                  <a:lnTo>
                    <a:pt x="296" y="82"/>
                  </a:lnTo>
                  <a:lnTo>
                    <a:pt x="297" y="85"/>
                  </a:lnTo>
                  <a:lnTo>
                    <a:pt x="299" y="88"/>
                  </a:lnTo>
                  <a:lnTo>
                    <a:pt x="299" y="91"/>
                  </a:lnTo>
                  <a:lnTo>
                    <a:pt x="297" y="95"/>
                  </a:lnTo>
                  <a:lnTo>
                    <a:pt x="296" y="100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89" y="106"/>
                  </a:lnTo>
                  <a:lnTo>
                    <a:pt x="287" y="106"/>
                  </a:lnTo>
                  <a:lnTo>
                    <a:pt x="283" y="106"/>
                  </a:lnTo>
                  <a:lnTo>
                    <a:pt x="280" y="108"/>
                  </a:lnTo>
                  <a:lnTo>
                    <a:pt x="276" y="108"/>
                  </a:lnTo>
                  <a:lnTo>
                    <a:pt x="273" y="105"/>
                  </a:lnTo>
                  <a:lnTo>
                    <a:pt x="270" y="105"/>
                  </a:lnTo>
                  <a:lnTo>
                    <a:pt x="268" y="101"/>
                  </a:lnTo>
                  <a:lnTo>
                    <a:pt x="265" y="99"/>
                  </a:lnTo>
                  <a:lnTo>
                    <a:pt x="263" y="97"/>
                  </a:lnTo>
                  <a:lnTo>
                    <a:pt x="261" y="96"/>
                  </a:lnTo>
                  <a:lnTo>
                    <a:pt x="258" y="95"/>
                  </a:lnTo>
                  <a:lnTo>
                    <a:pt x="256" y="93"/>
                  </a:lnTo>
                  <a:lnTo>
                    <a:pt x="252" y="92"/>
                  </a:lnTo>
                  <a:lnTo>
                    <a:pt x="249" y="91"/>
                  </a:lnTo>
                  <a:lnTo>
                    <a:pt x="247" y="94"/>
                  </a:lnTo>
                  <a:lnTo>
                    <a:pt x="247" y="96"/>
                  </a:lnTo>
                  <a:lnTo>
                    <a:pt x="249" y="99"/>
                  </a:lnTo>
                  <a:lnTo>
                    <a:pt x="250" y="102"/>
                  </a:lnTo>
                  <a:lnTo>
                    <a:pt x="250" y="106"/>
                  </a:lnTo>
                  <a:lnTo>
                    <a:pt x="252" y="109"/>
                  </a:lnTo>
                  <a:lnTo>
                    <a:pt x="254" y="112"/>
                  </a:lnTo>
                  <a:lnTo>
                    <a:pt x="257" y="116"/>
                  </a:lnTo>
                  <a:lnTo>
                    <a:pt x="259" y="118"/>
                  </a:lnTo>
                  <a:lnTo>
                    <a:pt x="260" y="124"/>
                  </a:lnTo>
                  <a:lnTo>
                    <a:pt x="261" y="129"/>
                  </a:lnTo>
                  <a:lnTo>
                    <a:pt x="261" y="133"/>
                  </a:lnTo>
                  <a:lnTo>
                    <a:pt x="261" y="136"/>
                  </a:lnTo>
                  <a:lnTo>
                    <a:pt x="259" y="138"/>
                  </a:lnTo>
                  <a:lnTo>
                    <a:pt x="259" y="141"/>
                  </a:lnTo>
                  <a:lnTo>
                    <a:pt x="257" y="146"/>
                  </a:lnTo>
                  <a:lnTo>
                    <a:pt x="256" y="148"/>
                  </a:lnTo>
                  <a:lnTo>
                    <a:pt x="252" y="149"/>
                  </a:lnTo>
                  <a:lnTo>
                    <a:pt x="247" y="151"/>
                  </a:lnTo>
                  <a:lnTo>
                    <a:pt x="244" y="149"/>
                  </a:lnTo>
                  <a:lnTo>
                    <a:pt x="240" y="148"/>
                  </a:lnTo>
                  <a:lnTo>
                    <a:pt x="237" y="147"/>
                  </a:lnTo>
                  <a:lnTo>
                    <a:pt x="234" y="144"/>
                  </a:lnTo>
                  <a:lnTo>
                    <a:pt x="233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9"/>
                  </a:lnTo>
                  <a:lnTo>
                    <a:pt x="233" y="126"/>
                  </a:lnTo>
                  <a:lnTo>
                    <a:pt x="232" y="123"/>
                  </a:lnTo>
                  <a:lnTo>
                    <a:pt x="232" y="118"/>
                  </a:lnTo>
                  <a:lnTo>
                    <a:pt x="232" y="115"/>
                  </a:lnTo>
                  <a:lnTo>
                    <a:pt x="232" y="112"/>
                  </a:lnTo>
                  <a:lnTo>
                    <a:pt x="232" y="109"/>
                  </a:lnTo>
                  <a:lnTo>
                    <a:pt x="231" y="105"/>
                  </a:lnTo>
                  <a:lnTo>
                    <a:pt x="230" y="100"/>
                  </a:lnTo>
                  <a:lnTo>
                    <a:pt x="229" y="97"/>
                  </a:lnTo>
                  <a:lnTo>
                    <a:pt x="226" y="95"/>
                  </a:lnTo>
                  <a:lnTo>
                    <a:pt x="224" y="92"/>
                  </a:lnTo>
                  <a:lnTo>
                    <a:pt x="223" y="90"/>
                  </a:lnTo>
                  <a:lnTo>
                    <a:pt x="221" y="88"/>
                  </a:lnTo>
                  <a:lnTo>
                    <a:pt x="203" y="85"/>
                  </a:lnTo>
                  <a:lnTo>
                    <a:pt x="160" y="81"/>
                  </a:lnTo>
                  <a:lnTo>
                    <a:pt x="125" y="74"/>
                  </a:lnTo>
                  <a:lnTo>
                    <a:pt x="90" y="64"/>
                  </a:lnTo>
                  <a:lnTo>
                    <a:pt x="40" y="51"/>
                  </a:lnTo>
                  <a:lnTo>
                    <a:pt x="8" y="33"/>
                  </a:lnTo>
                  <a:lnTo>
                    <a:pt x="0" y="15"/>
                  </a:lnTo>
                  <a:lnTo>
                    <a:pt x="5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8" name="Kombinationstegning 87"/>
            <p:cNvSpPr/>
            <p:nvPr/>
          </p:nvSpPr>
          <p:spPr>
            <a:xfrm flipH="1">
              <a:off x="7695212" y="2143591"/>
              <a:ext cx="216455" cy="146447"/>
            </a:xfrm>
            <a:custGeom>
              <a:avLst/>
              <a:gdLst>
                <a:gd name="connsiteX0" fmla="*/ 507206 w 1376363"/>
                <a:gd name="connsiteY0" fmla="*/ 0 h 935832"/>
                <a:gd name="connsiteX1" fmla="*/ 1371600 w 1376363"/>
                <a:gd name="connsiteY1" fmla="*/ 411957 h 935832"/>
                <a:gd name="connsiteX2" fmla="*/ 1376363 w 1376363"/>
                <a:gd name="connsiteY2" fmla="*/ 514350 h 935832"/>
                <a:gd name="connsiteX3" fmla="*/ 1352550 w 1376363"/>
                <a:gd name="connsiteY3" fmla="*/ 764382 h 935832"/>
                <a:gd name="connsiteX4" fmla="*/ 1300163 w 1376363"/>
                <a:gd name="connsiteY4" fmla="*/ 935832 h 935832"/>
                <a:gd name="connsiteX5" fmla="*/ 0 w 1376363"/>
                <a:gd name="connsiteY5" fmla="*/ 714375 h 935832"/>
                <a:gd name="connsiteX6" fmla="*/ 109538 w 1376363"/>
                <a:gd name="connsiteY6" fmla="*/ 471488 h 935832"/>
                <a:gd name="connsiteX7" fmla="*/ 273844 w 1376363"/>
                <a:gd name="connsiteY7" fmla="*/ 192882 h 935832"/>
                <a:gd name="connsiteX8" fmla="*/ 507206 w 1376363"/>
                <a:gd name="connsiteY8" fmla="*/ 0 h 93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363" h="935832">
                  <a:moveTo>
                    <a:pt x="507206" y="0"/>
                  </a:moveTo>
                  <a:lnTo>
                    <a:pt x="1371600" y="411957"/>
                  </a:lnTo>
                  <a:lnTo>
                    <a:pt x="1376363" y="514350"/>
                  </a:lnTo>
                  <a:lnTo>
                    <a:pt x="1352550" y="764382"/>
                  </a:lnTo>
                  <a:lnTo>
                    <a:pt x="1300163" y="935832"/>
                  </a:lnTo>
                  <a:lnTo>
                    <a:pt x="0" y="714375"/>
                  </a:lnTo>
                  <a:lnTo>
                    <a:pt x="109538" y="471488"/>
                  </a:lnTo>
                  <a:lnTo>
                    <a:pt x="273844" y="192882"/>
                  </a:lnTo>
                  <a:lnTo>
                    <a:pt x="507206" y="0"/>
                  </a:lnTo>
                  <a:close/>
                </a:path>
              </a:pathLst>
            </a:cu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9" name="Kombinationstegning 88"/>
            <p:cNvSpPr>
              <a:spLocks noChangeAspect="1"/>
            </p:cNvSpPr>
            <p:nvPr/>
          </p:nvSpPr>
          <p:spPr>
            <a:xfrm flipH="1">
              <a:off x="7654715" y="2144069"/>
              <a:ext cx="57522" cy="108347"/>
            </a:xfrm>
            <a:custGeom>
              <a:avLst/>
              <a:gdLst>
                <a:gd name="connsiteX0" fmla="*/ 70644 w 306785"/>
                <a:gd name="connsiteY0" fmla="*/ 563562 h 577850"/>
                <a:gd name="connsiteX1" fmla="*/ 18256 w 306785"/>
                <a:gd name="connsiteY1" fmla="*/ 203993 h 577850"/>
                <a:gd name="connsiteX2" fmla="*/ 180181 w 306785"/>
                <a:gd name="connsiteY2" fmla="*/ 8731 h 577850"/>
                <a:gd name="connsiteX3" fmla="*/ 299244 w 306785"/>
                <a:gd name="connsiteY3" fmla="*/ 256381 h 577850"/>
                <a:gd name="connsiteX4" fmla="*/ 134938 w 306785"/>
                <a:gd name="connsiteY4" fmla="*/ 57785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85" h="577850">
                  <a:moveTo>
                    <a:pt x="70644" y="563562"/>
                  </a:moveTo>
                  <a:cubicBezTo>
                    <a:pt x="35322" y="430013"/>
                    <a:pt x="0" y="296465"/>
                    <a:pt x="18256" y="203993"/>
                  </a:cubicBezTo>
                  <a:cubicBezTo>
                    <a:pt x="36512" y="111521"/>
                    <a:pt x="133350" y="0"/>
                    <a:pt x="180181" y="8731"/>
                  </a:cubicBezTo>
                  <a:cubicBezTo>
                    <a:pt x="227012" y="17462"/>
                    <a:pt x="306785" y="161528"/>
                    <a:pt x="299244" y="256381"/>
                  </a:cubicBezTo>
                  <a:cubicBezTo>
                    <a:pt x="291704" y="351234"/>
                    <a:pt x="213321" y="464542"/>
                    <a:pt x="134938" y="577850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0" name="Kombinationstegning 89"/>
            <p:cNvSpPr>
              <a:spLocks noChangeAspect="1"/>
            </p:cNvSpPr>
            <p:nvPr/>
          </p:nvSpPr>
          <p:spPr>
            <a:xfrm flipH="1" flipV="1">
              <a:off x="7660430" y="2244436"/>
              <a:ext cx="57522" cy="108347"/>
            </a:xfrm>
            <a:custGeom>
              <a:avLst/>
              <a:gdLst>
                <a:gd name="connsiteX0" fmla="*/ 70644 w 306785"/>
                <a:gd name="connsiteY0" fmla="*/ 563562 h 577850"/>
                <a:gd name="connsiteX1" fmla="*/ 18256 w 306785"/>
                <a:gd name="connsiteY1" fmla="*/ 203993 h 577850"/>
                <a:gd name="connsiteX2" fmla="*/ 180181 w 306785"/>
                <a:gd name="connsiteY2" fmla="*/ 8731 h 577850"/>
                <a:gd name="connsiteX3" fmla="*/ 299244 w 306785"/>
                <a:gd name="connsiteY3" fmla="*/ 256381 h 577850"/>
                <a:gd name="connsiteX4" fmla="*/ 134938 w 306785"/>
                <a:gd name="connsiteY4" fmla="*/ 57785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85" h="577850">
                  <a:moveTo>
                    <a:pt x="70644" y="563562"/>
                  </a:moveTo>
                  <a:cubicBezTo>
                    <a:pt x="35322" y="430013"/>
                    <a:pt x="0" y="296465"/>
                    <a:pt x="18256" y="203993"/>
                  </a:cubicBezTo>
                  <a:cubicBezTo>
                    <a:pt x="36512" y="111521"/>
                    <a:pt x="133350" y="0"/>
                    <a:pt x="180181" y="8731"/>
                  </a:cubicBezTo>
                  <a:cubicBezTo>
                    <a:pt x="227012" y="17462"/>
                    <a:pt x="306785" y="161528"/>
                    <a:pt x="299244" y="256381"/>
                  </a:cubicBezTo>
                  <a:cubicBezTo>
                    <a:pt x="291704" y="351234"/>
                    <a:pt x="213321" y="464542"/>
                    <a:pt x="134938" y="577850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Tekstboks 4"/>
          <p:cNvSpPr txBox="1"/>
          <p:nvPr/>
        </p:nvSpPr>
        <p:spPr>
          <a:xfrm>
            <a:off x="406399" y="2685154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Nodal pricing versus zonal pricing</a:t>
            </a:r>
            <a:endParaRPr lang="en-GB" sz="3600" dirty="0"/>
          </a:p>
        </p:txBody>
      </p:sp>
      <p:grpSp>
        <p:nvGrpSpPr>
          <p:cNvPr id="6" name="Gruppe 5"/>
          <p:cNvGrpSpPr>
            <a:grpSpLocks noChangeAspect="1"/>
          </p:cNvGrpSpPr>
          <p:nvPr/>
        </p:nvGrpSpPr>
        <p:grpSpPr>
          <a:xfrm>
            <a:off x="4346350" y="3994376"/>
            <a:ext cx="1028700" cy="1930400"/>
            <a:chOff x="3040063" y="3675063"/>
            <a:chExt cx="514350" cy="965200"/>
          </a:xfrm>
        </p:grpSpPr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3170238" y="3675063"/>
              <a:ext cx="295275" cy="206375"/>
            </a:xfrm>
            <a:custGeom>
              <a:avLst/>
              <a:gdLst/>
              <a:ahLst/>
              <a:cxnLst>
                <a:cxn ang="0">
                  <a:pos x="129" y="91"/>
                </a:cxn>
                <a:cxn ang="0">
                  <a:pos x="126" y="66"/>
                </a:cxn>
                <a:cxn ang="0">
                  <a:pos x="122" y="50"/>
                </a:cxn>
                <a:cxn ang="0">
                  <a:pos x="113" y="33"/>
                </a:cxn>
                <a:cxn ang="0">
                  <a:pos x="101" y="17"/>
                </a:cxn>
                <a:cxn ang="0">
                  <a:pos x="88" y="6"/>
                </a:cxn>
                <a:cxn ang="0">
                  <a:pos x="71" y="0"/>
                </a:cxn>
                <a:cxn ang="0">
                  <a:pos x="48" y="0"/>
                </a:cxn>
                <a:cxn ang="0">
                  <a:pos x="24" y="9"/>
                </a:cxn>
                <a:cxn ang="0">
                  <a:pos x="11" y="18"/>
                </a:cxn>
                <a:cxn ang="0">
                  <a:pos x="3" y="38"/>
                </a:cxn>
                <a:cxn ang="0">
                  <a:pos x="0" y="58"/>
                </a:cxn>
                <a:cxn ang="0">
                  <a:pos x="3" y="83"/>
                </a:cxn>
                <a:cxn ang="0">
                  <a:pos x="16" y="104"/>
                </a:cxn>
                <a:cxn ang="0">
                  <a:pos x="31" y="116"/>
                </a:cxn>
                <a:cxn ang="0">
                  <a:pos x="48" y="128"/>
                </a:cxn>
                <a:cxn ang="0">
                  <a:pos x="69" y="130"/>
                </a:cxn>
                <a:cxn ang="0">
                  <a:pos x="96" y="128"/>
                </a:cxn>
                <a:cxn ang="0">
                  <a:pos x="113" y="120"/>
                </a:cxn>
                <a:cxn ang="0">
                  <a:pos x="126" y="109"/>
                </a:cxn>
                <a:cxn ang="0">
                  <a:pos x="146" y="113"/>
                </a:cxn>
                <a:cxn ang="0">
                  <a:pos x="171" y="125"/>
                </a:cxn>
                <a:cxn ang="0">
                  <a:pos x="179" y="125"/>
                </a:cxn>
                <a:cxn ang="0">
                  <a:pos x="186" y="120"/>
                </a:cxn>
                <a:cxn ang="0">
                  <a:pos x="182" y="105"/>
                </a:cxn>
                <a:cxn ang="0">
                  <a:pos x="163" y="101"/>
                </a:cxn>
                <a:cxn ang="0">
                  <a:pos x="129" y="91"/>
                </a:cxn>
              </a:cxnLst>
              <a:rect l="0" t="0" r="r" b="b"/>
              <a:pathLst>
                <a:path w="186" h="130">
                  <a:moveTo>
                    <a:pt x="129" y="91"/>
                  </a:moveTo>
                  <a:lnTo>
                    <a:pt x="126" y="66"/>
                  </a:lnTo>
                  <a:lnTo>
                    <a:pt x="122" y="50"/>
                  </a:lnTo>
                  <a:lnTo>
                    <a:pt x="113" y="33"/>
                  </a:lnTo>
                  <a:lnTo>
                    <a:pt x="101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24" y="9"/>
                  </a:lnTo>
                  <a:lnTo>
                    <a:pt x="11" y="18"/>
                  </a:lnTo>
                  <a:lnTo>
                    <a:pt x="3" y="38"/>
                  </a:lnTo>
                  <a:lnTo>
                    <a:pt x="0" y="58"/>
                  </a:lnTo>
                  <a:lnTo>
                    <a:pt x="3" y="83"/>
                  </a:lnTo>
                  <a:lnTo>
                    <a:pt x="16" y="104"/>
                  </a:lnTo>
                  <a:lnTo>
                    <a:pt x="31" y="116"/>
                  </a:lnTo>
                  <a:lnTo>
                    <a:pt x="48" y="128"/>
                  </a:lnTo>
                  <a:lnTo>
                    <a:pt x="69" y="130"/>
                  </a:lnTo>
                  <a:lnTo>
                    <a:pt x="96" y="128"/>
                  </a:lnTo>
                  <a:lnTo>
                    <a:pt x="113" y="120"/>
                  </a:lnTo>
                  <a:lnTo>
                    <a:pt x="126" y="109"/>
                  </a:lnTo>
                  <a:lnTo>
                    <a:pt x="146" y="113"/>
                  </a:lnTo>
                  <a:lnTo>
                    <a:pt x="171" y="125"/>
                  </a:lnTo>
                  <a:lnTo>
                    <a:pt x="179" y="125"/>
                  </a:lnTo>
                  <a:lnTo>
                    <a:pt x="186" y="120"/>
                  </a:lnTo>
                  <a:lnTo>
                    <a:pt x="182" y="105"/>
                  </a:lnTo>
                  <a:lnTo>
                    <a:pt x="163" y="101"/>
                  </a:lnTo>
                  <a:lnTo>
                    <a:pt x="12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3040063" y="3675063"/>
              <a:ext cx="255588" cy="336550"/>
            </a:xfrm>
            <a:custGeom>
              <a:avLst/>
              <a:gdLst/>
              <a:ahLst/>
              <a:cxnLst>
                <a:cxn ang="0">
                  <a:pos x="73" y="182"/>
                </a:cxn>
                <a:cxn ang="0">
                  <a:pos x="112" y="176"/>
                </a:cxn>
                <a:cxn ang="0">
                  <a:pos x="141" y="162"/>
                </a:cxn>
                <a:cxn ang="0">
                  <a:pos x="159" y="170"/>
                </a:cxn>
                <a:cxn ang="0">
                  <a:pos x="161" y="187"/>
                </a:cxn>
                <a:cxn ang="0">
                  <a:pos x="156" y="200"/>
                </a:cxn>
                <a:cxn ang="0">
                  <a:pos x="131" y="204"/>
                </a:cxn>
                <a:cxn ang="0">
                  <a:pos x="82" y="212"/>
                </a:cxn>
                <a:cxn ang="0">
                  <a:pos x="49" y="212"/>
                </a:cxn>
                <a:cxn ang="0">
                  <a:pos x="22" y="209"/>
                </a:cxn>
                <a:cxn ang="0">
                  <a:pos x="4" y="203"/>
                </a:cxn>
                <a:cxn ang="0">
                  <a:pos x="0" y="192"/>
                </a:cxn>
                <a:cxn ang="0">
                  <a:pos x="0" y="175"/>
                </a:cxn>
                <a:cxn ang="0">
                  <a:pos x="5" y="140"/>
                </a:cxn>
                <a:cxn ang="0">
                  <a:pos x="18" y="106"/>
                </a:cxn>
                <a:cxn ang="0">
                  <a:pos x="37" y="71"/>
                </a:cxn>
                <a:cxn ang="0">
                  <a:pos x="30" y="41"/>
                </a:cxn>
                <a:cxn ang="0">
                  <a:pos x="37" y="10"/>
                </a:cxn>
                <a:cxn ang="0">
                  <a:pos x="58" y="0"/>
                </a:cxn>
                <a:cxn ang="0">
                  <a:pos x="78" y="0"/>
                </a:cxn>
                <a:cxn ang="0">
                  <a:pos x="86" y="9"/>
                </a:cxn>
                <a:cxn ang="0">
                  <a:pos x="83" y="18"/>
                </a:cxn>
                <a:cxn ang="0">
                  <a:pos x="75" y="21"/>
                </a:cxn>
                <a:cxn ang="0">
                  <a:pos x="63" y="18"/>
                </a:cxn>
                <a:cxn ang="0">
                  <a:pos x="53" y="22"/>
                </a:cxn>
                <a:cxn ang="0">
                  <a:pos x="50" y="38"/>
                </a:cxn>
                <a:cxn ang="0">
                  <a:pos x="53" y="53"/>
                </a:cxn>
                <a:cxn ang="0">
                  <a:pos x="58" y="73"/>
                </a:cxn>
                <a:cxn ang="0">
                  <a:pos x="73" y="81"/>
                </a:cxn>
                <a:cxn ang="0">
                  <a:pos x="79" y="83"/>
                </a:cxn>
                <a:cxn ang="0">
                  <a:pos x="79" y="93"/>
                </a:cxn>
                <a:cxn ang="0">
                  <a:pos x="65" y="98"/>
                </a:cxn>
                <a:cxn ang="0">
                  <a:pos x="49" y="93"/>
                </a:cxn>
                <a:cxn ang="0">
                  <a:pos x="41" y="95"/>
                </a:cxn>
                <a:cxn ang="0">
                  <a:pos x="34" y="115"/>
                </a:cxn>
                <a:cxn ang="0">
                  <a:pos x="26" y="142"/>
                </a:cxn>
                <a:cxn ang="0">
                  <a:pos x="25" y="168"/>
                </a:cxn>
                <a:cxn ang="0">
                  <a:pos x="28" y="184"/>
                </a:cxn>
                <a:cxn ang="0">
                  <a:pos x="41" y="184"/>
                </a:cxn>
                <a:cxn ang="0">
                  <a:pos x="73" y="182"/>
                </a:cxn>
              </a:cxnLst>
              <a:rect l="0" t="0" r="r" b="b"/>
              <a:pathLst>
                <a:path w="161" h="212">
                  <a:moveTo>
                    <a:pt x="73" y="182"/>
                  </a:moveTo>
                  <a:lnTo>
                    <a:pt x="112" y="176"/>
                  </a:lnTo>
                  <a:lnTo>
                    <a:pt x="141" y="162"/>
                  </a:lnTo>
                  <a:lnTo>
                    <a:pt x="159" y="170"/>
                  </a:lnTo>
                  <a:lnTo>
                    <a:pt x="161" y="187"/>
                  </a:lnTo>
                  <a:lnTo>
                    <a:pt x="156" y="200"/>
                  </a:lnTo>
                  <a:lnTo>
                    <a:pt x="131" y="204"/>
                  </a:lnTo>
                  <a:lnTo>
                    <a:pt x="82" y="212"/>
                  </a:lnTo>
                  <a:lnTo>
                    <a:pt x="49" y="212"/>
                  </a:lnTo>
                  <a:lnTo>
                    <a:pt x="22" y="209"/>
                  </a:lnTo>
                  <a:lnTo>
                    <a:pt x="4" y="203"/>
                  </a:lnTo>
                  <a:lnTo>
                    <a:pt x="0" y="192"/>
                  </a:lnTo>
                  <a:lnTo>
                    <a:pt x="0" y="175"/>
                  </a:lnTo>
                  <a:lnTo>
                    <a:pt x="5" y="140"/>
                  </a:lnTo>
                  <a:lnTo>
                    <a:pt x="18" y="106"/>
                  </a:lnTo>
                  <a:lnTo>
                    <a:pt x="37" y="71"/>
                  </a:lnTo>
                  <a:lnTo>
                    <a:pt x="30" y="41"/>
                  </a:lnTo>
                  <a:lnTo>
                    <a:pt x="37" y="10"/>
                  </a:lnTo>
                  <a:lnTo>
                    <a:pt x="58" y="0"/>
                  </a:lnTo>
                  <a:lnTo>
                    <a:pt x="78" y="0"/>
                  </a:lnTo>
                  <a:lnTo>
                    <a:pt x="86" y="9"/>
                  </a:lnTo>
                  <a:lnTo>
                    <a:pt x="83" y="18"/>
                  </a:lnTo>
                  <a:lnTo>
                    <a:pt x="75" y="21"/>
                  </a:lnTo>
                  <a:lnTo>
                    <a:pt x="63" y="18"/>
                  </a:lnTo>
                  <a:lnTo>
                    <a:pt x="53" y="22"/>
                  </a:lnTo>
                  <a:lnTo>
                    <a:pt x="50" y="38"/>
                  </a:lnTo>
                  <a:lnTo>
                    <a:pt x="53" y="53"/>
                  </a:lnTo>
                  <a:lnTo>
                    <a:pt x="58" y="73"/>
                  </a:lnTo>
                  <a:lnTo>
                    <a:pt x="73" y="81"/>
                  </a:lnTo>
                  <a:lnTo>
                    <a:pt x="79" y="83"/>
                  </a:lnTo>
                  <a:lnTo>
                    <a:pt x="79" y="93"/>
                  </a:lnTo>
                  <a:lnTo>
                    <a:pt x="65" y="98"/>
                  </a:lnTo>
                  <a:lnTo>
                    <a:pt x="49" y="93"/>
                  </a:lnTo>
                  <a:lnTo>
                    <a:pt x="41" y="95"/>
                  </a:lnTo>
                  <a:lnTo>
                    <a:pt x="34" y="115"/>
                  </a:lnTo>
                  <a:lnTo>
                    <a:pt x="26" y="142"/>
                  </a:lnTo>
                  <a:lnTo>
                    <a:pt x="25" y="168"/>
                  </a:lnTo>
                  <a:lnTo>
                    <a:pt x="28" y="184"/>
                  </a:lnTo>
                  <a:lnTo>
                    <a:pt x="41" y="184"/>
                  </a:lnTo>
                  <a:lnTo>
                    <a:pt x="73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3241676" y="3892550"/>
              <a:ext cx="193675" cy="347663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46" y="0"/>
                </a:cxn>
                <a:cxn ang="0">
                  <a:pos x="71" y="5"/>
                </a:cxn>
                <a:cxn ang="0">
                  <a:pos x="88" y="18"/>
                </a:cxn>
                <a:cxn ang="0">
                  <a:pos x="101" y="36"/>
                </a:cxn>
                <a:cxn ang="0">
                  <a:pos x="110" y="54"/>
                </a:cxn>
                <a:cxn ang="0">
                  <a:pos x="118" y="81"/>
                </a:cxn>
                <a:cxn ang="0">
                  <a:pos x="122" y="110"/>
                </a:cxn>
                <a:cxn ang="0">
                  <a:pos x="121" y="137"/>
                </a:cxn>
                <a:cxn ang="0">
                  <a:pos x="118" y="158"/>
                </a:cxn>
                <a:cxn ang="0">
                  <a:pos x="117" y="180"/>
                </a:cxn>
                <a:cxn ang="0">
                  <a:pos x="104" y="199"/>
                </a:cxn>
                <a:cxn ang="0">
                  <a:pos x="89" y="211"/>
                </a:cxn>
                <a:cxn ang="0">
                  <a:pos x="72" y="219"/>
                </a:cxn>
                <a:cxn ang="0">
                  <a:pos x="47" y="219"/>
                </a:cxn>
                <a:cxn ang="0">
                  <a:pos x="26" y="209"/>
                </a:cxn>
                <a:cxn ang="0">
                  <a:pos x="10" y="194"/>
                </a:cxn>
                <a:cxn ang="0">
                  <a:pos x="0" y="167"/>
                </a:cxn>
                <a:cxn ang="0">
                  <a:pos x="2" y="147"/>
                </a:cxn>
                <a:cxn ang="0">
                  <a:pos x="10" y="125"/>
                </a:cxn>
                <a:cxn ang="0">
                  <a:pos x="14" y="115"/>
                </a:cxn>
                <a:cxn ang="0">
                  <a:pos x="21" y="98"/>
                </a:cxn>
                <a:cxn ang="0">
                  <a:pos x="17" y="77"/>
                </a:cxn>
                <a:cxn ang="0">
                  <a:pos x="8" y="60"/>
                </a:cxn>
                <a:cxn ang="0">
                  <a:pos x="5" y="45"/>
                </a:cxn>
                <a:cxn ang="0">
                  <a:pos x="5" y="21"/>
                </a:cxn>
                <a:cxn ang="0">
                  <a:pos x="10" y="12"/>
                </a:cxn>
                <a:cxn ang="0">
                  <a:pos x="25" y="1"/>
                </a:cxn>
              </a:cxnLst>
              <a:rect l="0" t="0" r="r" b="b"/>
              <a:pathLst>
                <a:path w="122" h="219">
                  <a:moveTo>
                    <a:pt x="25" y="1"/>
                  </a:moveTo>
                  <a:lnTo>
                    <a:pt x="46" y="0"/>
                  </a:lnTo>
                  <a:lnTo>
                    <a:pt x="71" y="5"/>
                  </a:lnTo>
                  <a:lnTo>
                    <a:pt x="88" y="18"/>
                  </a:lnTo>
                  <a:lnTo>
                    <a:pt x="101" y="36"/>
                  </a:lnTo>
                  <a:lnTo>
                    <a:pt x="110" y="54"/>
                  </a:lnTo>
                  <a:lnTo>
                    <a:pt x="118" y="81"/>
                  </a:lnTo>
                  <a:lnTo>
                    <a:pt x="122" y="110"/>
                  </a:lnTo>
                  <a:lnTo>
                    <a:pt x="121" y="137"/>
                  </a:lnTo>
                  <a:lnTo>
                    <a:pt x="118" y="158"/>
                  </a:lnTo>
                  <a:lnTo>
                    <a:pt x="117" y="180"/>
                  </a:lnTo>
                  <a:lnTo>
                    <a:pt x="104" y="199"/>
                  </a:lnTo>
                  <a:lnTo>
                    <a:pt x="89" y="211"/>
                  </a:lnTo>
                  <a:lnTo>
                    <a:pt x="72" y="219"/>
                  </a:lnTo>
                  <a:lnTo>
                    <a:pt x="47" y="219"/>
                  </a:lnTo>
                  <a:lnTo>
                    <a:pt x="26" y="209"/>
                  </a:lnTo>
                  <a:lnTo>
                    <a:pt x="10" y="194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10" y="125"/>
                  </a:lnTo>
                  <a:lnTo>
                    <a:pt x="14" y="115"/>
                  </a:lnTo>
                  <a:lnTo>
                    <a:pt x="21" y="98"/>
                  </a:lnTo>
                  <a:lnTo>
                    <a:pt x="17" y="77"/>
                  </a:lnTo>
                  <a:lnTo>
                    <a:pt x="8" y="60"/>
                  </a:lnTo>
                  <a:lnTo>
                    <a:pt x="5" y="45"/>
                  </a:lnTo>
                  <a:lnTo>
                    <a:pt x="5" y="21"/>
                  </a:lnTo>
                  <a:lnTo>
                    <a:pt x="10" y="1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3324226" y="3906838"/>
              <a:ext cx="228600" cy="336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10" y="33"/>
                </a:cxn>
                <a:cxn ang="0">
                  <a:pos x="22" y="39"/>
                </a:cxn>
                <a:cxn ang="0">
                  <a:pos x="49" y="44"/>
                </a:cxn>
                <a:cxn ang="0">
                  <a:pos x="76" y="52"/>
                </a:cxn>
                <a:cxn ang="0">
                  <a:pos x="95" y="61"/>
                </a:cxn>
                <a:cxn ang="0">
                  <a:pos x="108" y="76"/>
                </a:cxn>
                <a:cxn ang="0">
                  <a:pos x="121" y="89"/>
                </a:cxn>
                <a:cxn ang="0">
                  <a:pos x="117" y="101"/>
                </a:cxn>
                <a:cxn ang="0">
                  <a:pos x="105" y="106"/>
                </a:cxn>
                <a:cxn ang="0">
                  <a:pos x="76" y="125"/>
                </a:cxn>
                <a:cxn ang="0">
                  <a:pos x="66" y="137"/>
                </a:cxn>
                <a:cxn ang="0">
                  <a:pos x="59" y="151"/>
                </a:cxn>
                <a:cxn ang="0">
                  <a:pos x="64" y="166"/>
                </a:cxn>
                <a:cxn ang="0">
                  <a:pos x="76" y="178"/>
                </a:cxn>
                <a:cxn ang="0">
                  <a:pos x="99" y="190"/>
                </a:cxn>
                <a:cxn ang="0">
                  <a:pos x="117" y="202"/>
                </a:cxn>
                <a:cxn ang="0">
                  <a:pos x="125" y="212"/>
                </a:cxn>
                <a:cxn ang="0">
                  <a:pos x="136" y="212"/>
                </a:cxn>
                <a:cxn ang="0">
                  <a:pos x="141" y="203"/>
                </a:cxn>
                <a:cxn ang="0">
                  <a:pos x="140" y="194"/>
                </a:cxn>
                <a:cxn ang="0">
                  <a:pos x="123" y="182"/>
                </a:cxn>
                <a:cxn ang="0">
                  <a:pos x="96" y="170"/>
                </a:cxn>
                <a:cxn ang="0">
                  <a:pos x="82" y="163"/>
                </a:cxn>
                <a:cxn ang="0">
                  <a:pos x="76" y="155"/>
                </a:cxn>
                <a:cxn ang="0">
                  <a:pos x="79" y="143"/>
                </a:cxn>
                <a:cxn ang="0">
                  <a:pos x="90" y="134"/>
                </a:cxn>
                <a:cxn ang="0">
                  <a:pos x="111" y="126"/>
                </a:cxn>
                <a:cxn ang="0">
                  <a:pos x="132" y="116"/>
                </a:cxn>
                <a:cxn ang="0">
                  <a:pos x="144" y="101"/>
                </a:cxn>
                <a:cxn ang="0">
                  <a:pos x="144" y="89"/>
                </a:cxn>
                <a:cxn ang="0">
                  <a:pos x="140" y="80"/>
                </a:cxn>
                <a:cxn ang="0">
                  <a:pos x="132" y="68"/>
                </a:cxn>
                <a:cxn ang="0">
                  <a:pos x="113" y="54"/>
                </a:cxn>
                <a:cxn ang="0">
                  <a:pos x="92" y="39"/>
                </a:cxn>
                <a:cxn ang="0">
                  <a:pos x="70" y="27"/>
                </a:cxn>
                <a:cxn ang="0">
                  <a:pos x="46" y="11"/>
                </a:cxn>
                <a:cxn ang="0">
                  <a:pos x="25" y="0"/>
                </a:cxn>
                <a:cxn ang="0">
                  <a:pos x="4" y="0"/>
                </a:cxn>
              </a:cxnLst>
              <a:rect l="0" t="0" r="r" b="b"/>
              <a:pathLst>
                <a:path w="144" h="212">
                  <a:moveTo>
                    <a:pt x="4" y="0"/>
                  </a:moveTo>
                  <a:lnTo>
                    <a:pt x="0" y="17"/>
                  </a:lnTo>
                  <a:lnTo>
                    <a:pt x="10" y="33"/>
                  </a:lnTo>
                  <a:lnTo>
                    <a:pt x="22" y="39"/>
                  </a:lnTo>
                  <a:lnTo>
                    <a:pt x="49" y="44"/>
                  </a:lnTo>
                  <a:lnTo>
                    <a:pt x="76" y="52"/>
                  </a:lnTo>
                  <a:lnTo>
                    <a:pt x="95" y="61"/>
                  </a:lnTo>
                  <a:lnTo>
                    <a:pt x="108" y="76"/>
                  </a:lnTo>
                  <a:lnTo>
                    <a:pt x="121" y="89"/>
                  </a:lnTo>
                  <a:lnTo>
                    <a:pt x="117" y="101"/>
                  </a:lnTo>
                  <a:lnTo>
                    <a:pt x="105" y="106"/>
                  </a:lnTo>
                  <a:lnTo>
                    <a:pt x="76" y="125"/>
                  </a:lnTo>
                  <a:lnTo>
                    <a:pt x="66" y="137"/>
                  </a:lnTo>
                  <a:lnTo>
                    <a:pt x="59" y="151"/>
                  </a:lnTo>
                  <a:lnTo>
                    <a:pt x="64" y="166"/>
                  </a:lnTo>
                  <a:lnTo>
                    <a:pt x="76" y="178"/>
                  </a:lnTo>
                  <a:lnTo>
                    <a:pt x="99" y="190"/>
                  </a:lnTo>
                  <a:lnTo>
                    <a:pt x="117" y="202"/>
                  </a:lnTo>
                  <a:lnTo>
                    <a:pt x="125" y="212"/>
                  </a:lnTo>
                  <a:lnTo>
                    <a:pt x="136" y="212"/>
                  </a:lnTo>
                  <a:lnTo>
                    <a:pt x="141" y="203"/>
                  </a:lnTo>
                  <a:lnTo>
                    <a:pt x="140" y="194"/>
                  </a:lnTo>
                  <a:lnTo>
                    <a:pt x="123" y="182"/>
                  </a:lnTo>
                  <a:lnTo>
                    <a:pt x="96" y="170"/>
                  </a:lnTo>
                  <a:lnTo>
                    <a:pt x="82" y="163"/>
                  </a:lnTo>
                  <a:lnTo>
                    <a:pt x="76" y="155"/>
                  </a:lnTo>
                  <a:lnTo>
                    <a:pt x="79" y="143"/>
                  </a:lnTo>
                  <a:lnTo>
                    <a:pt x="90" y="134"/>
                  </a:lnTo>
                  <a:lnTo>
                    <a:pt x="111" y="126"/>
                  </a:lnTo>
                  <a:lnTo>
                    <a:pt x="132" y="116"/>
                  </a:lnTo>
                  <a:lnTo>
                    <a:pt x="144" y="101"/>
                  </a:lnTo>
                  <a:lnTo>
                    <a:pt x="144" y="89"/>
                  </a:lnTo>
                  <a:lnTo>
                    <a:pt x="140" y="80"/>
                  </a:lnTo>
                  <a:lnTo>
                    <a:pt x="132" y="68"/>
                  </a:lnTo>
                  <a:lnTo>
                    <a:pt x="113" y="54"/>
                  </a:lnTo>
                  <a:lnTo>
                    <a:pt x="92" y="39"/>
                  </a:lnTo>
                  <a:lnTo>
                    <a:pt x="70" y="27"/>
                  </a:lnTo>
                  <a:lnTo>
                    <a:pt x="46" y="11"/>
                  </a:lnTo>
                  <a:lnTo>
                    <a:pt x="2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3325813" y="4162425"/>
              <a:ext cx="228600" cy="417513"/>
            </a:xfrm>
            <a:custGeom>
              <a:avLst/>
              <a:gdLst/>
              <a:ahLst/>
              <a:cxnLst>
                <a:cxn ang="0">
                  <a:pos x="37" y="12"/>
                </a:cxn>
                <a:cxn ang="0">
                  <a:pos x="17" y="0"/>
                </a:cxn>
                <a:cxn ang="0">
                  <a:pos x="0" y="8"/>
                </a:cxn>
                <a:cxn ang="0">
                  <a:pos x="3" y="25"/>
                </a:cxn>
                <a:cxn ang="0">
                  <a:pos x="15" y="37"/>
                </a:cxn>
                <a:cxn ang="0">
                  <a:pos x="40" y="56"/>
                </a:cxn>
                <a:cxn ang="0">
                  <a:pos x="66" y="69"/>
                </a:cxn>
                <a:cxn ang="0">
                  <a:pos x="81" y="81"/>
                </a:cxn>
                <a:cxn ang="0">
                  <a:pos x="86" y="94"/>
                </a:cxn>
                <a:cxn ang="0">
                  <a:pos x="86" y="106"/>
                </a:cxn>
                <a:cxn ang="0">
                  <a:pos x="81" y="122"/>
                </a:cxn>
                <a:cxn ang="0">
                  <a:pos x="65" y="150"/>
                </a:cxn>
                <a:cxn ang="0">
                  <a:pos x="52" y="179"/>
                </a:cxn>
                <a:cxn ang="0">
                  <a:pos x="45" y="214"/>
                </a:cxn>
                <a:cxn ang="0">
                  <a:pos x="40" y="227"/>
                </a:cxn>
                <a:cxn ang="0">
                  <a:pos x="50" y="235"/>
                </a:cxn>
                <a:cxn ang="0">
                  <a:pos x="62" y="238"/>
                </a:cxn>
                <a:cxn ang="0">
                  <a:pos x="83" y="242"/>
                </a:cxn>
                <a:cxn ang="0">
                  <a:pos x="106" y="247"/>
                </a:cxn>
                <a:cxn ang="0">
                  <a:pos x="132" y="263"/>
                </a:cxn>
                <a:cxn ang="0">
                  <a:pos x="140" y="262"/>
                </a:cxn>
                <a:cxn ang="0">
                  <a:pos x="144" y="251"/>
                </a:cxn>
                <a:cxn ang="0">
                  <a:pos x="140" y="230"/>
                </a:cxn>
                <a:cxn ang="0">
                  <a:pos x="124" y="223"/>
                </a:cxn>
                <a:cxn ang="0">
                  <a:pos x="95" y="219"/>
                </a:cxn>
                <a:cxn ang="0">
                  <a:pos x="66" y="219"/>
                </a:cxn>
                <a:cxn ang="0">
                  <a:pos x="65" y="211"/>
                </a:cxn>
                <a:cxn ang="0">
                  <a:pos x="66" y="189"/>
                </a:cxn>
                <a:cxn ang="0">
                  <a:pos x="81" y="162"/>
                </a:cxn>
                <a:cxn ang="0">
                  <a:pos x="101" y="133"/>
                </a:cxn>
                <a:cxn ang="0">
                  <a:pos x="116" y="108"/>
                </a:cxn>
                <a:cxn ang="0">
                  <a:pos x="118" y="92"/>
                </a:cxn>
                <a:cxn ang="0">
                  <a:pos x="116" y="74"/>
                </a:cxn>
                <a:cxn ang="0">
                  <a:pos x="101" y="57"/>
                </a:cxn>
                <a:cxn ang="0">
                  <a:pos x="77" y="40"/>
                </a:cxn>
                <a:cxn ang="0">
                  <a:pos x="58" y="25"/>
                </a:cxn>
                <a:cxn ang="0">
                  <a:pos x="37" y="12"/>
                </a:cxn>
              </a:cxnLst>
              <a:rect l="0" t="0" r="r" b="b"/>
              <a:pathLst>
                <a:path w="144" h="263">
                  <a:moveTo>
                    <a:pt x="37" y="12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3" y="25"/>
                  </a:lnTo>
                  <a:lnTo>
                    <a:pt x="15" y="37"/>
                  </a:lnTo>
                  <a:lnTo>
                    <a:pt x="40" y="56"/>
                  </a:lnTo>
                  <a:lnTo>
                    <a:pt x="66" y="69"/>
                  </a:lnTo>
                  <a:lnTo>
                    <a:pt x="81" y="81"/>
                  </a:lnTo>
                  <a:lnTo>
                    <a:pt x="86" y="94"/>
                  </a:lnTo>
                  <a:lnTo>
                    <a:pt x="86" y="106"/>
                  </a:lnTo>
                  <a:lnTo>
                    <a:pt x="81" y="122"/>
                  </a:lnTo>
                  <a:lnTo>
                    <a:pt x="65" y="150"/>
                  </a:lnTo>
                  <a:lnTo>
                    <a:pt x="52" y="179"/>
                  </a:lnTo>
                  <a:lnTo>
                    <a:pt x="45" y="214"/>
                  </a:lnTo>
                  <a:lnTo>
                    <a:pt x="40" y="227"/>
                  </a:lnTo>
                  <a:lnTo>
                    <a:pt x="50" y="235"/>
                  </a:lnTo>
                  <a:lnTo>
                    <a:pt x="62" y="238"/>
                  </a:lnTo>
                  <a:lnTo>
                    <a:pt x="83" y="242"/>
                  </a:lnTo>
                  <a:lnTo>
                    <a:pt x="106" y="247"/>
                  </a:lnTo>
                  <a:lnTo>
                    <a:pt x="132" y="263"/>
                  </a:lnTo>
                  <a:lnTo>
                    <a:pt x="140" y="262"/>
                  </a:lnTo>
                  <a:lnTo>
                    <a:pt x="144" y="251"/>
                  </a:lnTo>
                  <a:lnTo>
                    <a:pt x="140" y="230"/>
                  </a:lnTo>
                  <a:lnTo>
                    <a:pt x="124" y="223"/>
                  </a:lnTo>
                  <a:lnTo>
                    <a:pt x="95" y="219"/>
                  </a:lnTo>
                  <a:lnTo>
                    <a:pt x="66" y="219"/>
                  </a:lnTo>
                  <a:lnTo>
                    <a:pt x="65" y="211"/>
                  </a:lnTo>
                  <a:lnTo>
                    <a:pt x="66" y="189"/>
                  </a:lnTo>
                  <a:lnTo>
                    <a:pt x="81" y="162"/>
                  </a:lnTo>
                  <a:lnTo>
                    <a:pt x="101" y="133"/>
                  </a:lnTo>
                  <a:lnTo>
                    <a:pt x="116" y="108"/>
                  </a:lnTo>
                  <a:lnTo>
                    <a:pt x="118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77" y="40"/>
                  </a:lnTo>
                  <a:lnTo>
                    <a:pt x="58" y="25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3208338" y="4173538"/>
              <a:ext cx="139700" cy="466725"/>
            </a:xfrm>
            <a:custGeom>
              <a:avLst/>
              <a:gdLst/>
              <a:ahLst/>
              <a:cxnLst>
                <a:cxn ang="0">
                  <a:pos x="25" y="42"/>
                </a:cxn>
                <a:cxn ang="0">
                  <a:pos x="43" y="17"/>
                </a:cxn>
                <a:cxn ang="0">
                  <a:pos x="71" y="0"/>
                </a:cxn>
                <a:cxn ang="0">
                  <a:pos x="85" y="17"/>
                </a:cxn>
                <a:cxn ang="0">
                  <a:pos x="83" y="34"/>
                </a:cxn>
                <a:cxn ang="0">
                  <a:pos x="60" y="53"/>
                </a:cxn>
                <a:cxn ang="0">
                  <a:pos x="38" y="74"/>
                </a:cxn>
                <a:cxn ang="0">
                  <a:pos x="30" y="90"/>
                </a:cxn>
                <a:cxn ang="0">
                  <a:pos x="30" y="102"/>
                </a:cxn>
                <a:cxn ang="0">
                  <a:pos x="38" y="125"/>
                </a:cxn>
                <a:cxn ang="0">
                  <a:pos x="51" y="163"/>
                </a:cxn>
                <a:cxn ang="0">
                  <a:pos x="62" y="195"/>
                </a:cxn>
                <a:cxn ang="0">
                  <a:pos x="75" y="211"/>
                </a:cxn>
                <a:cxn ang="0">
                  <a:pos x="88" y="230"/>
                </a:cxn>
                <a:cxn ang="0">
                  <a:pos x="85" y="238"/>
                </a:cxn>
                <a:cxn ang="0">
                  <a:pos x="72" y="247"/>
                </a:cxn>
                <a:cxn ang="0">
                  <a:pos x="54" y="259"/>
                </a:cxn>
                <a:cxn ang="0">
                  <a:pos x="43" y="274"/>
                </a:cxn>
                <a:cxn ang="0">
                  <a:pos x="38" y="291"/>
                </a:cxn>
                <a:cxn ang="0">
                  <a:pos x="29" y="294"/>
                </a:cxn>
                <a:cxn ang="0">
                  <a:pos x="14" y="282"/>
                </a:cxn>
                <a:cxn ang="0">
                  <a:pos x="0" y="259"/>
                </a:cxn>
                <a:cxn ang="0">
                  <a:pos x="8" y="250"/>
                </a:cxn>
                <a:cxn ang="0">
                  <a:pos x="35" y="235"/>
                </a:cxn>
                <a:cxn ang="0">
                  <a:pos x="56" y="230"/>
                </a:cxn>
                <a:cxn ang="0">
                  <a:pos x="54" y="215"/>
                </a:cxn>
                <a:cxn ang="0">
                  <a:pos x="41" y="193"/>
                </a:cxn>
                <a:cxn ang="0">
                  <a:pos x="26" y="157"/>
                </a:cxn>
                <a:cxn ang="0">
                  <a:pos x="18" y="141"/>
                </a:cxn>
                <a:cxn ang="0">
                  <a:pos x="9" y="113"/>
                </a:cxn>
                <a:cxn ang="0">
                  <a:pos x="5" y="88"/>
                </a:cxn>
                <a:cxn ang="0">
                  <a:pos x="9" y="74"/>
                </a:cxn>
                <a:cxn ang="0">
                  <a:pos x="16" y="58"/>
                </a:cxn>
                <a:cxn ang="0">
                  <a:pos x="25" y="42"/>
                </a:cxn>
              </a:cxnLst>
              <a:rect l="0" t="0" r="r" b="b"/>
              <a:pathLst>
                <a:path w="88" h="294">
                  <a:moveTo>
                    <a:pt x="25" y="42"/>
                  </a:moveTo>
                  <a:lnTo>
                    <a:pt x="43" y="17"/>
                  </a:lnTo>
                  <a:lnTo>
                    <a:pt x="71" y="0"/>
                  </a:lnTo>
                  <a:lnTo>
                    <a:pt x="85" y="17"/>
                  </a:lnTo>
                  <a:lnTo>
                    <a:pt x="83" y="34"/>
                  </a:lnTo>
                  <a:lnTo>
                    <a:pt x="60" y="53"/>
                  </a:lnTo>
                  <a:lnTo>
                    <a:pt x="38" y="74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38" y="125"/>
                  </a:lnTo>
                  <a:lnTo>
                    <a:pt x="51" y="163"/>
                  </a:lnTo>
                  <a:lnTo>
                    <a:pt x="62" y="195"/>
                  </a:lnTo>
                  <a:lnTo>
                    <a:pt x="75" y="211"/>
                  </a:lnTo>
                  <a:lnTo>
                    <a:pt x="88" y="230"/>
                  </a:lnTo>
                  <a:lnTo>
                    <a:pt x="85" y="238"/>
                  </a:lnTo>
                  <a:lnTo>
                    <a:pt x="72" y="247"/>
                  </a:lnTo>
                  <a:lnTo>
                    <a:pt x="54" y="259"/>
                  </a:lnTo>
                  <a:lnTo>
                    <a:pt x="43" y="274"/>
                  </a:lnTo>
                  <a:lnTo>
                    <a:pt x="38" y="291"/>
                  </a:lnTo>
                  <a:lnTo>
                    <a:pt x="29" y="294"/>
                  </a:lnTo>
                  <a:lnTo>
                    <a:pt x="14" y="282"/>
                  </a:lnTo>
                  <a:lnTo>
                    <a:pt x="0" y="259"/>
                  </a:lnTo>
                  <a:lnTo>
                    <a:pt x="8" y="250"/>
                  </a:lnTo>
                  <a:lnTo>
                    <a:pt x="35" y="235"/>
                  </a:lnTo>
                  <a:lnTo>
                    <a:pt x="56" y="230"/>
                  </a:lnTo>
                  <a:lnTo>
                    <a:pt x="54" y="215"/>
                  </a:lnTo>
                  <a:lnTo>
                    <a:pt x="41" y="193"/>
                  </a:lnTo>
                  <a:lnTo>
                    <a:pt x="26" y="157"/>
                  </a:lnTo>
                  <a:lnTo>
                    <a:pt x="18" y="141"/>
                  </a:lnTo>
                  <a:lnTo>
                    <a:pt x="9" y="113"/>
                  </a:lnTo>
                  <a:lnTo>
                    <a:pt x="5" y="88"/>
                  </a:lnTo>
                  <a:lnTo>
                    <a:pt x="9" y="74"/>
                  </a:lnTo>
                  <a:lnTo>
                    <a:pt x="16" y="58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Nodal or zonal pricing? – 1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6" name="Gruppe 5"/>
          <p:cNvGrpSpPr>
            <a:grpSpLocks noChangeAspect="1"/>
          </p:cNvGrpSpPr>
          <p:nvPr/>
        </p:nvGrpSpPr>
        <p:grpSpPr>
          <a:xfrm>
            <a:off x="7387706" y="2910451"/>
            <a:ext cx="1106080" cy="1525585"/>
            <a:chOff x="5327888" y="3955480"/>
            <a:chExt cx="768111" cy="1059434"/>
          </a:xfrm>
        </p:grpSpPr>
        <p:grpSp>
          <p:nvGrpSpPr>
            <p:cNvPr id="7" name="Gruppe 161"/>
            <p:cNvGrpSpPr>
              <a:grpSpLocks noChangeAspect="1"/>
            </p:cNvGrpSpPr>
            <p:nvPr/>
          </p:nvGrpSpPr>
          <p:grpSpPr>
            <a:xfrm rot="300000">
              <a:off x="5327888" y="3955480"/>
              <a:ext cx="532607" cy="575469"/>
              <a:chOff x="758825" y="3309938"/>
              <a:chExt cx="1065213" cy="1150938"/>
            </a:xfrm>
          </p:grpSpPr>
          <p:sp>
            <p:nvSpPr>
              <p:cNvPr id="22" name="Freeform 128"/>
              <p:cNvSpPr>
                <a:spLocks/>
              </p:cNvSpPr>
              <p:nvPr/>
            </p:nvSpPr>
            <p:spPr bwMode="auto">
              <a:xfrm>
                <a:off x="769938" y="3324225"/>
                <a:ext cx="1049338" cy="1123950"/>
              </a:xfrm>
              <a:custGeom>
                <a:avLst/>
                <a:gdLst/>
                <a:ahLst/>
                <a:cxnLst>
                  <a:cxn ang="0">
                    <a:pos x="124" y="473"/>
                  </a:cxn>
                  <a:cxn ang="0">
                    <a:pos x="73" y="519"/>
                  </a:cxn>
                  <a:cxn ang="0">
                    <a:pos x="9" y="574"/>
                  </a:cxn>
                  <a:cxn ang="0">
                    <a:pos x="9" y="621"/>
                  </a:cxn>
                  <a:cxn ang="0">
                    <a:pos x="20" y="708"/>
                  </a:cxn>
                  <a:cxn ang="0">
                    <a:pos x="127" y="704"/>
                  </a:cxn>
                  <a:cxn ang="0">
                    <a:pos x="247" y="692"/>
                  </a:cxn>
                  <a:cxn ang="0">
                    <a:pos x="425" y="688"/>
                  </a:cxn>
                  <a:cxn ang="0">
                    <a:pos x="559" y="692"/>
                  </a:cxn>
                  <a:cxn ang="0">
                    <a:pos x="606" y="606"/>
                  </a:cxn>
                  <a:cxn ang="0">
                    <a:pos x="661" y="438"/>
                  </a:cxn>
                  <a:cxn ang="0">
                    <a:pos x="651" y="387"/>
                  </a:cxn>
                  <a:cxn ang="0">
                    <a:pos x="630" y="367"/>
                  </a:cxn>
                  <a:cxn ang="0">
                    <a:pos x="571" y="371"/>
                  </a:cxn>
                  <a:cxn ang="0">
                    <a:pos x="598" y="243"/>
                  </a:cxn>
                  <a:cxn ang="0">
                    <a:pos x="602" y="204"/>
                  </a:cxn>
                  <a:cxn ang="0">
                    <a:pos x="588" y="105"/>
                  </a:cxn>
                  <a:cxn ang="0">
                    <a:pos x="574" y="32"/>
                  </a:cxn>
                  <a:cxn ang="0">
                    <a:pos x="549" y="0"/>
                  </a:cxn>
                  <a:cxn ang="0">
                    <a:pos x="530" y="0"/>
                  </a:cxn>
                  <a:cxn ang="0">
                    <a:pos x="481" y="9"/>
                  </a:cxn>
                  <a:cxn ang="0">
                    <a:pos x="404" y="12"/>
                  </a:cxn>
                  <a:cxn ang="0">
                    <a:pos x="353" y="5"/>
                  </a:cxn>
                  <a:cxn ang="0">
                    <a:pos x="297" y="2"/>
                  </a:cxn>
                  <a:cxn ang="0">
                    <a:pos x="276" y="7"/>
                  </a:cxn>
                  <a:cxn ang="0">
                    <a:pos x="229" y="29"/>
                  </a:cxn>
                  <a:cxn ang="0">
                    <a:pos x="159" y="47"/>
                  </a:cxn>
                  <a:cxn ang="0">
                    <a:pos x="71" y="78"/>
                  </a:cxn>
                  <a:cxn ang="0">
                    <a:pos x="37" y="98"/>
                  </a:cxn>
                  <a:cxn ang="0">
                    <a:pos x="6" y="130"/>
                  </a:cxn>
                  <a:cxn ang="0">
                    <a:pos x="0" y="179"/>
                  </a:cxn>
                  <a:cxn ang="0">
                    <a:pos x="0" y="260"/>
                  </a:cxn>
                  <a:cxn ang="0">
                    <a:pos x="3" y="356"/>
                  </a:cxn>
                  <a:cxn ang="0">
                    <a:pos x="10" y="412"/>
                  </a:cxn>
                  <a:cxn ang="0">
                    <a:pos x="24" y="445"/>
                  </a:cxn>
                  <a:cxn ang="0">
                    <a:pos x="45" y="461"/>
                  </a:cxn>
                  <a:cxn ang="0">
                    <a:pos x="69" y="468"/>
                  </a:cxn>
                  <a:cxn ang="0">
                    <a:pos x="124" y="473"/>
                  </a:cxn>
                </a:cxnLst>
                <a:rect l="0" t="0" r="r" b="b"/>
                <a:pathLst>
                  <a:path w="661" h="708">
                    <a:moveTo>
                      <a:pt x="124" y="473"/>
                    </a:moveTo>
                    <a:lnTo>
                      <a:pt x="73" y="519"/>
                    </a:lnTo>
                    <a:lnTo>
                      <a:pt x="9" y="574"/>
                    </a:lnTo>
                    <a:lnTo>
                      <a:pt x="9" y="621"/>
                    </a:lnTo>
                    <a:lnTo>
                      <a:pt x="20" y="708"/>
                    </a:lnTo>
                    <a:lnTo>
                      <a:pt x="127" y="704"/>
                    </a:lnTo>
                    <a:lnTo>
                      <a:pt x="247" y="692"/>
                    </a:lnTo>
                    <a:lnTo>
                      <a:pt x="425" y="688"/>
                    </a:lnTo>
                    <a:lnTo>
                      <a:pt x="559" y="692"/>
                    </a:lnTo>
                    <a:lnTo>
                      <a:pt x="606" y="606"/>
                    </a:lnTo>
                    <a:lnTo>
                      <a:pt x="661" y="438"/>
                    </a:lnTo>
                    <a:lnTo>
                      <a:pt x="651" y="387"/>
                    </a:lnTo>
                    <a:lnTo>
                      <a:pt x="630" y="367"/>
                    </a:lnTo>
                    <a:lnTo>
                      <a:pt x="571" y="371"/>
                    </a:lnTo>
                    <a:lnTo>
                      <a:pt x="598" y="243"/>
                    </a:lnTo>
                    <a:lnTo>
                      <a:pt x="602" y="204"/>
                    </a:lnTo>
                    <a:lnTo>
                      <a:pt x="588" y="105"/>
                    </a:lnTo>
                    <a:lnTo>
                      <a:pt x="574" y="32"/>
                    </a:lnTo>
                    <a:lnTo>
                      <a:pt x="549" y="0"/>
                    </a:lnTo>
                    <a:lnTo>
                      <a:pt x="530" y="0"/>
                    </a:lnTo>
                    <a:lnTo>
                      <a:pt x="481" y="9"/>
                    </a:lnTo>
                    <a:lnTo>
                      <a:pt x="404" y="12"/>
                    </a:lnTo>
                    <a:lnTo>
                      <a:pt x="353" y="5"/>
                    </a:lnTo>
                    <a:lnTo>
                      <a:pt x="297" y="2"/>
                    </a:lnTo>
                    <a:lnTo>
                      <a:pt x="276" y="7"/>
                    </a:lnTo>
                    <a:lnTo>
                      <a:pt x="229" y="29"/>
                    </a:lnTo>
                    <a:lnTo>
                      <a:pt x="159" y="47"/>
                    </a:lnTo>
                    <a:lnTo>
                      <a:pt x="71" y="78"/>
                    </a:lnTo>
                    <a:lnTo>
                      <a:pt x="37" y="98"/>
                    </a:lnTo>
                    <a:lnTo>
                      <a:pt x="6" y="130"/>
                    </a:lnTo>
                    <a:lnTo>
                      <a:pt x="0" y="179"/>
                    </a:lnTo>
                    <a:lnTo>
                      <a:pt x="0" y="260"/>
                    </a:lnTo>
                    <a:lnTo>
                      <a:pt x="3" y="356"/>
                    </a:lnTo>
                    <a:lnTo>
                      <a:pt x="10" y="412"/>
                    </a:lnTo>
                    <a:lnTo>
                      <a:pt x="24" y="445"/>
                    </a:lnTo>
                    <a:lnTo>
                      <a:pt x="45" y="461"/>
                    </a:lnTo>
                    <a:lnTo>
                      <a:pt x="69" y="468"/>
                    </a:lnTo>
                    <a:lnTo>
                      <a:pt x="124" y="473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29"/>
              <p:cNvSpPr>
                <a:spLocks/>
              </p:cNvSpPr>
              <p:nvPr/>
            </p:nvSpPr>
            <p:spPr bwMode="auto">
              <a:xfrm>
                <a:off x="869950" y="3527425"/>
                <a:ext cx="615950" cy="466725"/>
              </a:xfrm>
              <a:custGeom>
                <a:avLst/>
                <a:gdLst/>
                <a:ahLst/>
                <a:cxnLst>
                  <a:cxn ang="0">
                    <a:pos x="3" y="80"/>
                  </a:cxn>
                  <a:cxn ang="0">
                    <a:pos x="6" y="26"/>
                  </a:cxn>
                  <a:cxn ang="0">
                    <a:pos x="15" y="11"/>
                  </a:cxn>
                  <a:cxn ang="0">
                    <a:pos x="39" y="5"/>
                  </a:cxn>
                  <a:cxn ang="0">
                    <a:pos x="134" y="2"/>
                  </a:cxn>
                  <a:cxn ang="0">
                    <a:pos x="252" y="0"/>
                  </a:cxn>
                  <a:cxn ang="0">
                    <a:pos x="321" y="2"/>
                  </a:cxn>
                  <a:cxn ang="0">
                    <a:pos x="338" y="12"/>
                  </a:cxn>
                  <a:cxn ang="0">
                    <a:pos x="349" y="32"/>
                  </a:cxn>
                  <a:cxn ang="0">
                    <a:pos x="367" y="119"/>
                  </a:cxn>
                  <a:cxn ang="0">
                    <a:pos x="384" y="215"/>
                  </a:cxn>
                  <a:cxn ang="0">
                    <a:pos x="388" y="276"/>
                  </a:cxn>
                  <a:cxn ang="0">
                    <a:pos x="382" y="286"/>
                  </a:cxn>
                  <a:cxn ang="0">
                    <a:pos x="361" y="294"/>
                  </a:cxn>
                  <a:cxn ang="0">
                    <a:pos x="260" y="291"/>
                  </a:cxn>
                  <a:cxn ang="0">
                    <a:pos x="104" y="284"/>
                  </a:cxn>
                  <a:cxn ang="0">
                    <a:pos x="27" y="277"/>
                  </a:cxn>
                  <a:cxn ang="0">
                    <a:pos x="15" y="261"/>
                  </a:cxn>
                  <a:cxn ang="0">
                    <a:pos x="8" y="231"/>
                  </a:cxn>
                  <a:cxn ang="0">
                    <a:pos x="0" y="155"/>
                  </a:cxn>
                  <a:cxn ang="0">
                    <a:pos x="3" y="80"/>
                  </a:cxn>
                </a:cxnLst>
                <a:rect l="0" t="0" r="r" b="b"/>
                <a:pathLst>
                  <a:path w="388" h="294">
                    <a:moveTo>
                      <a:pt x="3" y="80"/>
                    </a:moveTo>
                    <a:lnTo>
                      <a:pt x="6" y="26"/>
                    </a:lnTo>
                    <a:lnTo>
                      <a:pt x="15" y="11"/>
                    </a:lnTo>
                    <a:lnTo>
                      <a:pt x="39" y="5"/>
                    </a:lnTo>
                    <a:lnTo>
                      <a:pt x="134" y="2"/>
                    </a:lnTo>
                    <a:lnTo>
                      <a:pt x="252" y="0"/>
                    </a:lnTo>
                    <a:lnTo>
                      <a:pt x="321" y="2"/>
                    </a:lnTo>
                    <a:lnTo>
                      <a:pt x="338" y="12"/>
                    </a:lnTo>
                    <a:lnTo>
                      <a:pt x="349" y="32"/>
                    </a:lnTo>
                    <a:lnTo>
                      <a:pt x="367" y="119"/>
                    </a:lnTo>
                    <a:lnTo>
                      <a:pt x="384" y="215"/>
                    </a:lnTo>
                    <a:lnTo>
                      <a:pt x="388" y="276"/>
                    </a:lnTo>
                    <a:lnTo>
                      <a:pt x="382" y="286"/>
                    </a:lnTo>
                    <a:lnTo>
                      <a:pt x="361" y="294"/>
                    </a:lnTo>
                    <a:lnTo>
                      <a:pt x="260" y="291"/>
                    </a:lnTo>
                    <a:lnTo>
                      <a:pt x="104" y="284"/>
                    </a:lnTo>
                    <a:lnTo>
                      <a:pt x="27" y="277"/>
                    </a:lnTo>
                    <a:lnTo>
                      <a:pt x="15" y="261"/>
                    </a:lnTo>
                    <a:lnTo>
                      <a:pt x="8" y="231"/>
                    </a:lnTo>
                    <a:lnTo>
                      <a:pt x="0" y="155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30"/>
              <p:cNvSpPr>
                <a:spLocks/>
              </p:cNvSpPr>
              <p:nvPr/>
            </p:nvSpPr>
            <p:spPr bwMode="auto">
              <a:xfrm>
                <a:off x="768350" y="3890963"/>
                <a:ext cx="1055688" cy="569913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82" y="146"/>
                  </a:cxn>
                  <a:cxn ang="0">
                    <a:pos x="85" y="163"/>
                  </a:cxn>
                  <a:cxn ang="0">
                    <a:pos x="28" y="213"/>
                  </a:cxn>
                  <a:cxn ang="0">
                    <a:pos x="127" y="209"/>
                  </a:cxn>
                  <a:cxn ang="0">
                    <a:pos x="336" y="210"/>
                  </a:cxn>
                  <a:cxn ang="0">
                    <a:pos x="447" y="201"/>
                  </a:cxn>
                  <a:cxn ang="0">
                    <a:pos x="517" y="189"/>
                  </a:cxn>
                  <a:cxn ang="0">
                    <a:pos x="534" y="184"/>
                  </a:cxn>
                  <a:cxn ang="0">
                    <a:pos x="616" y="20"/>
                  </a:cxn>
                  <a:cxn ang="0">
                    <a:pos x="578" y="10"/>
                  </a:cxn>
                  <a:cxn ang="0">
                    <a:pos x="634" y="0"/>
                  </a:cxn>
                  <a:cxn ang="0">
                    <a:pos x="655" y="18"/>
                  </a:cxn>
                  <a:cxn ang="0">
                    <a:pos x="665" y="79"/>
                  </a:cxn>
                  <a:cxn ang="0">
                    <a:pos x="649" y="128"/>
                  </a:cxn>
                  <a:cxn ang="0">
                    <a:pos x="596" y="288"/>
                  </a:cxn>
                  <a:cxn ang="0">
                    <a:pos x="571" y="338"/>
                  </a:cxn>
                  <a:cxn ang="0">
                    <a:pos x="548" y="344"/>
                  </a:cxn>
                  <a:cxn ang="0">
                    <a:pos x="380" y="341"/>
                  </a:cxn>
                  <a:cxn ang="0">
                    <a:pos x="203" y="345"/>
                  </a:cxn>
                  <a:cxn ang="0">
                    <a:pos x="35" y="358"/>
                  </a:cxn>
                  <a:cxn ang="0">
                    <a:pos x="10" y="359"/>
                  </a:cxn>
                  <a:cxn ang="0">
                    <a:pos x="8" y="312"/>
                  </a:cxn>
                  <a:cxn ang="0">
                    <a:pos x="4" y="266"/>
                  </a:cxn>
                  <a:cxn ang="0">
                    <a:pos x="4" y="241"/>
                  </a:cxn>
                  <a:cxn ang="0">
                    <a:pos x="18" y="256"/>
                  </a:cxn>
                  <a:cxn ang="0">
                    <a:pos x="21" y="294"/>
                  </a:cxn>
                  <a:cxn ang="0">
                    <a:pos x="26" y="335"/>
                  </a:cxn>
                  <a:cxn ang="0">
                    <a:pos x="74" y="341"/>
                  </a:cxn>
                  <a:cxn ang="0">
                    <a:pos x="184" y="331"/>
                  </a:cxn>
                  <a:cxn ang="0">
                    <a:pos x="277" y="323"/>
                  </a:cxn>
                  <a:cxn ang="0">
                    <a:pos x="355" y="323"/>
                  </a:cxn>
                  <a:cxn ang="0">
                    <a:pos x="472" y="323"/>
                  </a:cxn>
                  <a:cxn ang="0">
                    <a:pos x="546" y="323"/>
                  </a:cxn>
                  <a:cxn ang="0">
                    <a:pos x="548" y="301"/>
                  </a:cxn>
                  <a:cxn ang="0">
                    <a:pos x="542" y="255"/>
                  </a:cxn>
                  <a:cxn ang="0">
                    <a:pos x="536" y="205"/>
                  </a:cxn>
                  <a:cxn ang="0">
                    <a:pos x="546" y="217"/>
                  </a:cxn>
                  <a:cxn ang="0">
                    <a:pos x="557" y="273"/>
                  </a:cxn>
                  <a:cxn ang="0">
                    <a:pos x="566" y="301"/>
                  </a:cxn>
                  <a:cxn ang="0">
                    <a:pos x="578" y="287"/>
                  </a:cxn>
                  <a:cxn ang="0">
                    <a:pos x="598" y="231"/>
                  </a:cxn>
                  <a:cxn ang="0">
                    <a:pos x="628" y="153"/>
                  </a:cxn>
                  <a:cxn ang="0">
                    <a:pos x="649" y="89"/>
                  </a:cxn>
                  <a:cxn ang="0">
                    <a:pos x="652" y="70"/>
                  </a:cxn>
                  <a:cxn ang="0">
                    <a:pos x="642" y="25"/>
                  </a:cxn>
                  <a:cxn ang="0">
                    <a:pos x="631" y="22"/>
                  </a:cxn>
                  <a:cxn ang="0">
                    <a:pos x="608" y="75"/>
                  </a:cxn>
                  <a:cxn ang="0">
                    <a:pos x="569" y="145"/>
                  </a:cxn>
                  <a:cxn ang="0">
                    <a:pos x="542" y="198"/>
                  </a:cxn>
                  <a:cxn ang="0">
                    <a:pos x="513" y="207"/>
                  </a:cxn>
                  <a:cxn ang="0">
                    <a:pos x="411" y="219"/>
                  </a:cxn>
                  <a:cxn ang="0">
                    <a:pos x="291" y="227"/>
                  </a:cxn>
                  <a:cxn ang="0">
                    <a:pos x="173" y="227"/>
                  </a:cxn>
                  <a:cxn ang="0">
                    <a:pos x="39" y="228"/>
                  </a:cxn>
                  <a:cxn ang="0">
                    <a:pos x="0" y="217"/>
                  </a:cxn>
                </a:cxnLst>
                <a:rect l="0" t="0" r="r" b="b"/>
                <a:pathLst>
                  <a:path w="665" h="359">
                    <a:moveTo>
                      <a:pt x="0" y="217"/>
                    </a:moveTo>
                    <a:lnTo>
                      <a:pt x="82" y="146"/>
                    </a:lnTo>
                    <a:lnTo>
                      <a:pt x="85" y="163"/>
                    </a:lnTo>
                    <a:lnTo>
                      <a:pt x="28" y="213"/>
                    </a:lnTo>
                    <a:lnTo>
                      <a:pt x="127" y="209"/>
                    </a:lnTo>
                    <a:lnTo>
                      <a:pt x="336" y="210"/>
                    </a:lnTo>
                    <a:lnTo>
                      <a:pt x="447" y="201"/>
                    </a:lnTo>
                    <a:lnTo>
                      <a:pt x="517" y="189"/>
                    </a:lnTo>
                    <a:lnTo>
                      <a:pt x="534" y="184"/>
                    </a:lnTo>
                    <a:lnTo>
                      <a:pt x="616" y="20"/>
                    </a:lnTo>
                    <a:lnTo>
                      <a:pt x="578" y="10"/>
                    </a:lnTo>
                    <a:lnTo>
                      <a:pt x="634" y="0"/>
                    </a:lnTo>
                    <a:lnTo>
                      <a:pt x="655" y="18"/>
                    </a:lnTo>
                    <a:lnTo>
                      <a:pt x="665" y="79"/>
                    </a:lnTo>
                    <a:lnTo>
                      <a:pt x="649" y="128"/>
                    </a:lnTo>
                    <a:lnTo>
                      <a:pt x="596" y="288"/>
                    </a:lnTo>
                    <a:lnTo>
                      <a:pt x="571" y="338"/>
                    </a:lnTo>
                    <a:lnTo>
                      <a:pt x="548" y="344"/>
                    </a:lnTo>
                    <a:lnTo>
                      <a:pt x="380" y="341"/>
                    </a:lnTo>
                    <a:lnTo>
                      <a:pt x="203" y="345"/>
                    </a:lnTo>
                    <a:lnTo>
                      <a:pt x="35" y="358"/>
                    </a:lnTo>
                    <a:lnTo>
                      <a:pt x="10" y="359"/>
                    </a:lnTo>
                    <a:lnTo>
                      <a:pt x="8" y="312"/>
                    </a:lnTo>
                    <a:lnTo>
                      <a:pt x="4" y="266"/>
                    </a:lnTo>
                    <a:lnTo>
                      <a:pt x="4" y="241"/>
                    </a:lnTo>
                    <a:lnTo>
                      <a:pt x="18" y="256"/>
                    </a:lnTo>
                    <a:lnTo>
                      <a:pt x="21" y="294"/>
                    </a:lnTo>
                    <a:lnTo>
                      <a:pt x="26" y="335"/>
                    </a:lnTo>
                    <a:lnTo>
                      <a:pt x="74" y="341"/>
                    </a:lnTo>
                    <a:lnTo>
                      <a:pt x="184" y="331"/>
                    </a:lnTo>
                    <a:lnTo>
                      <a:pt x="277" y="323"/>
                    </a:lnTo>
                    <a:lnTo>
                      <a:pt x="355" y="323"/>
                    </a:lnTo>
                    <a:lnTo>
                      <a:pt x="472" y="323"/>
                    </a:lnTo>
                    <a:lnTo>
                      <a:pt x="546" y="323"/>
                    </a:lnTo>
                    <a:lnTo>
                      <a:pt x="548" y="301"/>
                    </a:lnTo>
                    <a:lnTo>
                      <a:pt x="542" y="255"/>
                    </a:lnTo>
                    <a:lnTo>
                      <a:pt x="536" y="205"/>
                    </a:lnTo>
                    <a:lnTo>
                      <a:pt x="546" y="217"/>
                    </a:lnTo>
                    <a:lnTo>
                      <a:pt x="557" y="273"/>
                    </a:lnTo>
                    <a:lnTo>
                      <a:pt x="566" y="301"/>
                    </a:lnTo>
                    <a:lnTo>
                      <a:pt x="578" y="287"/>
                    </a:lnTo>
                    <a:lnTo>
                      <a:pt x="598" y="231"/>
                    </a:lnTo>
                    <a:lnTo>
                      <a:pt x="628" y="153"/>
                    </a:lnTo>
                    <a:lnTo>
                      <a:pt x="649" y="89"/>
                    </a:lnTo>
                    <a:lnTo>
                      <a:pt x="652" y="70"/>
                    </a:lnTo>
                    <a:lnTo>
                      <a:pt x="642" y="25"/>
                    </a:lnTo>
                    <a:lnTo>
                      <a:pt x="631" y="22"/>
                    </a:lnTo>
                    <a:lnTo>
                      <a:pt x="608" y="75"/>
                    </a:lnTo>
                    <a:lnTo>
                      <a:pt x="569" y="145"/>
                    </a:lnTo>
                    <a:lnTo>
                      <a:pt x="542" y="198"/>
                    </a:lnTo>
                    <a:lnTo>
                      <a:pt x="513" y="207"/>
                    </a:lnTo>
                    <a:lnTo>
                      <a:pt x="411" y="219"/>
                    </a:lnTo>
                    <a:lnTo>
                      <a:pt x="291" y="227"/>
                    </a:lnTo>
                    <a:lnTo>
                      <a:pt x="173" y="227"/>
                    </a:lnTo>
                    <a:lnTo>
                      <a:pt x="39" y="22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31"/>
              <p:cNvSpPr>
                <a:spLocks/>
              </p:cNvSpPr>
              <p:nvPr/>
            </p:nvSpPr>
            <p:spPr bwMode="auto">
              <a:xfrm>
                <a:off x="963613" y="4084638"/>
                <a:ext cx="546100" cy="125413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32" y="0"/>
                  </a:cxn>
                  <a:cxn ang="0">
                    <a:pos x="44" y="4"/>
                  </a:cxn>
                  <a:cxn ang="0">
                    <a:pos x="37" y="22"/>
                  </a:cxn>
                  <a:cxn ang="0">
                    <a:pos x="19" y="33"/>
                  </a:cxn>
                  <a:cxn ang="0">
                    <a:pos x="53" y="50"/>
                  </a:cxn>
                  <a:cxn ang="0">
                    <a:pos x="105" y="52"/>
                  </a:cxn>
                  <a:cxn ang="0">
                    <a:pos x="150" y="48"/>
                  </a:cxn>
                  <a:cxn ang="0">
                    <a:pos x="182" y="44"/>
                  </a:cxn>
                  <a:cxn ang="0">
                    <a:pos x="243" y="38"/>
                  </a:cxn>
                  <a:cxn ang="0">
                    <a:pos x="282" y="35"/>
                  </a:cxn>
                  <a:cxn ang="0">
                    <a:pos x="307" y="27"/>
                  </a:cxn>
                  <a:cxn ang="0">
                    <a:pos x="332" y="11"/>
                  </a:cxn>
                  <a:cxn ang="0">
                    <a:pos x="329" y="0"/>
                  </a:cxn>
                  <a:cxn ang="0">
                    <a:pos x="344" y="4"/>
                  </a:cxn>
                  <a:cxn ang="0">
                    <a:pos x="340" y="42"/>
                  </a:cxn>
                  <a:cxn ang="0">
                    <a:pos x="303" y="60"/>
                  </a:cxn>
                  <a:cxn ang="0">
                    <a:pos x="222" y="65"/>
                  </a:cxn>
                  <a:cxn ang="0">
                    <a:pos x="140" y="73"/>
                  </a:cxn>
                  <a:cxn ang="0">
                    <a:pos x="93" y="79"/>
                  </a:cxn>
                  <a:cxn ang="0">
                    <a:pos x="36" y="65"/>
                  </a:cxn>
                  <a:cxn ang="0">
                    <a:pos x="8" y="56"/>
                  </a:cxn>
                  <a:cxn ang="0">
                    <a:pos x="0" y="35"/>
                  </a:cxn>
                  <a:cxn ang="0">
                    <a:pos x="8" y="14"/>
                  </a:cxn>
                </a:cxnLst>
                <a:rect l="0" t="0" r="r" b="b"/>
                <a:pathLst>
                  <a:path w="344" h="79">
                    <a:moveTo>
                      <a:pt x="8" y="14"/>
                    </a:moveTo>
                    <a:lnTo>
                      <a:pt x="32" y="0"/>
                    </a:lnTo>
                    <a:lnTo>
                      <a:pt x="44" y="4"/>
                    </a:lnTo>
                    <a:lnTo>
                      <a:pt x="37" y="22"/>
                    </a:lnTo>
                    <a:lnTo>
                      <a:pt x="19" y="33"/>
                    </a:lnTo>
                    <a:lnTo>
                      <a:pt x="53" y="50"/>
                    </a:lnTo>
                    <a:lnTo>
                      <a:pt x="105" y="52"/>
                    </a:lnTo>
                    <a:lnTo>
                      <a:pt x="150" y="48"/>
                    </a:lnTo>
                    <a:lnTo>
                      <a:pt x="182" y="44"/>
                    </a:lnTo>
                    <a:lnTo>
                      <a:pt x="243" y="38"/>
                    </a:lnTo>
                    <a:lnTo>
                      <a:pt x="282" y="35"/>
                    </a:lnTo>
                    <a:lnTo>
                      <a:pt x="307" y="27"/>
                    </a:lnTo>
                    <a:lnTo>
                      <a:pt x="332" y="11"/>
                    </a:lnTo>
                    <a:lnTo>
                      <a:pt x="329" y="0"/>
                    </a:lnTo>
                    <a:lnTo>
                      <a:pt x="344" y="4"/>
                    </a:lnTo>
                    <a:lnTo>
                      <a:pt x="340" y="42"/>
                    </a:lnTo>
                    <a:lnTo>
                      <a:pt x="303" y="60"/>
                    </a:lnTo>
                    <a:lnTo>
                      <a:pt x="222" y="65"/>
                    </a:lnTo>
                    <a:lnTo>
                      <a:pt x="140" y="73"/>
                    </a:lnTo>
                    <a:lnTo>
                      <a:pt x="93" y="79"/>
                    </a:lnTo>
                    <a:lnTo>
                      <a:pt x="36" y="65"/>
                    </a:lnTo>
                    <a:lnTo>
                      <a:pt x="8" y="56"/>
                    </a:lnTo>
                    <a:lnTo>
                      <a:pt x="0" y="35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32"/>
              <p:cNvSpPr>
                <a:spLocks/>
              </p:cNvSpPr>
              <p:nvPr/>
            </p:nvSpPr>
            <p:spPr bwMode="auto">
              <a:xfrm>
                <a:off x="879475" y="4295775"/>
                <a:ext cx="57150" cy="492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4" y="0"/>
                  </a:cxn>
                  <a:cxn ang="0">
                    <a:pos x="36" y="31"/>
                  </a:cxn>
                  <a:cxn ang="0">
                    <a:pos x="0" y="31"/>
                  </a:cxn>
                  <a:cxn ang="0">
                    <a:pos x="1" y="1"/>
                  </a:cxn>
                </a:cxnLst>
                <a:rect l="0" t="0" r="r" b="b"/>
                <a:pathLst>
                  <a:path w="36" h="31">
                    <a:moveTo>
                      <a:pt x="1" y="1"/>
                    </a:moveTo>
                    <a:lnTo>
                      <a:pt x="34" y="0"/>
                    </a:lnTo>
                    <a:lnTo>
                      <a:pt x="36" y="31"/>
                    </a:lnTo>
                    <a:lnTo>
                      <a:pt x="0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33"/>
              <p:cNvSpPr>
                <a:spLocks/>
              </p:cNvSpPr>
              <p:nvPr/>
            </p:nvSpPr>
            <p:spPr bwMode="auto">
              <a:xfrm>
                <a:off x="984250" y="4289425"/>
                <a:ext cx="57150" cy="4921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5" y="0"/>
                  </a:cxn>
                  <a:cxn ang="0">
                    <a:pos x="36" y="31"/>
                  </a:cxn>
                  <a:cxn ang="0">
                    <a:pos x="0" y="31"/>
                  </a:cxn>
                  <a:cxn ang="0">
                    <a:pos x="2" y="1"/>
                  </a:cxn>
                </a:cxnLst>
                <a:rect l="0" t="0" r="r" b="b"/>
                <a:pathLst>
                  <a:path w="36" h="31">
                    <a:moveTo>
                      <a:pt x="2" y="1"/>
                    </a:moveTo>
                    <a:lnTo>
                      <a:pt x="35" y="0"/>
                    </a:lnTo>
                    <a:lnTo>
                      <a:pt x="36" y="31"/>
                    </a:lnTo>
                    <a:lnTo>
                      <a:pt x="0" y="3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34"/>
              <p:cNvSpPr>
                <a:spLocks/>
              </p:cNvSpPr>
              <p:nvPr/>
            </p:nvSpPr>
            <p:spPr bwMode="auto">
              <a:xfrm>
                <a:off x="1330325" y="4273550"/>
                <a:ext cx="231775" cy="587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3" y="0"/>
                  </a:cxn>
                  <a:cxn ang="0">
                    <a:pos x="146" y="24"/>
                  </a:cxn>
                  <a:cxn ang="0">
                    <a:pos x="0" y="37"/>
                  </a:cxn>
                  <a:cxn ang="0">
                    <a:pos x="0" y="11"/>
                  </a:cxn>
                </a:cxnLst>
                <a:rect l="0" t="0" r="r" b="b"/>
                <a:pathLst>
                  <a:path w="146" h="37">
                    <a:moveTo>
                      <a:pt x="0" y="11"/>
                    </a:moveTo>
                    <a:lnTo>
                      <a:pt x="143" y="0"/>
                    </a:lnTo>
                    <a:lnTo>
                      <a:pt x="146" y="24"/>
                    </a:lnTo>
                    <a:lnTo>
                      <a:pt x="0" y="3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35"/>
              <p:cNvSpPr>
                <a:spLocks/>
              </p:cNvSpPr>
              <p:nvPr/>
            </p:nvSpPr>
            <p:spPr bwMode="auto">
              <a:xfrm>
                <a:off x="758825" y="3309938"/>
                <a:ext cx="976313" cy="768350"/>
              </a:xfrm>
              <a:custGeom>
                <a:avLst/>
                <a:gdLst/>
                <a:ahLst/>
                <a:cxnLst>
                  <a:cxn ang="0">
                    <a:pos x="52" y="461"/>
                  </a:cxn>
                  <a:cxn ang="0">
                    <a:pos x="34" y="443"/>
                  </a:cxn>
                  <a:cxn ang="0">
                    <a:pos x="24" y="413"/>
                  </a:cxn>
                  <a:cxn ang="0">
                    <a:pos x="20" y="345"/>
                  </a:cxn>
                  <a:cxn ang="0">
                    <a:pos x="20" y="232"/>
                  </a:cxn>
                  <a:cxn ang="0">
                    <a:pos x="24" y="146"/>
                  </a:cxn>
                  <a:cxn ang="0">
                    <a:pos x="34" y="127"/>
                  </a:cxn>
                  <a:cxn ang="0">
                    <a:pos x="53" y="102"/>
                  </a:cxn>
                  <a:cxn ang="0">
                    <a:pos x="99" y="84"/>
                  </a:cxn>
                  <a:cxn ang="0">
                    <a:pos x="180" y="60"/>
                  </a:cxn>
                  <a:cxn ang="0">
                    <a:pos x="246" y="43"/>
                  </a:cxn>
                  <a:cxn ang="0">
                    <a:pos x="276" y="25"/>
                  </a:cxn>
                  <a:cxn ang="0">
                    <a:pos x="330" y="21"/>
                  </a:cxn>
                  <a:cxn ang="0">
                    <a:pos x="424" y="29"/>
                  </a:cxn>
                  <a:cxn ang="0">
                    <a:pos x="502" y="24"/>
                  </a:cxn>
                  <a:cxn ang="0">
                    <a:pos x="535" y="17"/>
                  </a:cxn>
                  <a:cxn ang="0">
                    <a:pos x="562" y="24"/>
                  </a:cxn>
                  <a:cxn ang="0">
                    <a:pos x="580" y="71"/>
                  </a:cxn>
                  <a:cxn ang="0">
                    <a:pos x="591" y="157"/>
                  </a:cxn>
                  <a:cxn ang="0">
                    <a:pos x="602" y="226"/>
                  </a:cxn>
                  <a:cxn ang="0">
                    <a:pos x="597" y="257"/>
                  </a:cxn>
                  <a:cxn ang="0">
                    <a:pos x="576" y="334"/>
                  </a:cxn>
                  <a:cxn ang="0">
                    <a:pos x="549" y="412"/>
                  </a:cxn>
                  <a:cxn ang="0">
                    <a:pos x="531" y="441"/>
                  </a:cxn>
                  <a:cxn ang="0">
                    <a:pos x="519" y="455"/>
                  </a:cxn>
                  <a:cxn ang="0">
                    <a:pos x="537" y="466"/>
                  </a:cxn>
                  <a:cxn ang="0">
                    <a:pos x="556" y="433"/>
                  </a:cxn>
                  <a:cxn ang="0">
                    <a:pos x="584" y="363"/>
                  </a:cxn>
                  <a:cxn ang="0">
                    <a:pos x="605" y="289"/>
                  </a:cxn>
                  <a:cxn ang="0">
                    <a:pos x="613" y="252"/>
                  </a:cxn>
                  <a:cxn ang="0">
                    <a:pos x="615" y="218"/>
                  </a:cxn>
                  <a:cxn ang="0">
                    <a:pos x="608" y="160"/>
                  </a:cxn>
                  <a:cxn ang="0">
                    <a:pos x="597" y="74"/>
                  </a:cxn>
                  <a:cxn ang="0">
                    <a:pos x="581" y="27"/>
                  </a:cxn>
                  <a:cxn ang="0">
                    <a:pos x="566" y="6"/>
                  </a:cxn>
                  <a:cxn ang="0">
                    <a:pos x="541" y="0"/>
                  </a:cxn>
                  <a:cxn ang="0">
                    <a:pos x="509" y="10"/>
                  </a:cxn>
                  <a:cxn ang="0">
                    <a:pos x="461" y="13"/>
                  </a:cxn>
                  <a:cxn ang="0">
                    <a:pos x="399" y="13"/>
                  </a:cxn>
                  <a:cxn ang="0">
                    <a:pos x="336" y="4"/>
                  </a:cxn>
                  <a:cxn ang="0">
                    <a:pos x="293" y="6"/>
                  </a:cxn>
                  <a:cxn ang="0">
                    <a:pos x="271" y="15"/>
                  </a:cxn>
                  <a:cxn ang="0">
                    <a:pos x="223" y="38"/>
                  </a:cxn>
                  <a:cxn ang="0">
                    <a:pos x="131" y="63"/>
                  </a:cxn>
                  <a:cxn ang="0">
                    <a:pos x="43" y="92"/>
                  </a:cxn>
                  <a:cxn ang="0">
                    <a:pos x="18" y="123"/>
                  </a:cxn>
                  <a:cxn ang="0">
                    <a:pos x="2" y="164"/>
                  </a:cxn>
                  <a:cxn ang="0">
                    <a:pos x="0" y="246"/>
                  </a:cxn>
                  <a:cxn ang="0">
                    <a:pos x="4" y="324"/>
                  </a:cxn>
                  <a:cxn ang="0">
                    <a:pos x="7" y="404"/>
                  </a:cxn>
                  <a:cxn ang="0">
                    <a:pos x="21" y="451"/>
                  </a:cxn>
                  <a:cxn ang="0">
                    <a:pos x="35" y="475"/>
                  </a:cxn>
                  <a:cxn ang="0">
                    <a:pos x="60" y="484"/>
                  </a:cxn>
                  <a:cxn ang="0">
                    <a:pos x="74" y="479"/>
                  </a:cxn>
                  <a:cxn ang="0">
                    <a:pos x="52" y="461"/>
                  </a:cxn>
                </a:cxnLst>
                <a:rect l="0" t="0" r="r" b="b"/>
                <a:pathLst>
                  <a:path w="615" h="484">
                    <a:moveTo>
                      <a:pt x="52" y="461"/>
                    </a:moveTo>
                    <a:lnTo>
                      <a:pt x="34" y="443"/>
                    </a:lnTo>
                    <a:lnTo>
                      <a:pt x="24" y="413"/>
                    </a:lnTo>
                    <a:lnTo>
                      <a:pt x="20" y="345"/>
                    </a:lnTo>
                    <a:lnTo>
                      <a:pt x="20" y="232"/>
                    </a:lnTo>
                    <a:lnTo>
                      <a:pt x="24" y="146"/>
                    </a:lnTo>
                    <a:lnTo>
                      <a:pt x="34" y="127"/>
                    </a:lnTo>
                    <a:lnTo>
                      <a:pt x="53" y="102"/>
                    </a:lnTo>
                    <a:lnTo>
                      <a:pt x="99" y="84"/>
                    </a:lnTo>
                    <a:lnTo>
                      <a:pt x="180" y="60"/>
                    </a:lnTo>
                    <a:lnTo>
                      <a:pt x="246" y="43"/>
                    </a:lnTo>
                    <a:lnTo>
                      <a:pt x="276" y="25"/>
                    </a:lnTo>
                    <a:lnTo>
                      <a:pt x="330" y="21"/>
                    </a:lnTo>
                    <a:lnTo>
                      <a:pt x="424" y="29"/>
                    </a:lnTo>
                    <a:lnTo>
                      <a:pt x="502" y="24"/>
                    </a:lnTo>
                    <a:lnTo>
                      <a:pt x="535" y="17"/>
                    </a:lnTo>
                    <a:lnTo>
                      <a:pt x="562" y="24"/>
                    </a:lnTo>
                    <a:lnTo>
                      <a:pt x="580" y="71"/>
                    </a:lnTo>
                    <a:lnTo>
                      <a:pt x="591" y="157"/>
                    </a:lnTo>
                    <a:lnTo>
                      <a:pt x="602" y="226"/>
                    </a:lnTo>
                    <a:lnTo>
                      <a:pt x="597" y="257"/>
                    </a:lnTo>
                    <a:lnTo>
                      <a:pt x="576" y="334"/>
                    </a:lnTo>
                    <a:lnTo>
                      <a:pt x="549" y="412"/>
                    </a:lnTo>
                    <a:lnTo>
                      <a:pt x="531" y="441"/>
                    </a:lnTo>
                    <a:lnTo>
                      <a:pt x="519" y="455"/>
                    </a:lnTo>
                    <a:lnTo>
                      <a:pt x="537" y="466"/>
                    </a:lnTo>
                    <a:lnTo>
                      <a:pt x="556" y="433"/>
                    </a:lnTo>
                    <a:lnTo>
                      <a:pt x="584" y="363"/>
                    </a:lnTo>
                    <a:lnTo>
                      <a:pt x="605" y="289"/>
                    </a:lnTo>
                    <a:lnTo>
                      <a:pt x="613" y="252"/>
                    </a:lnTo>
                    <a:lnTo>
                      <a:pt x="615" y="218"/>
                    </a:lnTo>
                    <a:lnTo>
                      <a:pt x="608" y="160"/>
                    </a:lnTo>
                    <a:lnTo>
                      <a:pt x="597" y="74"/>
                    </a:lnTo>
                    <a:lnTo>
                      <a:pt x="581" y="27"/>
                    </a:lnTo>
                    <a:lnTo>
                      <a:pt x="566" y="6"/>
                    </a:lnTo>
                    <a:lnTo>
                      <a:pt x="541" y="0"/>
                    </a:lnTo>
                    <a:lnTo>
                      <a:pt x="509" y="10"/>
                    </a:lnTo>
                    <a:lnTo>
                      <a:pt x="461" y="13"/>
                    </a:lnTo>
                    <a:lnTo>
                      <a:pt x="399" y="13"/>
                    </a:lnTo>
                    <a:lnTo>
                      <a:pt x="336" y="4"/>
                    </a:lnTo>
                    <a:lnTo>
                      <a:pt x="293" y="6"/>
                    </a:lnTo>
                    <a:lnTo>
                      <a:pt x="271" y="15"/>
                    </a:lnTo>
                    <a:lnTo>
                      <a:pt x="223" y="38"/>
                    </a:lnTo>
                    <a:lnTo>
                      <a:pt x="131" y="63"/>
                    </a:lnTo>
                    <a:lnTo>
                      <a:pt x="43" y="92"/>
                    </a:lnTo>
                    <a:lnTo>
                      <a:pt x="18" y="123"/>
                    </a:lnTo>
                    <a:lnTo>
                      <a:pt x="2" y="164"/>
                    </a:lnTo>
                    <a:lnTo>
                      <a:pt x="0" y="246"/>
                    </a:lnTo>
                    <a:lnTo>
                      <a:pt x="4" y="324"/>
                    </a:lnTo>
                    <a:lnTo>
                      <a:pt x="7" y="404"/>
                    </a:lnTo>
                    <a:lnTo>
                      <a:pt x="21" y="451"/>
                    </a:lnTo>
                    <a:lnTo>
                      <a:pt x="35" y="475"/>
                    </a:lnTo>
                    <a:lnTo>
                      <a:pt x="60" y="484"/>
                    </a:lnTo>
                    <a:lnTo>
                      <a:pt x="74" y="479"/>
                    </a:lnTo>
                    <a:lnTo>
                      <a:pt x="52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36"/>
              <p:cNvSpPr>
                <a:spLocks/>
              </p:cNvSpPr>
              <p:nvPr/>
            </p:nvSpPr>
            <p:spPr bwMode="auto">
              <a:xfrm>
                <a:off x="823913" y="3324225"/>
                <a:ext cx="841375" cy="765175"/>
              </a:xfrm>
              <a:custGeom>
                <a:avLst/>
                <a:gdLst/>
                <a:ahLst/>
                <a:cxnLst>
                  <a:cxn ang="0">
                    <a:pos x="8" y="457"/>
                  </a:cxn>
                  <a:cxn ang="0">
                    <a:pos x="97" y="463"/>
                  </a:cxn>
                  <a:cxn ang="0">
                    <a:pos x="220" y="466"/>
                  </a:cxn>
                  <a:cxn ang="0">
                    <a:pos x="319" y="466"/>
                  </a:cxn>
                  <a:cxn ang="0">
                    <a:pos x="408" y="456"/>
                  </a:cxn>
                  <a:cxn ang="0">
                    <a:pos x="466" y="447"/>
                  </a:cxn>
                  <a:cxn ang="0">
                    <a:pos x="483" y="439"/>
                  </a:cxn>
                  <a:cxn ang="0">
                    <a:pos x="483" y="396"/>
                  </a:cxn>
                  <a:cxn ang="0">
                    <a:pos x="461" y="282"/>
                  </a:cxn>
                  <a:cxn ang="0">
                    <a:pos x="436" y="145"/>
                  </a:cxn>
                  <a:cxn ang="0">
                    <a:pos x="423" y="95"/>
                  </a:cxn>
                  <a:cxn ang="0">
                    <a:pos x="411" y="76"/>
                  </a:cxn>
                  <a:cxn ang="0">
                    <a:pos x="259" y="92"/>
                  </a:cxn>
                  <a:cxn ang="0">
                    <a:pos x="110" y="96"/>
                  </a:cxn>
                  <a:cxn ang="0">
                    <a:pos x="29" y="98"/>
                  </a:cxn>
                  <a:cxn ang="0">
                    <a:pos x="0" y="102"/>
                  </a:cxn>
                  <a:cxn ang="0">
                    <a:pos x="16" y="82"/>
                  </a:cxn>
                  <a:cxn ang="0">
                    <a:pos x="51" y="86"/>
                  </a:cxn>
                  <a:cxn ang="0">
                    <a:pos x="153" y="82"/>
                  </a:cxn>
                  <a:cxn ang="0">
                    <a:pos x="250" y="76"/>
                  </a:cxn>
                  <a:cxn ang="0">
                    <a:pos x="335" y="69"/>
                  </a:cxn>
                  <a:cxn ang="0">
                    <a:pos x="417" y="62"/>
                  </a:cxn>
                  <a:cxn ang="0">
                    <a:pos x="480" y="32"/>
                  </a:cxn>
                  <a:cxn ang="0">
                    <a:pos x="516" y="0"/>
                  </a:cxn>
                  <a:cxn ang="0">
                    <a:pos x="530" y="16"/>
                  </a:cxn>
                  <a:cxn ang="0">
                    <a:pos x="497" y="35"/>
                  </a:cxn>
                  <a:cxn ang="0">
                    <a:pos x="448" y="68"/>
                  </a:cxn>
                  <a:cxn ang="0">
                    <a:pos x="433" y="78"/>
                  </a:cxn>
                  <a:cxn ang="0">
                    <a:pos x="450" y="151"/>
                  </a:cxn>
                  <a:cxn ang="0">
                    <a:pos x="465" y="223"/>
                  </a:cxn>
                  <a:cxn ang="0">
                    <a:pos x="477" y="288"/>
                  </a:cxn>
                  <a:cxn ang="0">
                    <a:pos x="487" y="350"/>
                  </a:cxn>
                  <a:cxn ang="0">
                    <a:pos x="497" y="396"/>
                  </a:cxn>
                  <a:cxn ang="0">
                    <a:pos x="501" y="436"/>
                  </a:cxn>
                  <a:cxn ang="0">
                    <a:pos x="495" y="457"/>
                  </a:cxn>
                  <a:cxn ang="0">
                    <a:pos x="427" y="474"/>
                  </a:cxn>
                  <a:cxn ang="0">
                    <a:pos x="309" y="482"/>
                  </a:cxn>
                  <a:cxn ang="0">
                    <a:pos x="184" y="478"/>
                  </a:cxn>
                  <a:cxn ang="0">
                    <a:pos x="94" y="478"/>
                  </a:cxn>
                  <a:cxn ang="0">
                    <a:pos x="19" y="475"/>
                  </a:cxn>
                  <a:cxn ang="0">
                    <a:pos x="8" y="457"/>
                  </a:cxn>
                </a:cxnLst>
                <a:rect l="0" t="0" r="r" b="b"/>
                <a:pathLst>
                  <a:path w="530" h="482">
                    <a:moveTo>
                      <a:pt x="8" y="457"/>
                    </a:moveTo>
                    <a:lnTo>
                      <a:pt x="97" y="463"/>
                    </a:lnTo>
                    <a:lnTo>
                      <a:pt x="220" y="466"/>
                    </a:lnTo>
                    <a:lnTo>
                      <a:pt x="319" y="466"/>
                    </a:lnTo>
                    <a:lnTo>
                      <a:pt x="408" y="456"/>
                    </a:lnTo>
                    <a:lnTo>
                      <a:pt x="466" y="447"/>
                    </a:lnTo>
                    <a:lnTo>
                      <a:pt x="483" y="439"/>
                    </a:lnTo>
                    <a:lnTo>
                      <a:pt x="483" y="396"/>
                    </a:lnTo>
                    <a:lnTo>
                      <a:pt x="461" y="282"/>
                    </a:lnTo>
                    <a:lnTo>
                      <a:pt x="436" y="145"/>
                    </a:lnTo>
                    <a:lnTo>
                      <a:pt x="423" y="95"/>
                    </a:lnTo>
                    <a:lnTo>
                      <a:pt x="411" y="76"/>
                    </a:lnTo>
                    <a:lnTo>
                      <a:pt x="259" y="92"/>
                    </a:lnTo>
                    <a:lnTo>
                      <a:pt x="110" y="96"/>
                    </a:lnTo>
                    <a:lnTo>
                      <a:pt x="29" y="98"/>
                    </a:lnTo>
                    <a:lnTo>
                      <a:pt x="0" y="102"/>
                    </a:lnTo>
                    <a:lnTo>
                      <a:pt x="16" y="82"/>
                    </a:lnTo>
                    <a:lnTo>
                      <a:pt x="51" y="86"/>
                    </a:lnTo>
                    <a:lnTo>
                      <a:pt x="153" y="82"/>
                    </a:lnTo>
                    <a:lnTo>
                      <a:pt x="250" y="76"/>
                    </a:lnTo>
                    <a:lnTo>
                      <a:pt x="335" y="69"/>
                    </a:lnTo>
                    <a:lnTo>
                      <a:pt x="417" y="62"/>
                    </a:lnTo>
                    <a:lnTo>
                      <a:pt x="480" y="32"/>
                    </a:lnTo>
                    <a:lnTo>
                      <a:pt x="516" y="0"/>
                    </a:lnTo>
                    <a:lnTo>
                      <a:pt x="530" y="16"/>
                    </a:lnTo>
                    <a:lnTo>
                      <a:pt x="497" y="35"/>
                    </a:lnTo>
                    <a:lnTo>
                      <a:pt x="448" y="68"/>
                    </a:lnTo>
                    <a:lnTo>
                      <a:pt x="433" y="78"/>
                    </a:lnTo>
                    <a:lnTo>
                      <a:pt x="450" y="151"/>
                    </a:lnTo>
                    <a:lnTo>
                      <a:pt x="465" y="223"/>
                    </a:lnTo>
                    <a:lnTo>
                      <a:pt x="477" y="288"/>
                    </a:lnTo>
                    <a:lnTo>
                      <a:pt x="487" y="350"/>
                    </a:lnTo>
                    <a:lnTo>
                      <a:pt x="497" y="396"/>
                    </a:lnTo>
                    <a:lnTo>
                      <a:pt x="501" y="436"/>
                    </a:lnTo>
                    <a:lnTo>
                      <a:pt x="495" y="457"/>
                    </a:lnTo>
                    <a:lnTo>
                      <a:pt x="427" y="474"/>
                    </a:lnTo>
                    <a:lnTo>
                      <a:pt x="309" y="482"/>
                    </a:lnTo>
                    <a:lnTo>
                      <a:pt x="184" y="478"/>
                    </a:lnTo>
                    <a:lnTo>
                      <a:pt x="94" y="478"/>
                    </a:lnTo>
                    <a:lnTo>
                      <a:pt x="19" y="475"/>
                    </a:lnTo>
                    <a:lnTo>
                      <a:pt x="8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37"/>
              <p:cNvSpPr>
                <a:spLocks/>
              </p:cNvSpPr>
              <p:nvPr/>
            </p:nvSpPr>
            <p:spPr bwMode="auto">
              <a:xfrm>
                <a:off x="917575" y="3517900"/>
                <a:ext cx="581025" cy="4889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2" y="3"/>
                  </a:cxn>
                  <a:cxn ang="0">
                    <a:pos x="205" y="0"/>
                  </a:cxn>
                  <a:cxn ang="0">
                    <a:pos x="298" y="1"/>
                  </a:cxn>
                  <a:cxn ang="0">
                    <a:pos x="312" y="11"/>
                  </a:cxn>
                  <a:cxn ang="0">
                    <a:pos x="323" y="28"/>
                  </a:cxn>
                  <a:cxn ang="0">
                    <a:pos x="343" y="115"/>
                  </a:cxn>
                  <a:cxn ang="0">
                    <a:pos x="358" y="214"/>
                  </a:cxn>
                  <a:cxn ang="0">
                    <a:pos x="366" y="282"/>
                  </a:cxn>
                  <a:cxn ang="0">
                    <a:pos x="358" y="303"/>
                  </a:cxn>
                  <a:cxn ang="0">
                    <a:pos x="340" y="308"/>
                  </a:cxn>
                  <a:cxn ang="0">
                    <a:pos x="233" y="296"/>
                  </a:cxn>
                  <a:cxn ang="0">
                    <a:pos x="344" y="286"/>
                  </a:cxn>
                  <a:cxn ang="0">
                    <a:pos x="350" y="283"/>
                  </a:cxn>
                  <a:cxn ang="0">
                    <a:pos x="348" y="237"/>
                  </a:cxn>
                  <a:cxn ang="0">
                    <a:pos x="340" y="171"/>
                  </a:cxn>
                  <a:cxn ang="0">
                    <a:pos x="322" y="82"/>
                  </a:cxn>
                  <a:cxn ang="0">
                    <a:pos x="308" y="26"/>
                  </a:cxn>
                  <a:cxn ang="0">
                    <a:pos x="293" y="17"/>
                  </a:cxn>
                  <a:cxn ang="0">
                    <a:pos x="227" y="14"/>
                  </a:cxn>
                  <a:cxn ang="0">
                    <a:pos x="136" y="17"/>
                  </a:cxn>
                  <a:cxn ang="0">
                    <a:pos x="61" y="15"/>
                  </a:cxn>
                  <a:cxn ang="0">
                    <a:pos x="0" y="8"/>
                  </a:cxn>
                </a:cxnLst>
                <a:rect l="0" t="0" r="r" b="b"/>
                <a:pathLst>
                  <a:path w="366" h="308">
                    <a:moveTo>
                      <a:pt x="0" y="8"/>
                    </a:moveTo>
                    <a:lnTo>
                      <a:pt x="122" y="3"/>
                    </a:lnTo>
                    <a:lnTo>
                      <a:pt x="205" y="0"/>
                    </a:lnTo>
                    <a:lnTo>
                      <a:pt x="298" y="1"/>
                    </a:lnTo>
                    <a:lnTo>
                      <a:pt x="312" y="11"/>
                    </a:lnTo>
                    <a:lnTo>
                      <a:pt x="323" y="28"/>
                    </a:lnTo>
                    <a:lnTo>
                      <a:pt x="343" y="115"/>
                    </a:lnTo>
                    <a:lnTo>
                      <a:pt x="358" y="214"/>
                    </a:lnTo>
                    <a:lnTo>
                      <a:pt x="366" y="282"/>
                    </a:lnTo>
                    <a:lnTo>
                      <a:pt x="358" y="303"/>
                    </a:lnTo>
                    <a:lnTo>
                      <a:pt x="340" y="308"/>
                    </a:lnTo>
                    <a:lnTo>
                      <a:pt x="233" y="296"/>
                    </a:lnTo>
                    <a:lnTo>
                      <a:pt x="344" y="286"/>
                    </a:lnTo>
                    <a:lnTo>
                      <a:pt x="350" y="283"/>
                    </a:lnTo>
                    <a:lnTo>
                      <a:pt x="348" y="237"/>
                    </a:lnTo>
                    <a:lnTo>
                      <a:pt x="340" y="171"/>
                    </a:lnTo>
                    <a:lnTo>
                      <a:pt x="322" y="82"/>
                    </a:lnTo>
                    <a:lnTo>
                      <a:pt x="308" y="26"/>
                    </a:lnTo>
                    <a:lnTo>
                      <a:pt x="293" y="17"/>
                    </a:lnTo>
                    <a:lnTo>
                      <a:pt x="227" y="14"/>
                    </a:lnTo>
                    <a:lnTo>
                      <a:pt x="136" y="17"/>
                    </a:lnTo>
                    <a:lnTo>
                      <a:pt x="61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38"/>
              <p:cNvSpPr>
                <a:spLocks/>
              </p:cNvSpPr>
              <p:nvPr/>
            </p:nvSpPr>
            <p:spPr bwMode="auto">
              <a:xfrm>
                <a:off x="858838" y="3524250"/>
                <a:ext cx="576263" cy="476250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50" y="0"/>
                  </a:cxn>
                  <a:cxn ang="0">
                    <a:pos x="16" y="4"/>
                  </a:cxn>
                  <a:cxn ang="0">
                    <a:pos x="10" y="16"/>
                  </a:cxn>
                  <a:cxn ang="0">
                    <a:pos x="4" y="43"/>
                  </a:cxn>
                  <a:cxn ang="0">
                    <a:pos x="0" y="113"/>
                  </a:cxn>
                  <a:cxn ang="0">
                    <a:pos x="4" y="182"/>
                  </a:cxn>
                  <a:cxn ang="0">
                    <a:pos x="13" y="250"/>
                  </a:cxn>
                  <a:cxn ang="0">
                    <a:pos x="28" y="278"/>
                  </a:cxn>
                  <a:cxn ang="0">
                    <a:pos x="34" y="284"/>
                  </a:cxn>
                  <a:cxn ang="0">
                    <a:pos x="109" y="292"/>
                  </a:cxn>
                  <a:cxn ang="0">
                    <a:pos x="206" y="296"/>
                  </a:cxn>
                  <a:cxn ang="0">
                    <a:pos x="278" y="296"/>
                  </a:cxn>
                  <a:cxn ang="0">
                    <a:pos x="363" y="300"/>
                  </a:cxn>
                  <a:cxn ang="0">
                    <a:pos x="359" y="290"/>
                  </a:cxn>
                  <a:cxn ang="0">
                    <a:pos x="293" y="284"/>
                  </a:cxn>
                  <a:cxn ang="0">
                    <a:pos x="206" y="278"/>
                  </a:cxn>
                  <a:cxn ang="0">
                    <a:pos x="85" y="278"/>
                  </a:cxn>
                  <a:cxn ang="0">
                    <a:pos x="42" y="264"/>
                  </a:cxn>
                  <a:cxn ang="0">
                    <a:pos x="28" y="254"/>
                  </a:cxn>
                  <a:cxn ang="0">
                    <a:pos x="24" y="234"/>
                  </a:cxn>
                  <a:cxn ang="0">
                    <a:pos x="18" y="177"/>
                  </a:cxn>
                  <a:cxn ang="0">
                    <a:pos x="16" y="106"/>
                  </a:cxn>
                  <a:cxn ang="0">
                    <a:pos x="22" y="34"/>
                  </a:cxn>
                  <a:cxn ang="0">
                    <a:pos x="28" y="18"/>
                  </a:cxn>
                  <a:cxn ang="0">
                    <a:pos x="107" y="7"/>
                  </a:cxn>
                  <a:cxn ang="0">
                    <a:pos x="168" y="0"/>
                  </a:cxn>
                </a:cxnLst>
                <a:rect l="0" t="0" r="r" b="b"/>
                <a:pathLst>
                  <a:path w="363" h="300">
                    <a:moveTo>
                      <a:pt x="168" y="0"/>
                    </a:moveTo>
                    <a:lnTo>
                      <a:pt x="50" y="0"/>
                    </a:lnTo>
                    <a:lnTo>
                      <a:pt x="16" y="4"/>
                    </a:lnTo>
                    <a:lnTo>
                      <a:pt x="10" y="16"/>
                    </a:lnTo>
                    <a:lnTo>
                      <a:pt x="4" y="43"/>
                    </a:lnTo>
                    <a:lnTo>
                      <a:pt x="0" y="113"/>
                    </a:lnTo>
                    <a:lnTo>
                      <a:pt x="4" y="182"/>
                    </a:lnTo>
                    <a:lnTo>
                      <a:pt x="13" y="250"/>
                    </a:lnTo>
                    <a:lnTo>
                      <a:pt x="28" y="278"/>
                    </a:lnTo>
                    <a:lnTo>
                      <a:pt x="34" y="284"/>
                    </a:lnTo>
                    <a:lnTo>
                      <a:pt x="109" y="292"/>
                    </a:lnTo>
                    <a:lnTo>
                      <a:pt x="206" y="296"/>
                    </a:lnTo>
                    <a:lnTo>
                      <a:pt x="278" y="296"/>
                    </a:lnTo>
                    <a:lnTo>
                      <a:pt x="363" y="300"/>
                    </a:lnTo>
                    <a:lnTo>
                      <a:pt x="359" y="290"/>
                    </a:lnTo>
                    <a:lnTo>
                      <a:pt x="293" y="284"/>
                    </a:lnTo>
                    <a:lnTo>
                      <a:pt x="206" y="278"/>
                    </a:lnTo>
                    <a:lnTo>
                      <a:pt x="85" y="278"/>
                    </a:lnTo>
                    <a:lnTo>
                      <a:pt x="42" y="264"/>
                    </a:lnTo>
                    <a:lnTo>
                      <a:pt x="28" y="254"/>
                    </a:lnTo>
                    <a:lnTo>
                      <a:pt x="24" y="234"/>
                    </a:lnTo>
                    <a:lnTo>
                      <a:pt x="18" y="177"/>
                    </a:lnTo>
                    <a:lnTo>
                      <a:pt x="16" y="106"/>
                    </a:lnTo>
                    <a:lnTo>
                      <a:pt x="22" y="34"/>
                    </a:lnTo>
                    <a:lnTo>
                      <a:pt x="28" y="18"/>
                    </a:lnTo>
                    <a:lnTo>
                      <a:pt x="107" y="7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624287" y="4551139"/>
              <a:ext cx="93663" cy="214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9" y="50"/>
                </a:cxn>
                <a:cxn ang="0">
                  <a:pos x="57" y="91"/>
                </a:cxn>
                <a:cxn ang="0">
                  <a:pos x="56" y="111"/>
                </a:cxn>
                <a:cxn ang="0">
                  <a:pos x="59" y="121"/>
                </a:cxn>
                <a:cxn ang="0">
                  <a:pos x="54" y="127"/>
                </a:cxn>
                <a:cxn ang="0">
                  <a:pos x="25" y="135"/>
                </a:cxn>
                <a:cxn ang="0">
                  <a:pos x="6" y="131"/>
                </a:cxn>
                <a:cxn ang="0">
                  <a:pos x="0" y="124"/>
                </a:cxn>
                <a:cxn ang="0">
                  <a:pos x="2" y="114"/>
                </a:cxn>
                <a:cxn ang="0">
                  <a:pos x="21" y="110"/>
                </a:cxn>
                <a:cxn ang="0">
                  <a:pos x="37" y="111"/>
                </a:cxn>
                <a:cxn ang="0">
                  <a:pos x="44" y="104"/>
                </a:cxn>
                <a:cxn ang="0">
                  <a:pos x="37" y="52"/>
                </a:cxn>
                <a:cxn ang="0">
                  <a:pos x="36" y="26"/>
                </a:cxn>
                <a:cxn ang="0">
                  <a:pos x="37" y="16"/>
                </a:cxn>
                <a:cxn ang="0">
                  <a:pos x="50" y="0"/>
                </a:cxn>
                <a:cxn ang="0">
                  <a:pos x="52" y="7"/>
                </a:cxn>
              </a:cxnLst>
              <a:rect l="0" t="0" r="r" b="b"/>
              <a:pathLst>
                <a:path w="59" h="135">
                  <a:moveTo>
                    <a:pt x="52" y="7"/>
                  </a:moveTo>
                  <a:lnTo>
                    <a:pt x="59" y="50"/>
                  </a:lnTo>
                  <a:lnTo>
                    <a:pt x="57" y="91"/>
                  </a:lnTo>
                  <a:lnTo>
                    <a:pt x="56" y="111"/>
                  </a:lnTo>
                  <a:lnTo>
                    <a:pt x="59" y="121"/>
                  </a:lnTo>
                  <a:lnTo>
                    <a:pt x="54" y="127"/>
                  </a:lnTo>
                  <a:lnTo>
                    <a:pt x="25" y="135"/>
                  </a:lnTo>
                  <a:lnTo>
                    <a:pt x="6" y="131"/>
                  </a:lnTo>
                  <a:lnTo>
                    <a:pt x="0" y="124"/>
                  </a:lnTo>
                  <a:lnTo>
                    <a:pt x="2" y="114"/>
                  </a:lnTo>
                  <a:lnTo>
                    <a:pt x="21" y="110"/>
                  </a:lnTo>
                  <a:lnTo>
                    <a:pt x="37" y="111"/>
                  </a:lnTo>
                  <a:lnTo>
                    <a:pt x="44" y="104"/>
                  </a:lnTo>
                  <a:lnTo>
                    <a:pt x="37" y="52"/>
                  </a:lnTo>
                  <a:lnTo>
                    <a:pt x="36" y="26"/>
                  </a:lnTo>
                  <a:lnTo>
                    <a:pt x="37" y="16"/>
                  </a:lnTo>
                  <a:lnTo>
                    <a:pt x="50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562374" y="4559076"/>
              <a:ext cx="92075" cy="214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8" y="50"/>
                </a:cxn>
                <a:cxn ang="0">
                  <a:pos x="57" y="91"/>
                </a:cxn>
                <a:cxn ang="0">
                  <a:pos x="56" y="112"/>
                </a:cxn>
                <a:cxn ang="0">
                  <a:pos x="58" y="121"/>
                </a:cxn>
                <a:cxn ang="0">
                  <a:pos x="53" y="127"/>
                </a:cxn>
                <a:cxn ang="0">
                  <a:pos x="25" y="135"/>
                </a:cxn>
                <a:cxn ang="0">
                  <a:pos x="6" y="131"/>
                </a:cxn>
                <a:cxn ang="0">
                  <a:pos x="0" y="124"/>
                </a:cxn>
                <a:cxn ang="0">
                  <a:pos x="3" y="115"/>
                </a:cxn>
                <a:cxn ang="0">
                  <a:pos x="21" y="110"/>
                </a:cxn>
                <a:cxn ang="0">
                  <a:pos x="37" y="112"/>
                </a:cxn>
                <a:cxn ang="0">
                  <a:pos x="43" y="104"/>
                </a:cxn>
                <a:cxn ang="0">
                  <a:pos x="37" y="52"/>
                </a:cxn>
                <a:cxn ang="0">
                  <a:pos x="36" y="26"/>
                </a:cxn>
                <a:cxn ang="0">
                  <a:pos x="37" y="16"/>
                </a:cxn>
                <a:cxn ang="0">
                  <a:pos x="50" y="0"/>
                </a:cxn>
                <a:cxn ang="0">
                  <a:pos x="52" y="7"/>
                </a:cxn>
              </a:cxnLst>
              <a:rect l="0" t="0" r="r" b="b"/>
              <a:pathLst>
                <a:path w="58" h="135">
                  <a:moveTo>
                    <a:pt x="52" y="7"/>
                  </a:moveTo>
                  <a:lnTo>
                    <a:pt x="58" y="50"/>
                  </a:lnTo>
                  <a:lnTo>
                    <a:pt x="57" y="91"/>
                  </a:lnTo>
                  <a:lnTo>
                    <a:pt x="56" y="112"/>
                  </a:lnTo>
                  <a:lnTo>
                    <a:pt x="58" y="121"/>
                  </a:lnTo>
                  <a:lnTo>
                    <a:pt x="53" y="127"/>
                  </a:lnTo>
                  <a:lnTo>
                    <a:pt x="25" y="135"/>
                  </a:lnTo>
                  <a:lnTo>
                    <a:pt x="6" y="131"/>
                  </a:lnTo>
                  <a:lnTo>
                    <a:pt x="0" y="124"/>
                  </a:lnTo>
                  <a:lnTo>
                    <a:pt x="3" y="115"/>
                  </a:lnTo>
                  <a:lnTo>
                    <a:pt x="21" y="110"/>
                  </a:lnTo>
                  <a:lnTo>
                    <a:pt x="37" y="112"/>
                  </a:lnTo>
                  <a:lnTo>
                    <a:pt x="43" y="104"/>
                  </a:lnTo>
                  <a:lnTo>
                    <a:pt x="37" y="52"/>
                  </a:lnTo>
                  <a:lnTo>
                    <a:pt x="36" y="26"/>
                  </a:lnTo>
                  <a:lnTo>
                    <a:pt x="37" y="16"/>
                  </a:lnTo>
                  <a:lnTo>
                    <a:pt x="50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0" name="Gruppe 70"/>
            <p:cNvGrpSpPr/>
            <p:nvPr/>
          </p:nvGrpSpPr>
          <p:grpSpPr>
            <a:xfrm>
              <a:off x="5442856" y="4413251"/>
              <a:ext cx="653143" cy="601663"/>
              <a:chOff x="5280026" y="4413251"/>
              <a:chExt cx="1803400" cy="601663"/>
            </a:xfrm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6848476" y="4498976"/>
                <a:ext cx="174625" cy="212725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0" y="102"/>
                  </a:cxn>
                  <a:cxn ang="0">
                    <a:pos x="110" y="134"/>
                  </a:cxn>
                  <a:cxn ang="0">
                    <a:pos x="107" y="0"/>
                  </a:cxn>
                  <a:cxn ang="0">
                    <a:pos x="5" y="20"/>
                  </a:cxn>
                </a:cxnLst>
                <a:rect l="0" t="0" r="r" b="b"/>
                <a:pathLst>
                  <a:path w="110" h="134">
                    <a:moveTo>
                      <a:pt x="5" y="20"/>
                    </a:moveTo>
                    <a:lnTo>
                      <a:pt x="0" y="102"/>
                    </a:lnTo>
                    <a:lnTo>
                      <a:pt x="110" y="134"/>
                    </a:lnTo>
                    <a:lnTo>
                      <a:pt x="107" y="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5289551" y="4418013"/>
                <a:ext cx="1787525" cy="584200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977" y="0"/>
                  </a:cxn>
                  <a:cxn ang="0">
                    <a:pos x="1126" y="38"/>
                  </a:cxn>
                  <a:cxn ang="0">
                    <a:pos x="141" y="237"/>
                  </a:cxn>
                  <a:cxn ang="0">
                    <a:pos x="146" y="368"/>
                  </a:cxn>
                  <a:cxn ang="0">
                    <a:pos x="28" y="275"/>
                  </a:cxn>
                  <a:cxn ang="0">
                    <a:pos x="30" y="210"/>
                  </a:cxn>
                  <a:cxn ang="0">
                    <a:pos x="0" y="193"/>
                  </a:cxn>
                  <a:cxn ang="0">
                    <a:pos x="0" y="168"/>
                  </a:cxn>
                </a:cxnLst>
                <a:rect l="0" t="0" r="r" b="b"/>
                <a:pathLst>
                  <a:path w="1126" h="368">
                    <a:moveTo>
                      <a:pt x="0" y="168"/>
                    </a:moveTo>
                    <a:lnTo>
                      <a:pt x="977" y="0"/>
                    </a:lnTo>
                    <a:lnTo>
                      <a:pt x="1126" y="38"/>
                    </a:lnTo>
                    <a:lnTo>
                      <a:pt x="141" y="237"/>
                    </a:lnTo>
                    <a:lnTo>
                      <a:pt x="146" y="368"/>
                    </a:lnTo>
                    <a:lnTo>
                      <a:pt x="28" y="275"/>
                    </a:lnTo>
                    <a:lnTo>
                      <a:pt x="30" y="210"/>
                    </a:lnTo>
                    <a:lnTo>
                      <a:pt x="0" y="19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5280026" y="4413251"/>
                <a:ext cx="1803400" cy="601663"/>
              </a:xfrm>
              <a:custGeom>
                <a:avLst/>
                <a:gdLst/>
                <a:ahLst/>
                <a:cxnLst>
                  <a:cxn ang="0">
                    <a:pos x="9" y="170"/>
                  </a:cxn>
                  <a:cxn ang="0">
                    <a:pos x="10" y="190"/>
                  </a:cxn>
                  <a:cxn ang="0">
                    <a:pos x="65" y="223"/>
                  </a:cxn>
                  <a:cxn ang="0">
                    <a:pos x="63" y="202"/>
                  </a:cxn>
                  <a:cxn ang="0">
                    <a:pos x="254" y="168"/>
                  </a:cxn>
                  <a:cxn ang="0">
                    <a:pos x="340" y="153"/>
                  </a:cxn>
                  <a:cxn ang="0">
                    <a:pos x="163" y="192"/>
                  </a:cxn>
                  <a:cxn ang="0">
                    <a:pos x="73" y="207"/>
                  </a:cxn>
                  <a:cxn ang="0">
                    <a:pos x="73" y="225"/>
                  </a:cxn>
                  <a:cxn ang="0">
                    <a:pos x="123" y="254"/>
                  </a:cxn>
                  <a:cxn ang="0">
                    <a:pos x="126" y="233"/>
                  </a:cxn>
                  <a:cxn ang="0">
                    <a:pos x="310" y="202"/>
                  </a:cxn>
                  <a:cxn ang="0">
                    <a:pos x="522" y="159"/>
                  </a:cxn>
                  <a:cxn ang="0">
                    <a:pos x="718" y="118"/>
                  </a:cxn>
                  <a:cxn ang="0">
                    <a:pos x="1021" y="57"/>
                  </a:cxn>
                  <a:cxn ang="0">
                    <a:pos x="1111" y="41"/>
                  </a:cxn>
                  <a:cxn ang="0">
                    <a:pos x="1028" y="24"/>
                  </a:cxn>
                  <a:cxn ang="0">
                    <a:pos x="897" y="51"/>
                  </a:cxn>
                  <a:cxn ang="0">
                    <a:pos x="1015" y="21"/>
                  </a:cxn>
                  <a:cxn ang="0">
                    <a:pos x="980" y="11"/>
                  </a:cxn>
                  <a:cxn ang="0">
                    <a:pos x="973" y="6"/>
                  </a:cxn>
                  <a:cxn ang="0">
                    <a:pos x="983" y="0"/>
                  </a:cxn>
                  <a:cxn ang="0">
                    <a:pos x="991" y="2"/>
                  </a:cxn>
                  <a:cxn ang="0">
                    <a:pos x="1076" y="23"/>
                  </a:cxn>
                  <a:cxn ang="0">
                    <a:pos x="1136" y="41"/>
                  </a:cxn>
                  <a:cxn ang="0">
                    <a:pos x="1132" y="54"/>
                  </a:cxn>
                  <a:cxn ang="0">
                    <a:pos x="1099" y="61"/>
                  </a:cxn>
                  <a:cxn ang="0">
                    <a:pos x="1101" y="188"/>
                  </a:cxn>
                  <a:cxn ang="0">
                    <a:pos x="1096" y="195"/>
                  </a:cxn>
                  <a:cxn ang="0">
                    <a:pos x="1000" y="162"/>
                  </a:cxn>
                  <a:cxn ang="0">
                    <a:pos x="1006" y="156"/>
                  </a:cxn>
                  <a:cxn ang="0">
                    <a:pos x="1091" y="183"/>
                  </a:cxn>
                  <a:cxn ang="0">
                    <a:pos x="1087" y="61"/>
                  </a:cxn>
                  <a:cxn ang="0">
                    <a:pos x="885" y="98"/>
                  </a:cxn>
                  <a:cxn ang="0">
                    <a:pos x="733" y="128"/>
                  </a:cxn>
                  <a:cxn ang="0">
                    <a:pos x="544" y="167"/>
                  </a:cxn>
                  <a:cxn ang="0">
                    <a:pos x="363" y="202"/>
                  </a:cxn>
                  <a:cxn ang="0">
                    <a:pos x="232" y="226"/>
                  </a:cxn>
                  <a:cxn ang="0">
                    <a:pos x="155" y="246"/>
                  </a:cxn>
                  <a:cxn ang="0">
                    <a:pos x="158" y="377"/>
                  </a:cxn>
                  <a:cxn ang="0">
                    <a:pos x="148" y="379"/>
                  </a:cxn>
                  <a:cxn ang="0">
                    <a:pos x="29" y="280"/>
                  </a:cxn>
                  <a:cxn ang="0">
                    <a:pos x="30" y="272"/>
                  </a:cxn>
                  <a:cxn ang="0">
                    <a:pos x="146" y="364"/>
                  </a:cxn>
                  <a:cxn ang="0">
                    <a:pos x="143" y="251"/>
                  </a:cxn>
                  <a:cxn ang="0">
                    <a:pos x="131" y="261"/>
                  </a:cxn>
                  <a:cxn ang="0">
                    <a:pos x="118" y="265"/>
                  </a:cxn>
                  <a:cxn ang="0">
                    <a:pos x="4" y="202"/>
                  </a:cxn>
                  <a:cxn ang="0">
                    <a:pos x="0" y="164"/>
                  </a:cxn>
                  <a:cxn ang="0">
                    <a:pos x="9" y="170"/>
                  </a:cxn>
                </a:cxnLst>
                <a:rect l="0" t="0" r="r" b="b"/>
                <a:pathLst>
                  <a:path w="1136" h="379">
                    <a:moveTo>
                      <a:pt x="9" y="170"/>
                    </a:moveTo>
                    <a:lnTo>
                      <a:pt x="10" y="190"/>
                    </a:lnTo>
                    <a:lnTo>
                      <a:pt x="65" y="223"/>
                    </a:lnTo>
                    <a:lnTo>
                      <a:pt x="63" y="202"/>
                    </a:lnTo>
                    <a:lnTo>
                      <a:pt x="254" y="168"/>
                    </a:lnTo>
                    <a:lnTo>
                      <a:pt x="340" y="153"/>
                    </a:lnTo>
                    <a:lnTo>
                      <a:pt x="163" y="192"/>
                    </a:lnTo>
                    <a:lnTo>
                      <a:pt x="73" y="207"/>
                    </a:lnTo>
                    <a:lnTo>
                      <a:pt x="73" y="225"/>
                    </a:lnTo>
                    <a:lnTo>
                      <a:pt x="123" y="254"/>
                    </a:lnTo>
                    <a:lnTo>
                      <a:pt x="126" y="233"/>
                    </a:lnTo>
                    <a:lnTo>
                      <a:pt x="310" y="202"/>
                    </a:lnTo>
                    <a:lnTo>
                      <a:pt x="522" y="159"/>
                    </a:lnTo>
                    <a:lnTo>
                      <a:pt x="718" y="118"/>
                    </a:lnTo>
                    <a:lnTo>
                      <a:pt x="1021" y="57"/>
                    </a:lnTo>
                    <a:lnTo>
                      <a:pt x="1111" y="41"/>
                    </a:lnTo>
                    <a:lnTo>
                      <a:pt x="1028" y="24"/>
                    </a:lnTo>
                    <a:lnTo>
                      <a:pt x="897" y="51"/>
                    </a:lnTo>
                    <a:lnTo>
                      <a:pt x="1015" y="21"/>
                    </a:lnTo>
                    <a:lnTo>
                      <a:pt x="980" y="11"/>
                    </a:lnTo>
                    <a:lnTo>
                      <a:pt x="973" y="6"/>
                    </a:lnTo>
                    <a:lnTo>
                      <a:pt x="983" y="0"/>
                    </a:lnTo>
                    <a:lnTo>
                      <a:pt x="991" y="2"/>
                    </a:lnTo>
                    <a:lnTo>
                      <a:pt x="1076" y="23"/>
                    </a:lnTo>
                    <a:lnTo>
                      <a:pt x="1136" y="41"/>
                    </a:lnTo>
                    <a:lnTo>
                      <a:pt x="1132" y="54"/>
                    </a:lnTo>
                    <a:lnTo>
                      <a:pt x="1099" y="61"/>
                    </a:lnTo>
                    <a:lnTo>
                      <a:pt x="1101" y="188"/>
                    </a:lnTo>
                    <a:lnTo>
                      <a:pt x="1096" y="195"/>
                    </a:lnTo>
                    <a:lnTo>
                      <a:pt x="1000" y="162"/>
                    </a:lnTo>
                    <a:lnTo>
                      <a:pt x="1006" y="156"/>
                    </a:lnTo>
                    <a:lnTo>
                      <a:pt x="1091" y="183"/>
                    </a:lnTo>
                    <a:lnTo>
                      <a:pt x="1087" y="61"/>
                    </a:lnTo>
                    <a:lnTo>
                      <a:pt x="885" y="98"/>
                    </a:lnTo>
                    <a:lnTo>
                      <a:pt x="733" y="128"/>
                    </a:lnTo>
                    <a:lnTo>
                      <a:pt x="544" y="167"/>
                    </a:lnTo>
                    <a:lnTo>
                      <a:pt x="363" y="202"/>
                    </a:lnTo>
                    <a:lnTo>
                      <a:pt x="232" y="226"/>
                    </a:lnTo>
                    <a:lnTo>
                      <a:pt x="155" y="246"/>
                    </a:lnTo>
                    <a:lnTo>
                      <a:pt x="158" y="377"/>
                    </a:lnTo>
                    <a:lnTo>
                      <a:pt x="148" y="379"/>
                    </a:lnTo>
                    <a:lnTo>
                      <a:pt x="29" y="280"/>
                    </a:lnTo>
                    <a:lnTo>
                      <a:pt x="30" y="272"/>
                    </a:lnTo>
                    <a:lnTo>
                      <a:pt x="146" y="364"/>
                    </a:lnTo>
                    <a:lnTo>
                      <a:pt x="143" y="251"/>
                    </a:lnTo>
                    <a:lnTo>
                      <a:pt x="131" y="261"/>
                    </a:lnTo>
                    <a:lnTo>
                      <a:pt x="118" y="265"/>
                    </a:lnTo>
                    <a:lnTo>
                      <a:pt x="4" y="202"/>
                    </a:lnTo>
                    <a:lnTo>
                      <a:pt x="0" y="164"/>
                    </a:lnTo>
                    <a:lnTo>
                      <a:pt x="9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5280026" y="4413251"/>
                <a:ext cx="1587500" cy="450850"/>
              </a:xfrm>
              <a:custGeom>
                <a:avLst/>
                <a:gdLst/>
                <a:ahLst/>
                <a:cxnLst>
                  <a:cxn ang="0">
                    <a:pos x="32" y="279"/>
                  </a:cxn>
                  <a:cxn ang="0">
                    <a:pos x="29" y="212"/>
                  </a:cxn>
                  <a:cxn ang="0">
                    <a:pos x="5" y="197"/>
                  </a:cxn>
                  <a:cxn ang="0">
                    <a:pos x="0" y="167"/>
                  </a:cxn>
                  <a:cxn ang="0">
                    <a:pos x="206" y="133"/>
                  </a:cxn>
                  <a:cxn ang="0">
                    <a:pos x="372" y="105"/>
                  </a:cxn>
                  <a:cxn ang="0">
                    <a:pos x="536" y="76"/>
                  </a:cxn>
                  <a:cxn ang="0">
                    <a:pos x="673" y="51"/>
                  </a:cxn>
                  <a:cxn ang="0">
                    <a:pos x="831" y="24"/>
                  </a:cxn>
                  <a:cxn ang="0">
                    <a:pos x="985" y="0"/>
                  </a:cxn>
                  <a:cxn ang="0">
                    <a:pos x="1000" y="6"/>
                  </a:cxn>
                  <a:cxn ang="0">
                    <a:pos x="877" y="28"/>
                  </a:cxn>
                  <a:cxn ang="0">
                    <a:pos x="710" y="57"/>
                  </a:cxn>
                  <a:cxn ang="0">
                    <a:pos x="560" y="81"/>
                  </a:cxn>
                  <a:cxn ang="0">
                    <a:pos x="408" y="106"/>
                  </a:cxn>
                  <a:cxn ang="0">
                    <a:pos x="229" y="138"/>
                  </a:cxn>
                  <a:cxn ang="0">
                    <a:pos x="121" y="153"/>
                  </a:cxn>
                  <a:cxn ang="0">
                    <a:pos x="12" y="174"/>
                  </a:cxn>
                  <a:cxn ang="0">
                    <a:pos x="14" y="195"/>
                  </a:cxn>
                  <a:cxn ang="0">
                    <a:pos x="45" y="215"/>
                  </a:cxn>
                  <a:cxn ang="0">
                    <a:pos x="40" y="284"/>
                  </a:cxn>
                  <a:cxn ang="0">
                    <a:pos x="32" y="279"/>
                  </a:cxn>
                </a:cxnLst>
                <a:rect l="0" t="0" r="r" b="b"/>
                <a:pathLst>
                  <a:path w="1000" h="284">
                    <a:moveTo>
                      <a:pt x="32" y="279"/>
                    </a:moveTo>
                    <a:lnTo>
                      <a:pt x="29" y="212"/>
                    </a:lnTo>
                    <a:lnTo>
                      <a:pt x="5" y="197"/>
                    </a:lnTo>
                    <a:lnTo>
                      <a:pt x="0" y="167"/>
                    </a:lnTo>
                    <a:lnTo>
                      <a:pt x="206" y="133"/>
                    </a:lnTo>
                    <a:lnTo>
                      <a:pt x="372" y="105"/>
                    </a:lnTo>
                    <a:lnTo>
                      <a:pt x="536" y="76"/>
                    </a:lnTo>
                    <a:lnTo>
                      <a:pt x="673" y="51"/>
                    </a:lnTo>
                    <a:lnTo>
                      <a:pt x="831" y="24"/>
                    </a:lnTo>
                    <a:lnTo>
                      <a:pt x="985" y="0"/>
                    </a:lnTo>
                    <a:lnTo>
                      <a:pt x="1000" y="6"/>
                    </a:lnTo>
                    <a:lnTo>
                      <a:pt x="877" y="28"/>
                    </a:lnTo>
                    <a:lnTo>
                      <a:pt x="710" y="57"/>
                    </a:lnTo>
                    <a:lnTo>
                      <a:pt x="560" y="81"/>
                    </a:lnTo>
                    <a:lnTo>
                      <a:pt x="408" y="106"/>
                    </a:lnTo>
                    <a:lnTo>
                      <a:pt x="229" y="138"/>
                    </a:lnTo>
                    <a:lnTo>
                      <a:pt x="121" y="153"/>
                    </a:lnTo>
                    <a:lnTo>
                      <a:pt x="12" y="174"/>
                    </a:lnTo>
                    <a:lnTo>
                      <a:pt x="14" y="195"/>
                    </a:lnTo>
                    <a:lnTo>
                      <a:pt x="45" y="215"/>
                    </a:lnTo>
                    <a:lnTo>
                      <a:pt x="40" y="284"/>
                    </a:lnTo>
                    <a:lnTo>
                      <a:pt x="32" y="2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40538" y="4527551"/>
                <a:ext cx="127000" cy="1635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0"/>
                  </a:cxn>
                  <a:cxn ang="0">
                    <a:pos x="80" y="103"/>
                  </a:cxn>
                  <a:cxn ang="0">
                    <a:pos x="0" y="85"/>
                  </a:cxn>
                  <a:cxn ang="0">
                    <a:pos x="2" y="3"/>
                  </a:cxn>
                  <a:cxn ang="0">
                    <a:pos x="17" y="0"/>
                  </a:cxn>
                </a:cxnLst>
                <a:rect l="0" t="0" r="r" b="b"/>
                <a:pathLst>
                  <a:path w="80" h="103">
                    <a:moveTo>
                      <a:pt x="17" y="0"/>
                    </a:moveTo>
                    <a:lnTo>
                      <a:pt x="13" y="80"/>
                    </a:lnTo>
                    <a:lnTo>
                      <a:pt x="80" y="103"/>
                    </a:lnTo>
                    <a:lnTo>
                      <a:pt x="0" y="85"/>
                    </a:lnTo>
                    <a:lnTo>
                      <a:pt x="2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5714774" y="4157439"/>
              <a:ext cx="160338" cy="176213"/>
            </a:xfrm>
            <a:custGeom>
              <a:avLst/>
              <a:gdLst/>
              <a:ahLst/>
              <a:cxnLst>
                <a:cxn ang="0">
                  <a:pos x="36" y="23"/>
                </a:cxn>
                <a:cxn ang="0">
                  <a:pos x="47" y="11"/>
                </a:cxn>
                <a:cxn ang="0">
                  <a:pos x="58" y="4"/>
                </a:cxn>
                <a:cxn ang="0">
                  <a:pos x="73" y="0"/>
                </a:cxn>
                <a:cxn ang="0">
                  <a:pos x="84" y="5"/>
                </a:cxn>
                <a:cxn ang="0">
                  <a:pos x="93" y="16"/>
                </a:cxn>
                <a:cxn ang="0">
                  <a:pos x="98" y="32"/>
                </a:cxn>
                <a:cxn ang="0">
                  <a:pos x="101" y="54"/>
                </a:cxn>
                <a:cxn ang="0">
                  <a:pos x="99" y="69"/>
                </a:cxn>
                <a:cxn ang="0">
                  <a:pos x="94" y="87"/>
                </a:cxn>
                <a:cxn ang="0">
                  <a:pos x="86" y="101"/>
                </a:cxn>
                <a:cxn ang="0">
                  <a:pos x="77" y="107"/>
                </a:cxn>
                <a:cxn ang="0">
                  <a:pos x="62" y="111"/>
                </a:cxn>
                <a:cxn ang="0">
                  <a:pos x="49" y="110"/>
                </a:cxn>
                <a:cxn ang="0">
                  <a:pos x="38" y="105"/>
                </a:cxn>
                <a:cxn ang="0">
                  <a:pos x="29" y="86"/>
                </a:cxn>
                <a:cxn ang="0">
                  <a:pos x="26" y="71"/>
                </a:cxn>
                <a:cxn ang="0">
                  <a:pos x="27" y="66"/>
                </a:cxn>
                <a:cxn ang="0">
                  <a:pos x="16" y="63"/>
                </a:cxn>
                <a:cxn ang="0">
                  <a:pos x="6" y="60"/>
                </a:cxn>
                <a:cxn ang="0">
                  <a:pos x="1" y="54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3"/>
                </a:cxn>
                <a:cxn ang="0">
                  <a:pos x="6" y="43"/>
                </a:cxn>
                <a:cxn ang="0">
                  <a:pos x="11" y="44"/>
                </a:cxn>
                <a:cxn ang="0">
                  <a:pos x="18" y="47"/>
                </a:cxn>
                <a:cxn ang="0">
                  <a:pos x="28" y="51"/>
                </a:cxn>
                <a:cxn ang="0">
                  <a:pos x="30" y="38"/>
                </a:cxn>
                <a:cxn ang="0">
                  <a:pos x="36" y="23"/>
                </a:cxn>
              </a:cxnLst>
              <a:rect l="0" t="0" r="r" b="b"/>
              <a:pathLst>
                <a:path w="101" h="111">
                  <a:moveTo>
                    <a:pt x="36" y="23"/>
                  </a:moveTo>
                  <a:lnTo>
                    <a:pt x="47" y="11"/>
                  </a:lnTo>
                  <a:lnTo>
                    <a:pt x="58" y="4"/>
                  </a:lnTo>
                  <a:lnTo>
                    <a:pt x="73" y="0"/>
                  </a:lnTo>
                  <a:lnTo>
                    <a:pt x="84" y="5"/>
                  </a:lnTo>
                  <a:lnTo>
                    <a:pt x="93" y="16"/>
                  </a:lnTo>
                  <a:lnTo>
                    <a:pt x="98" y="32"/>
                  </a:lnTo>
                  <a:lnTo>
                    <a:pt x="101" y="54"/>
                  </a:lnTo>
                  <a:lnTo>
                    <a:pt x="99" y="69"/>
                  </a:lnTo>
                  <a:lnTo>
                    <a:pt x="94" y="87"/>
                  </a:lnTo>
                  <a:lnTo>
                    <a:pt x="86" y="101"/>
                  </a:lnTo>
                  <a:lnTo>
                    <a:pt x="77" y="107"/>
                  </a:lnTo>
                  <a:lnTo>
                    <a:pt x="62" y="111"/>
                  </a:lnTo>
                  <a:lnTo>
                    <a:pt x="49" y="110"/>
                  </a:lnTo>
                  <a:lnTo>
                    <a:pt x="38" y="105"/>
                  </a:lnTo>
                  <a:lnTo>
                    <a:pt x="29" y="86"/>
                  </a:lnTo>
                  <a:lnTo>
                    <a:pt x="26" y="71"/>
                  </a:lnTo>
                  <a:lnTo>
                    <a:pt x="27" y="66"/>
                  </a:lnTo>
                  <a:lnTo>
                    <a:pt x="16" y="63"/>
                  </a:lnTo>
                  <a:lnTo>
                    <a:pt x="6" y="60"/>
                  </a:lnTo>
                  <a:lnTo>
                    <a:pt x="1" y="54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6" y="43"/>
                  </a:lnTo>
                  <a:lnTo>
                    <a:pt x="11" y="44"/>
                  </a:lnTo>
                  <a:lnTo>
                    <a:pt x="18" y="47"/>
                  </a:lnTo>
                  <a:lnTo>
                    <a:pt x="28" y="51"/>
                  </a:lnTo>
                  <a:lnTo>
                    <a:pt x="30" y="38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5721124" y="4349526"/>
              <a:ext cx="157163" cy="28416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37" y="0"/>
                </a:cxn>
                <a:cxn ang="0">
                  <a:pos x="53" y="0"/>
                </a:cxn>
                <a:cxn ang="0">
                  <a:pos x="68" y="2"/>
                </a:cxn>
                <a:cxn ang="0">
                  <a:pos x="76" y="10"/>
                </a:cxn>
                <a:cxn ang="0">
                  <a:pos x="84" y="23"/>
                </a:cxn>
                <a:cxn ang="0">
                  <a:pos x="91" y="43"/>
                </a:cxn>
                <a:cxn ang="0">
                  <a:pos x="97" y="72"/>
                </a:cxn>
                <a:cxn ang="0">
                  <a:pos x="99" y="101"/>
                </a:cxn>
                <a:cxn ang="0">
                  <a:pos x="97" y="130"/>
                </a:cxn>
                <a:cxn ang="0">
                  <a:pos x="91" y="147"/>
                </a:cxn>
                <a:cxn ang="0">
                  <a:pos x="86" y="161"/>
                </a:cxn>
                <a:cxn ang="0">
                  <a:pos x="77" y="169"/>
                </a:cxn>
                <a:cxn ang="0">
                  <a:pos x="64" y="174"/>
                </a:cxn>
                <a:cxn ang="0">
                  <a:pos x="48" y="177"/>
                </a:cxn>
                <a:cxn ang="0">
                  <a:pos x="32" y="179"/>
                </a:cxn>
                <a:cxn ang="0">
                  <a:pos x="16" y="177"/>
                </a:cxn>
                <a:cxn ang="0">
                  <a:pos x="3" y="168"/>
                </a:cxn>
                <a:cxn ang="0">
                  <a:pos x="0" y="152"/>
                </a:cxn>
                <a:cxn ang="0">
                  <a:pos x="0" y="133"/>
                </a:cxn>
                <a:cxn ang="0">
                  <a:pos x="7" y="114"/>
                </a:cxn>
                <a:cxn ang="0">
                  <a:pos x="22" y="97"/>
                </a:cxn>
                <a:cxn ang="0">
                  <a:pos x="27" y="80"/>
                </a:cxn>
                <a:cxn ang="0">
                  <a:pos x="24" y="63"/>
                </a:cxn>
                <a:cxn ang="0">
                  <a:pos x="17" y="48"/>
                </a:cxn>
                <a:cxn ang="0">
                  <a:pos x="13" y="31"/>
                </a:cxn>
                <a:cxn ang="0">
                  <a:pos x="18" y="13"/>
                </a:cxn>
                <a:cxn ang="0">
                  <a:pos x="24" y="5"/>
                </a:cxn>
              </a:cxnLst>
              <a:rect l="0" t="0" r="r" b="b"/>
              <a:pathLst>
                <a:path w="99" h="179">
                  <a:moveTo>
                    <a:pt x="24" y="5"/>
                  </a:moveTo>
                  <a:lnTo>
                    <a:pt x="37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6" y="10"/>
                  </a:lnTo>
                  <a:lnTo>
                    <a:pt x="84" y="23"/>
                  </a:lnTo>
                  <a:lnTo>
                    <a:pt x="91" y="43"/>
                  </a:lnTo>
                  <a:lnTo>
                    <a:pt x="97" y="72"/>
                  </a:lnTo>
                  <a:lnTo>
                    <a:pt x="99" y="101"/>
                  </a:lnTo>
                  <a:lnTo>
                    <a:pt x="97" y="130"/>
                  </a:lnTo>
                  <a:lnTo>
                    <a:pt x="91" y="147"/>
                  </a:lnTo>
                  <a:lnTo>
                    <a:pt x="86" y="161"/>
                  </a:lnTo>
                  <a:lnTo>
                    <a:pt x="77" y="169"/>
                  </a:lnTo>
                  <a:lnTo>
                    <a:pt x="64" y="174"/>
                  </a:lnTo>
                  <a:lnTo>
                    <a:pt x="48" y="177"/>
                  </a:lnTo>
                  <a:lnTo>
                    <a:pt x="32" y="179"/>
                  </a:lnTo>
                  <a:lnTo>
                    <a:pt x="16" y="177"/>
                  </a:lnTo>
                  <a:lnTo>
                    <a:pt x="3" y="168"/>
                  </a:lnTo>
                  <a:lnTo>
                    <a:pt x="0" y="152"/>
                  </a:lnTo>
                  <a:lnTo>
                    <a:pt x="0" y="133"/>
                  </a:lnTo>
                  <a:lnTo>
                    <a:pt x="7" y="114"/>
                  </a:lnTo>
                  <a:lnTo>
                    <a:pt x="22" y="97"/>
                  </a:lnTo>
                  <a:lnTo>
                    <a:pt x="27" y="80"/>
                  </a:lnTo>
                  <a:lnTo>
                    <a:pt x="24" y="63"/>
                  </a:lnTo>
                  <a:lnTo>
                    <a:pt x="17" y="48"/>
                  </a:lnTo>
                  <a:lnTo>
                    <a:pt x="13" y="31"/>
                  </a:lnTo>
                  <a:lnTo>
                    <a:pt x="18" y="1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5616349" y="4520976"/>
              <a:ext cx="187325" cy="111125"/>
            </a:xfrm>
            <a:custGeom>
              <a:avLst/>
              <a:gdLst/>
              <a:ahLst/>
              <a:cxnLst>
                <a:cxn ang="0">
                  <a:pos x="83" y="20"/>
                </a:cxn>
                <a:cxn ang="0">
                  <a:pos x="108" y="27"/>
                </a:cxn>
                <a:cxn ang="0">
                  <a:pos x="118" y="40"/>
                </a:cxn>
                <a:cxn ang="0">
                  <a:pos x="118" y="54"/>
                </a:cxn>
                <a:cxn ang="0">
                  <a:pos x="110" y="67"/>
                </a:cxn>
                <a:cxn ang="0">
                  <a:pos x="88" y="70"/>
                </a:cxn>
                <a:cxn ang="0">
                  <a:pos x="59" y="52"/>
                </a:cxn>
                <a:cxn ang="0">
                  <a:pos x="25" y="30"/>
                </a:cxn>
                <a:cxn ang="0">
                  <a:pos x="19" y="25"/>
                </a:cxn>
                <a:cxn ang="0">
                  <a:pos x="20" y="36"/>
                </a:cxn>
                <a:cxn ang="0">
                  <a:pos x="0" y="40"/>
                </a:cxn>
                <a:cxn ang="0">
                  <a:pos x="1" y="19"/>
                </a:cxn>
                <a:cxn ang="0">
                  <a:pos x="8" y="2"/>
                </a:cxn>
                <a:cxn ang="0">
                  <a:pos x="21" y="0"/>
                </a:cxn>
                <a:cxn ang="0">
                  <a:pos x="47" y="8"/>
                </a:cxn>
                <a:cxn ang="0">
                  <a:pos x="83" y="20"/>
                </a:cxn>
              </a:cxnLst>
              <a:rect l="0" t="0" r="r" b="b"/>
              <a:pathLst>
                <a:path w="118" h="70">
                  <a:moveTo>
                    <a:pt x="83" y="20"/>
                  </a:moveTo>
                  <a:lnTo>
                    <a:pt x="108" y="27"/>
                  </a:lnTo>
                  <a:lnTo>
                    <a:pt x="118" y="40"/>
                  </a:lnTo>
                  <a:lnTo>
                    <a:pt x="118" y="54"/>
                  </a:lnTo>
                  <a:lnTo>
                    <a:pt x="110" y="67"/>
                  </a:lnTo>
                  <a:lnTo>
                    <a:pt x="88" y="70"/>
                  </a:lnTo>
                  <a:lnTo>
                    <a:pt x="59" y="52"/>
                  </a:lnTo>
                  <a:lnTo>
                    <a:pt x="25" y="30"/>
                  </a:lnTo>
                  <a:lnTo>
                    <a:pt x="19" y="25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1" y="19"/>
                  </a:lnTo>
                  <a:lnTo>
                    <a:pt x="8" y="2"/>
                  </a:lnTo>
                  <a:lnTo>
                    <a:pt x="21" y="0"/>
                  </a:lnTo>
                  <a:lnTo>
                    <a:pt x="47" y="8"/>
                  </a:lnTo>
                  <a:lnTo>
                    <a:pt x="8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5675087" y="4501926"/>
              <a:ext cx="187325" cy="107950"/>
            </a:xfrm>
            <a:custGeom>
              <a:avLst/>
              <a:gdLst/>
              <a:ahLst/>
              <a:cxnLst>
                <a:cxn ang="0">
                  <a:pos x="83" y="20"/>
                </a:cxn>
                <a:cxn ang="0">
                  <a:pos x="108" y="27"/>
                </a:cxn>
                <a:cxn ang="0">
                  <a:pos x="118" y="40"/>
                </a:cxn>
                <a:cxn ang="0">
                  <a:pos x="118" y="53"/>
                </a:cxn>
                <a:cxn ang="0">
                  <a:pos x="110" y="66"/>
                </a:cxn>
                <a:cxn ang="0">
                  <a:pos x="88" y="68"/>
                </a:cxn>
                <a:cxn ang="0">
                  <a:pos x="59" y="52"/>
                </a:cxn>
                <a:cxn ang="0">
                  <a:pos x="25" y="30"/>
                </a:cxn>
                <a:cxn ang="0">
                  <a:pos x="19" y="25"/>
                </a:cxn>
                <a:cxn ang="0">
                  <a:pos x="20" y="36"/>
                </a:cxn>
                <a:cxn ang="0">
                  <a:pos x="0" y="40"/>
                </a:cxn>
                <a:cxn ang="0">
                  <a:pos x="1" y="19"/>
                </a:cxn>
                <a:cxn ang="0">
                  <a:pos x="8" y="3"/>
                </a:cxn>
                <a:cxn ang="0">
                  <a:pos x="21" y="0"/>
                </a:cxn>
                <a:cxn ang="0">
                  <a:pos x="47" y="9"/>
                </a:cxn>
                <a:cxn ang="0">
                  <a:pos x="83" y="20"/>
                </a:cxn>
              </a:cxnLst>
              <a:rect l="0" t="0" r="r" b="b"/>
              <a:pathLst>
                <a:path w="118" h="68">
                  <a:moveTo>
                    <a:pt x="83" y="20"/>
                  </a:moveTo>
                  <a:lnTo>
                    <a:pt x="108" y="27"/>
                  </a:lnTo>
                  <a:lnTo>
                    <a:pt x="118" y="40"/>
                  </a:lnTo>
                  <a:lnTo>
                    <a:pt x="118" y="53"/>
                  </a:lnTo>
                  <a:lnTo>
                    <a:pt x="110" y="66"/>
                  </a:lnTo>
                  <a:lnTo>
                    <a:pt x="88" y="68"/>
                  </a:lnTo>
                  <a:lnTo>
                    <a:pt x="59" y="52"/>
                  </a:lnTo>
                  <a:lnTo>
                    <a:pt x="25" y="30"/>
                  </a:lnTo>
                  <a:lnTo>
                    <a:pt x="19" y="25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1" y="19"/>
                  </a:lnTo>
                  <a:lnTo>
                    <a:pt x="8" y="3"/>
                  </a:lnTo>
                  <a:lnTo>
                    <a:pt x="21" y="0"/>
                  </a:lnTo>
                  <a:lnTo>
                    <a:pt x="47" y="9"/>
                  </a:lnTo>
                  <a:lnTo>
                    <a:pt x="8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91"/>
            <p:cNvSpPr>
              <a:spLocks noChangeAspect="1"/>
            </p:cNvSpPr>
            <p:nvPr/>
          </p:nvSpPr>
          <p:spPr bwMode="auto">
            <a:xfrm rot="13920000">
              <a:off x="5581790" y="4254827"/>
              <a:ext cx="224790" cy="231140"/>
            </a:xfrm>
            <a:custGeom>
              <a:avLst/>
              <a:gdLst/>
              <a:ahLst/>
              <a:cxnLst>
                <a:cxn ang="0">
                  <a:pos x="4" y="179"/>
                </a:cxn>
                <a:cxn ang="0">
                  <a:pos x="0" y="167"/>
                </a:cxn>
                <a:cxn ang="0">
                  <a:pos x="13" y="154"/>
                </a:cxn>
                <a:cxn ang="0">
                  <a:pos x="44" y="128"/>
                </a:cxn>
                <a:cxn ang="0">
                  <a:pos x="69" y="113"/>
                </a:cxn>
                <a:cxn ang="0">
                  <a:pos x="87" y="99"/>
                </a:cxn>
                <a:cxn ang="0">
                  <a:pos x="99" y="88"/>
                </a:cxn>
                <a:cxn ang="0">
                  <a:pos x="105" y="76"/>
                </a:cxn>
                <a:cxn ang="0">
                  <a:pos x="109" y="52"/>
                </a:cxn>
                <a:cxn ang="0">
                  <a:pos x="114" y="35"/>
                </a:cxn>
                <a:cxn ang="0">
                  <a:pos x="124" y="18"/>
                </a:cxn>
                <a:cxn ang="0">
                  <a:pos x="133" y="2"/>
                </a:cxn>
                <a:cxn ang="0">
                  <a:pos x="139" y="0"/>
                </a:cxn>
                <a:cxn ang="0">
                  <a:pos x="144" y="5"/>
                </a:cxn>
                <a:cxn ang="0">
                  <a:pos x="139" y="16"/>
                </a:cxn>
                <a:cxn ang="0">
                  <a:pos x="130" y="26"/>
                </a:cxn>
                <a:cxn ang="0">
                  <a:pos x="136" y="32"/>
                </a:cxn>
                <a:cxn ang="0">
                  <a:pos x="159" y="29"/>
                </a:cxn>
                <a:cxn ang="0">
                  <a:pos x="165" y="23"/>
                </a:cxn>
                <a:cxn ang="0">
                  <a:pos x="175" y="29"/>
                </a:cxn>
                <a:cxn ang="0">
                  <a:pos x="168" y="38"/>
                </a:cxn>
                <a:cxn ang="0">
                  <a:pos x="150" y="40"/>
                </a:cxn>
                <a:cxn ang="0">
                  <a:pos x="164" y="42"/>
                </a:cxn>
                <a:cxn ang="0">
                  <a:pos x="177" y="41"/>
                </a:cxn>
                <a:cxn ang="0">
                  <a:pos x="177" y="52"/>
                </a:cxn>
                <a:cxn ang="0">
                  <a:pos x="161" y="52"/>
                </a:cxn>
                <a:cxn ang="0">
                  <a:pos x="143" y="50"/>
                </a:cxn>
                <a:cxn ang="0">
                  <a:pos x="124" y="50"/>
                </a:cxn>
                <a:cxn ang="0">
                  <a:pos x="119" y="56"/>
                </a:cxn>
                <a:cxn ang="0">
                  <a:pos x="118" y="74"/>
                </a:cxn>
                <a:cxn ang="0">
                  <a:pos x="114" y="92"/>
                </a:cxn>
                <a:cxn ang="0">
                  <a:pos x="103" y="106"/>
                </a:cxn>
                <a:cxn ang="0">
                  <a:pos x="81" y="125"/>
                </a:cxn>
                <a:cxn ang="0">
                  <a:pos x="55" y="145"/>
                </a:cxn>
                <a:cxn ang="0">
                  <a:pos x="37" y="169"/>
                </a:cxn>
                <a:cxn ang="0">
                  <a:pos x="27" y="182"/>
                </a:cxn>
                <a:cxn ang="0">
                  <a:pos x="4" y="179"/>
                </a:cxn>
              </a:cxnLst>
              <a:rect l="0" t="0" r="r" b="b"/>
              <a:pathLst>
                <a:path w="177" h="182">
                  <a:moveTo>
                    <a:pt x="4" y="179"/>
                  </a:moveTo>
                  <a:lnTo>
                    <a:pt x="0" y="167"/>
                  </a:lnTo>
                  <a:lnTo>
                    <a:pt x="13" y="154"/>
                  </a:lnTo>
                  <a:lnTo>
                    <a:pt x="44" y="128"/>
                  </a:lnTo>
                  <a:lnTo>
                    <a:pt x="69" y="113"/>
                  </a:lnTo>
                  <a:lnTo>
                    <a:pt x="87" y="99"/>
                  </a:lnTo>
                  <a:lnTo>
                    <a:pt x="99" y="88"/>
                  </a:lnTo>
                  <a:lnTo>
                    <a:pt x="105" y="76"/>
                  </a:lnTo>
                  <a:lnTo>
                    <a:pt x="109" y="52"/>
                  </a:lnTo>
                  <a:lnTo>
                    <a:pt x="114" y="35"/>
                  </a:lnTo>
                  <a:lnTo>
                    <a:pt x="124" y="18"/>
                  </a:lnTo>
                  <a:lnTo>
                    <a:pt x="133" y="2"/>
                  </a:lnTo>
                  <a:lnTo>
                    <a:pt x="139" y="0"/>
                  </a:lnTo>
                  <a:lnTo>
                    <a:pt x="144" y="5"/>
                  </a:lnTo>
                  <a:lnTo>
                    <a:pt x="139" y="16"/>
                  </a:lnTo>
                  <a:lnTo>
                    <a:pt x="130" y="26"/>
                  </a:lnTo>
                  <a:lnTo>
                    <a:pt x="136" y="32"/>
                  </a:lnTo>
                  <a:lnTo>
                    <a:pt x="159" y="29"/>
                  </a:lnTo>
                  <a:lnTo>
                    <a:pt x="165" y="23"/>
                  </a:lnTo>
                  <a:lnTo>
                    <a:pt x="175" y="29"/>
                  </a:lnTo>
                  <a:lnTo>
                    <a:pt x="168" y="38"/>
                  </a:lnTo>
                  <a:lnTo>
                    <a:pt x="150" y="40"/>
                  </a:lnTo>
                  <a:lnTo>
                    <a:pt x="164" y="42"/>
                  </a:lnTo>
                  <a:lnTo>
                    <a:pt x="177" y="41"/>
                  </a:lnTo>
                  <a:lnTo>
                    <a:pt x="177" y="52"/>
                  </a:lnTo>
                  <a:lnTo>
                    <a:pt x="161" y="52"/>
                  </a:lnTo>
                  <a:lnTo>
                    <a:pt x="143" y="50"/>
                  </a:lnTo>
                  <a:lnTo>
                    <a:pt x="124" y="50"/>
                  </a:lnTo>
                  <a:lnTo>
                    <a:pt x="119" y="56"/>
                  </a:lnTo>
                  <a:lnTo>
                    <a:pt x="118" y="74"/>
                  </a:lnTo>
                  <a:lnTo>
                    <a:pt x="114" y="92"/>
                  </a:lnTo>
                  <a:lnTo>
                    <a:pt x="103" y="106"/>
                  </a:lnTo>
                  <a:lnTo>
                    <a:pt x="81" y="125"/>
                  </a:lnTo>
                  <a:lnTo>
                    <a:pt x="55" y="145"/>
                  </a:lnTo>
                  <a:lnTo>
                    <a:pt x="37" y="169"/>
                  </a:lnTo>
                  <a:lnTo>
                    <a:pt x="27" y="182"/>
                  </a:lnTo>
                  <a:lnTo>
                    <a:pt x="4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4"/>
            <p:cNvSpPr>
              <a:spLocks noChangeAspect="1"/>
            </p:cNvSpPr>
            <p:nvPr/>
          </p:nvSpPr>
          <p:spPr bwMode="auto">
            <a:xfrm rot="2940000" flipV="1">
              <a:off x="5554550" y="4303835"/>
              <a:ext cx="224790" cy="231140"/>
            </a:xfrm>
            <a:custGeom>
              <a:avLst/>
              <a:gdLst/>
              <a:ahLst/>
              <a:cxnLst>
                <a:cxn ang="0">
                  <a:pos x="172" y="179"/>
                </a:cxn>
                <a:cxn ang="0">
                  <a:pos x="177" y="167"/>
                </a:cxn>
                <a:cxn ang="0">
                  <a:pos x="164" y="154"/>
                </a:cxn>
                <a:cxn ang="0">
                  <a:pos x="132" y="128"/>
                </a:cxn>
                <a:cxn ang="0">
                  <a:pos x="108" y="113"/>
                </a:cxn>
                <a:cxn ang="0">
                  <a:pos x="90" y="99"/>
                </a:cxn>
                <a:cxn ang="0">
                  <a:pos x="78" y="88"/>
                </a:cxn>
                <a:cxn ang="0">
                  <a:pos x="72" y="75"/>
                </a:cxn>
                <a:cxn ang="0">
                  <a:pos x="67" y="52"/>
                </a:cxn>
                <a:cxn ang="0">
                  <a:pos x="63" y="35"/>
                </a:cxn>
                <a:cxn ang="0">
                  <a:pos x="52" y="18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3" y="6"/>
                </a:cxn>
                <a:cxn ang="0">
                  <a:pos x="37" y="16"/>
                </a:cxn>
                <a:cxn ang="0">
                  <a:pos x="47" y="26"/>
                </a:cxn>
                <a:cxn ang="0">
                  <a:pos x="40" y="32"/>
                </a:cxn>
                <a:cxn ang="0">
                  <a:pos x="18" y="29"/>
                </a:cxn>
                <a:cxn ang="0">
                  <a:pos x="12" y="23"/>
                </a:cxn>
                <a:cxn ang="0">
                  <a:pos x="2" y="29"/>
                </a:cxn>
                <a:cxn ang="0">
                  <a:pos x="9" y="38"/>
                </a:cxn>
                <a:cxn ang="0">
                  <a:pos x="27" y="40"/>
                </a:cxn>
                <a:cxn ang="0">
                  <a:pos x="12" y="42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16" y="52"/>
                </a:cxn>
                <a:cxn ang="0">
                  <a:pos x="33" y="50"/>
                </a:cxn>
                <a:cxn ang="0">
                  <a:pos x="52" y="50"/>
                </a:cxn>
                <a:cxn ang="0">
                  <a:pos x="57" y="56"/>
                </a:cxn>
                <a:cxn ang="0">
                  <a:pos x="59" y="74"/>
                </a:cxn>
                <a:cxn ang="0">
                  <a:pos x="63" y="92"/>
                </a:cxn>
                <a:cxn ang="0">
                  <a:pos x="74" y="106"/>
                </a:cxn>
                <a:cxn ang="0">
                  <a:pos x="96" y="125"/>
                </a:cxn>
                <a:cxn ang="0">
                  <a:pos x="121" y="145"/>
                </a:cxn>
                <a:cxn ang="0">
                  <a:pos x="141" y="169"/>
                </a:cxn>
                <a:cxn ang="0">
                  <a:pos x="150" y="182"/>
                </a:cxn>
                <a:cxn ang="0">
                  <a:pos x="172" y="179"/>
                </a:cxn>
              </a:cxnLst>
              <a:rect l="0" t="0" r="r" b="b"/>
              <a:pathLst>
                <a:path w="177" h="182">
                  <a:moveTo>
                    <a:pt x="172" y="179"/>
                  </a:moveTo>
                  <a:lnTo>
                    <a:pt x="177" y="167"/>
                  </a:lnTo>
                  <a:lnTo>
                    <a:pt x="164" y="154"/>
                  </a:lnTo>
                  <a:lnTo>
                    <a:pt x="132" y="128"/>
                  </a:lnTo>
                  <a:lnTo>
                    <a:pt x="108" y="113"/>
                  </a:lnTo>
                  <a:lnTo>
                    <a:pt x="90" y="99"/>
                  </a:lnTo>
                  <a:lnTo>
                    <a:pt x="78" y="88"/>
                  </a:lnTo>
                  <a:lnTo>
                    <a:pt x="72" y="75"/>
                  </a:lnTo>
                  <a:lnTo>
                    <a:pt x="67" y="52"/>
                  </a:lnTo>
                  <a:lnTo>
                    <a:pt x="63" y="35"/>
                  </a:lnTo>
                  <a:lnTo>
                    <a:pt x="52" y="18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3" y="6"/>
                  </a:lnTo>
                  <a:lnTo>
                    <a:pt x="37" y="16"/>
                  </a:lnTo>
                  <a:lnTo>
                    <a:pt x="47" y="26"/>
                  </a:lnTo>
                  <a:lnTo>
                    <a:pt x="40" y="32"/>
                  </a:lnTo>
                  <a:lnTo>
                    <a:pt x="18" y="29"/>
                  </a:lnTo>
                  <a:lnTo>
                    <a:pt x="12" y="23"/>
                  </a:lnTo>
                  <a:lnTo>
                    <a:pt x="2" y="29"/>
                  </a:lnTo>
                  <a:lnTo>
                    <a:pt x="9" y="38"/>
                  </a:lnTo>
                  <a:lnTo>
                    <a:pt x="27" y="40"/>
                  </a:lnTo>
                  <a:lnTo>
                    <a:pt x="12" y="42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16" y="52"/>
                  </a:lnTo>
                  <a:lnTo>
                    <a:pt x="33" y="50"/>
                  </a:lnTo>
                  <a:lnTo>
                    <a:pt x="52" y="50"/>
                  </a:lnTo>
                  <a:lnTo>
                    <a:pt x="57" y="56"/>
                  </a:lnTo>
                  <a:lnTo>
                    <a:pt x="59" y="74"/>
                  </a:lnTo>
                  <a:lnTo>
                    <a:pt x="63" y="92"/>
                  </a:lnTo>
                  <a:lnTo>
                    <a:pt x="74" y="106"/>
                  </a:lnTo>
                  <a:lnTo>
                    <a:pt x="96" y="125"/>
                  </a:lnTo>
                  <a:lnTo>
                    <a:pt x="121" y="145"/>
                  </a:lnTo>
                  <a:lnTo>
                    <a:pt x="141" y="169"/>
                  </a:lnTo>
                  <a:lnTo>
                    <a:pt x="150" y="182"/>
                  </a:lnTo>
                  <a:lnTo>
                    <a:pt x="17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Tekstboks 32"/>
          <p:cNvSpPr txBox="1"/>
          <p:nvPr/>
        </p:nvSpPr>
        <p:spPr>
          <a:xfrm>
            <a:off x="200818" y="1001491"/>
            <a:ext cx="883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Zonal pricing and nodal pricing is explained in the</a:t>
            </a:r>
          </a:p>
          <a:p>
            <a:r>
              <a:rPr lang="en-GB" sz="2400" dirty="0" smtClean="0"/>
              <a:t>appendix.</a:t>
            </a:r>
          </a:p>
        </p:txBody>
      </p:sp>
      <p:sp>
        <p:nvSpPr>
          <p:cNvPr id="34" name="Tekstboks 33"/>
          <p:cNvSpPr txBox="1"/>
          <p:nvPr/>
        </p:nvSpPr>
        <p:spPr>
          <a:xfrm>
            <a:off x="690883" y="1971453"/>
            <a:ext cx="8542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As can be seen in the appendix: with nodal pricing, you</a:t>
            </a:r>
          </a:p>
          <a:p>
            <a:pPr marL="0" lvl="1"/>
            <a:r>
              <a:rPr lang="en-GB" dirty="0" smtClean="0"/>
              <a:t>split the coupled region into many, very small price zones</a:t>
            </a:r>
          </a:p>
          <a:p>
            <a:pPr marL="0" lvl="1"/>
            <a:r>
              <a:rPr lang="en-GB" dirty="0" smtClean="0"/>
              <a:t>(so-called ”nodes”).</a:t>
            </a:r>
          </a:p>
        </p:txBody>
      </p:sp>
      <p:sp>
        <p:nvSpPr>
          <p:cNvPr id="35" name="Tekstboks 34"/>
          <p:cNvSpPr txBox="1"/>
          <p:nvPr/>
        </p:nvSpPr>
        <p:spPr>
          <a:xfrm>
            <a:off x="200815" y="3126081"/>
            <a:ext cx="7406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Once every day, you run the calculation.</a:t>
            </a:r>
          </a:p>
          <a:p>
            <a:r>
              <a:rPr lang="en-GB" sz="2400" dirty="0" smtClean="0"/>
              <a:t>The calculation decides the geographical</a:t>
            </a:r>
          </a:p>
          <a:p>
            <a:r>
              <a:rPr lang="en-GB" sz="2400" dirty="0" smtClean="0"/>
              <a:t>areas having the same day-ahead prices</a:t>
            </a:r>
            <a:endParaRPr lang="en-GB" sz="2400" baseline="30000" dirty="0" smtClean="0"/>
          </a:p>
        </p:txBody>
      </p:sp>
      <p:sp>
        <p:nvSpPr>
          <p:cNvPr id="36" name="Tekstboks 35"/>
          <p:cNvSpPr txBox="1"/>
          <p:nvPr/>
        </p:nvSpPr>
        <p:spPr>
          <a:xfrm>
            <a:off x="690576" y="4465375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Thereby, the decision on which areas will have the</a:t>
            </a:r>
          </a:p>
          <a:p>
            <a:pPr marL="0" lvl="1"/>
            <a:r>
              <a:rPr lang="en-GB" dirty="0" smtClean="0"/>
              <a:t>same day-ahead prices is left to the market.</a:t>
            </a:r>
          </a:p>
        </p:txBody>
      </p:sp>
      <p:sp>
        <p:nvSpPr>
          <p:cNvPr id="37" name="Tekstboks 36"/>
          <p:cNvSpPr txBox="1"/>
          <p:nvPr/>
        </p:nvSpPr>
        <p:spPr>
          <a:xfrm>
            <a:off x="692046" y="5312224"/>
            <a:ext cx="7754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In contrast: with the zonal system’s relatively large,</a:t>
            </a:r>
          </a:p>
          <a:p>
            <a:pPr marL="0" lvl="1"/>
            <a:r>
              <a:rPr lang="en-GB" dirty="0" smtClean="0"/>
              <a:t>preset zones, you may argue the zonal system is a</a:t>
            </a:r>
          </a:p>
          <a:p>
            <a:pPr marL="0" lvl="1"/>
            <a:r>
              <a:rPr lang="en-GB" dirty="0" smtClean="0"/>
              <a:t>version of planned economy.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514"/>
            <a:ext cx="7097486" cy="566057"/>
          </a:xfrm>
        </p:spPr>
        <p:txBody>
          <a:bodyPr/>
          <a:lstStyle/>
          <a:p>
            <a:r>
              <a:rPr lang="en-GB" dirty="0" smtClean="0"/>
              <a:t>Nodal or zonal pricing? – 2</a:t>
            </a:r>
            <a:endParaRPr lang="en-GB" dirty="0"/>
          </a:p>
        </p:txBody>
      </p:sp>
      <p:sp>
        <p:nvSpPr>
          <p:cNvPr id="6" name="Tekstboks 5"/>
          <p:cNvSpPr txBox="1"/>
          <p:nvPr/>
        </p:nvSpPr>
        <p:spPr>
          <a:xfrm>
            <a:off x="43553" y="537047"/>
            <a:ext cx="8916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Because the zonal system has relatively large price zones,</a:t>
            </a:r>
          </a:p>
          <a:p>
            <a:r>
              <a:rPr lang="en-GB" dirty="0" smtClean="0"/>
              <a:t>the TSOs often have to pay for </a:t>
            </a:r>
            <a:r>
              <a:rPr lang="da-DK" dirty="0" smtClean="0">
                <a:ea typeface="Verdana" pitchFamily="34" charset="0"/>
                <a:cs typeface="Verdana" pitchFamily="34" charset="0"/>
              </a:rPr>
              <a:t>redispatching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insi</a:t>
            </a:r>
            <a:r>
              <a:rPr lang="en-GB" dirty="0" smtClean="0"/>
              <a:t>de a zone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38626" y="1232449"/>
            <a:ext cx="8081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As the zone’s common spot price often creates a huge,</a:t>
            </a:r>
          </a:p>
          <a:p>
            <a:pPr marL="0" lvl="1"/>
            <a:r>
              <a:rPr lang="en-GB" dirty="0" smtClean="0"/>
              <a:t>planned production surplus in part A of the zone and a</a:t>
            </a:r>
          </a:p>
          <a:p>
            <a:pPr marL="0" lvl="1"/>
            <a:r>
              <a:rPr lang="en-GB" dirty="0" smtClean="0"/>
              <a:t>huge, planned production deficit in part B of the zone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1235168" y="2192086"/>
            <a:ext cx="5484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 smtClean="0"/>
              <a:t>And the zone’s grid cannot transport</a:t>
            </a:r>
          </a:p>
          <a:p>
            <a:pPr marL="0" lvl="2"/>
            <a:r>
              <a:rPr lang="en-GB" dirty="0" smtClean="0"/>
              <a:t>the surplus energy from A to B.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4691" y="2843946"/>
            <a:ext cx="940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However, when this happens, the zone’s spot price is unreliable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38626" y="3188030"/>
            <a:ext cx="642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The redispatching prices are the true</a:t>
            </a:r>
          </a:p>
          <a:p>
            <a:pPr marL="0" lvl="1"/>
            <a:r>
              <a:rPr lang="en-GB" dirty="0" smtClean="0"/>
              <a:t>day-ahead prices for A and B, respectively.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43321" y="3839890"/>
            <a:ext cx="964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zonal system’s relatively large zones simplifies price hedging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38626" y="4183974"/>
            <a:ext cx="8023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And price hedging is important for retailers, who have</a:t>
            </a:r>
          </a:p>
          <a:p>
            <a:pPr marL="0" lvl="1"/>
            <a:r>
              <a:rPr lang="en-GB" dirty="0" smtClean="0"/>
              <a:t>customers preferring fixed price contracts.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44458" y="4835834"/>
            <a:ext cx="929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However, via the grid fees everybody pay for the redispatching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233707" y="6139551"/>
            <a:ext cx="6655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 smtClean="0"/>
              <a:t>As the fixed-price end users do not</a:t>
            </a:r>
          </a:p>
          <a:p>
            <a:pPr marL="0" lvl="2"/>
            <a:r>
              <a:rPr lang="en-GB" dirty="0" smtClean="0"/>
              <a:t>themselves pay the full cost of the hedging.</a:t>
            </a: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82" name="Gruppe 47"/>
          <p:cNvGrpSpPr/>
          <p:nvPr/>
        </p:nvGrpSpPr>
        <p:grpSpPr>
          <a:xfrm>
            <a:off x="7581456" y="5821587"/>
            <a:ext cx="968788" cy="882778"/>
            <a:chOff x="7204092" y="5792559"/>
            <a:chExt cx="968788" cy="882778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04092" y="5793226"/>
              <a:ext cx="968788" cy="88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7874843" y="5792559"/>
              <a:ext cx="186690" cy="176022"/>
            </a:xfrm>
            <a:custGeom>
              <a:avLst/>
              <a:gdLst/>
              <a:ahLst/>
              <a:cxnLst>
                <a:cxn ang="0">
                  <a:pos x="81" y="167"/>
                </a:cxn>
                <a:cxn ang="0">
                  <a:pos x="89" y="118"/>
                </a:cxn>
                <a:cxn ang="0">
                  <a:pos x="97" y="65"/>
                </a:cxn>
                <a:cxn ang="0">
                  <a:pos x="130" y="29"/>
                </a:cxn>
                <a:cxn ang="0">
                  <a:pos x="163" y="0"/>
                </a:cxn>
                <a:cxn ang="0">
                  <a:pos x="211" y="0"/>
                </a:cxn>
                <a:cxn ang="0">
                  <a:pos x="252" y="20"/>
                </a:cxn>
                <a:cxn ang="0">
                  <a:pos x="272" y="57"/>
                </a:cxn>
                <a:cxn ang="0">
                  <a:pos x="280" y="110"/>
                </a:cxn>
                <a:cxn ang="0">
                  <a:pos x="264" y="167"/>
                </a:cxn>
                <a:cxn ang="0">
                  <a:pos x="240" y="204"/>
                </a:cxn>
                <a:cxn ang="0">
                  <a:pos x="203" y="240"/>
                </a:cxn>
                <a:cxn ang="0">
                  <a:pos x="154" y="256"/>
                </a:cxn>
                <a:cxn ang="0">
                  <a:pos x="109" y="256"/>
                </a:cxn>
                <a:cxn ang="0">
                  <a:pos x="94" y="236"/>
                </a:cxn>
                <a:cxn ang="0">
                  <a:pos x="89" y="220"/>
                </a:cxn>
                <a:cxn ang="0">
                  <a:pos x="45" y="256"/>
                </a:cxn>
                <a:cxn ang="0">
                  <a:pos x="20" y="264"/>
                </a:cxn>
                <a:cxn ang="0">
                  <a:pos x="4" y="256"/>
                </a:cxn>
                <a:cxn ang="0">
                  <a:pos x="0" y="228"/>
                </a:cxn>
                <a:cxn ang="0">
                  <a:pos x="29" y="220"/>
                </a:cxn>
                <a:cxn ang="0">
                  <a:pos x="69" y="208"/>
                </a:cxn>
                <a:cxn ang="0">
                  <a:pos x="77" y="196"/>
                </a:cxn>
                <a:cxn ang="0">
                  <a:pos x="81" y="167"/>
                </a:cxn>
              </a:cxnLst>
              <a:rect l="0" t="0" r="r" b="b"/>
              <a:pathLst>
                <a:path w="280" h="264">
                  <a:moveTo>
                    <a:pt x="81" y="167"/>
                  </a:moveTo>
                  <a:lnTo>
                    <a:pt x="89" y="118"/>
                  </a:lnTo>
                  <a:lnTo>
                    <a:pt x="97" y="65"/>
                  </a:lnTo>
                  <a:lnTo>
                    <a:pt x="130" y="29"/>
                  </a:lnTo>
                  <a:lnTo>
                    <a:pt x="163" y="0"/>
                  </a:lnTo>
                  <a:lnTo>
                    <a:pt x="211" y="0"/>
                  </a:lnTo>
                  <a:lnTo>
                    <a:pt x="252" y="20"/>
                  </a:lnTo>
                  <a:lnTo>
                    <a:pt x="272" y="57"/>
                  </a:lnTo>
                  <a:lnTo>
                    <a:pt x="280" y="110"/>
                  </a:lnTo>
                  <a:lnTo>
                    <a:pt x="264" y="167"/>
                  </a:lnTo>
                  <a:lnTo>
                    <a:pt x="240" y="204"/>
                  </a:lnTo>
                  <a:lnTo>
                    <a:pt x="203" y="240"/>
                  </a:lnTo>
                  <a:lnTo>
                    <a:pt x="154" y="256"/>
                  </a:lnTo>
                  <a:lnTo>
                    <a:pt x="109" y="256"/>
                  </a:lnTo>
                  <a:lnTo>
                    <a:pt x="94" y="236"/>
                  </a:lnTo>
                  <a:lnTo>
                    <a:pt x="89" y="220"/>
                  </a:lnTo>
                  <a:lnTo>
                    <a:pt x="45" y="256"/>
                  </a:lnTo>
                  <a:lnTo>
                    <a:pt x="20" y="264"/>
                  </a:lnTo>
                  <a:lnTo>
                    <a:pt x="4" y="256"/>
                  </a:lnTo>
                  <a:lnTo>
                    <a:pt x="0" y="228"/>
                  </a:lnTo>
                  <a:lnTo>
                    <a:pt x="29" y="220"/>
                  </a:lnTo>
                  <a:lnTo>
                    <a:pt x="69" y="208"/>
                  </a:lnTo>
                  <a:lnTo>
                    <a:pt x="77" y="196"/>
                  </a:lnTo>
                  <a:lnTo>
                    <a:pt x="81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7935517" y="5977915"/>
              <a:ext cx="123349" cy="300705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78" y="4"/>
                </a:cxn>
                <a:cxn ang="0">
                  <a:pos x="111" y="0"/>
                </a:cxn>
                <a:cxn ang="0">
                  <a:pos x="157" y="16"/>
                </a:cxn>
                <a:cxn ang="0">
                  <a:pos x="165" y="44"/>
                </a:cxn>
                <a:cxn ang="0">
                  <a:pos x="169" y="81"/>
                </a:cxn>
                <a:cxn ang="0">
                  <a:pos x="161" y="145"/>
                </a:cxn>
                <a:cxn ang="0">
                  <a:pos x="149" y="193"/>
                </a:cxn>
                <a:cxn ang="0">
                  <a:pos x="144" y="245"/>
                </a:cxn>
                <a:cxn ang="0">
                  <a:pos x="153" y="290"/>
                </a:cxn>
                <a:cxn ang="0">
                  <a:pos x="174" y="330"/>
                </a:cxn>
                <a:cxn ang="0">
                  <a:pos x="185" y="363"/>
                </a:cxn>
                <a:cxn ang="0">
                  <a:pos x="185" y="395"/>
                </a:cxn>
                <a:cxn ang="0">
                  <a:pos x="174" y="431"/>
                </a:cxn>
                <a:cxn ang="0">
                  <a:pos x="141" y="451"/>
                </a:cxn>
                <a:cxn ang="0">
                  <a:pos x="83" y="448"/>
                </a:cxn>
                <a:cxn ang="0">
                  <a:pos x="45" y="415"/>
                </a:cxn>
                <a:cxn ang="0">
                  <a:pos x="21" y="359"/>
                </a:cxn>
                <a:cxn ang="0">
                  <a:pos x="4" y="282"/>
                </a:cxn>
                <a:cxn ang="0">
                  <a:pos x="0" y="193"/>
                </a:cxn>
                <a:cxn ang="0">
                  <a:pos x="21" y="113"/>
                </a:cxn>
                <a:cxn ang="0">
                  <a:pos x="29" y="64"/>
                </a:cxn>
                <a:cxn ang="0">
                  <a:pos x="50" y="32"/>
                </a:cxn>
              </a:cxnLst>
              <a:rect l="0" t="0" r="r" b="b"/>
              <a:pathLst>
                <a:path w="185" h="451">
                  <a:moveTo>
                    <a:pt x="50" y="32"/>
                  </a:moveTo>
                  <a:lnTo>
                    <a:pt x="78" y="4"/>
                  </a:lnTo>
                  <a:lnTo>
                    <a:pt x="111" y="0"/>
                  </a:lnTo>
                  <a:lnTo>
                    <a:pt x="157" y="16"/>
                  </a:lnTo>
                  <a:lnTo>
                    <a:pt x="165" y="44"/>
                  </a:lnTo>
                  <a:lnTo>
                    <a:pt x="169" y="81"/>
                  </a:lnTo>
                  <a:lnTo>
                    <a:pt x="161" y="145"/>
                  </a:lnTo>
                  <a:lnTo>
                    <a:pt x="149" y="193"/>
                  </a:lnTo>
                  <a:lnTo>
                    <a:pt x="144" y="245"/>
                  </a:lnTo>
                  <a:lnTo>
                    <a:pt x="153" y="290"/>
                  </a:lnTo>
                  <a:lnTo>
                    <a:pt x="174" y="330"/>
                  </a:lnTo>
                  <a:lnTo>
                    <a:pt x="185" y="363"/>
                  </a:lnTo>
                  <a:lnTo>
                    <a:pt x="185" y="395"/>
                  </a:lnTo>
                  <a:lnTo>
                    <a:pt x="174" y="431"/>
                  </a:lnTo>
                  <a:lnTo>
                    <a:pt x="141" y="451"/>
                  </a:lnTo>
                  <a:lnTo>
                    <a:pt x="83" y="448"/>
                  </a:lnTo>
                  <a:lnTo>
                    <a:pt x="45" y="415"/>
                  </a:lnTo>
                  <a:lnTo>
                    <a:pt x="21" y="359"/>
                  </a:lnTo>
                  <a:lnTo>
                    <a:pt x="4" y="282"/>
                  </a:lnTo>
                  <a:lnTo>
                    <a:pt x="0" y="193"/>
                  </a:lnTo>
                  <a:lnTo>
                    <a:pt x="21" y="113"/>
                  </a:lnTo>
                  <a:lnTo>
                    <a:pt x="29" y="64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017527" y="5991250"/>
              <a:ext cx="131350" cy="30603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12" y="53"/>
                </a:cxn>
                <a:cxn ang="0">
                  <a:pos x="45" y="65"/>
                </a:cxn>
                <a:cxn ang="0">
                  <a:pos x="86" y="81"/>
                </a:cxn>
                <a:cxn ang="0">
                  <a:pos x="128" y="117"/>
                </a:cxn>
                <a:cxn ang="0">
                  <a:pos x="152" y="169"/>
                </a:cxn>
                <a:cxn ang="0">
                  <a:pos x="164" y="217"/>
                </a:cxn>
                <a:cxn ang="0">
                  <a:pos x="156" y="246"/>
                </a:cxn>
                <a:cxn ang="0">
                  <a:pos x="119" y="290"/>
                </a:cxn>
                <a:cxn ang="0">
                  <a:pos x="78" y="327"/>
                </a:cxn>
                <a:cxn ang="0">
                  <a:pos x="58" y="350"/>
                </a:cxn>
                <a:cxn ang="0">
                  <a:pos x="62" y="362"/>
                </a:cxn>
                <a:cxn ang="0">
                  <a:pos x="95" y="378"/>
                </a:cxn>
                <a:cxn ang="0">
                  <a:pos x="119" y="407"/>
                </a:cxn>
                <a:cxn ang="0">
                  <a:pos x="136" y="447"/>
                </a:cxn>
                <a:cxn ang="0">
                  <a:pos x="156" y="459"/>
                </a:cxn>
                <a:cxn ang="0">
                  <a:pos x="177" y="451"/>
                </a:cxn>
                <a:cxn ang="0">
                  <a:pos x="164" y="415"/>
                </a:cxn>
                <a:cxn ang="0">
                  <a:pos x="140" y="383"/>
                </a:cxn>
                <a:cxn ang="0">
                  <a:pos x="103" y="354"/>
                </a:cxn>
                <a:cxn ang="0">
                  <a:pos x="99" y="339"/>
                </a:cxn>
                <a:cxn ang="0">
                  <a:pos x="144" y="310"/>
                </a:cxn>
                <a:cxn ang="0">
                  <a:pos x="181" y="262"/>
                </a:cxn>
                <a:cxn ang="0">
                  <a:pos x="197" y="242"/>
                </a:cxn>
                <a:cxn ang="0">
                  <a:pos x="189" y="190"/>
                </a:cxn>
                <a:cxn ang="0">
                  <a:pos x="164" y="125"/>
                </a:cxn>
                <a:cxn ang="0">
                  <a:pos x="136" y="77"/>
                </a:cxn>
                <a:cxn ang="0">
                  <a:pos x="107" y="44"/>
                </a:cxn>
                <a:cxn ang="0">
                  <a:pos x="62" y="12"/>
                </a:cxn>
                <a:cxn ang="0">
                  <a:pos x="12" y="0"/>
                </a:cxn>
              </a:cxnLst>
              <a:rect l="0" t="0" r="r" b="b"/>
              <a:pathLst>
                <a:path w="197" h="459">
                  <a:moveTo>
                    <a:pt x="12" y="0"/>
                  </a:moveTo>
                  <a:lnTo>
                    <a:pt x="0" y="24"/>
                  </a:lnTo>
                  <a:lnTo>
                    <a:pt x="12" y="53"/>
                  </a:lnTo>
                  <a:lnTo>
                    <a:pt x="45" y="65"/>
                  </a:lnTo>
                  <a:lnTo>
                    <a:pt x="86" y="81"/>
                  </a:lnTo>
                  <a:lnTo>
                    <a:pt x="128" y="117"/>
                  </a:lnTo>
                  <a:lnTo>
                    <a:pt x="152" y="169"/>
                  </a:lnTo>
                  <a:lnTo>
                    <a:pt x="164" y="217"/>
                  </a:lnTo>
                  <a:lnTo>
                    <a:pt x="156" y="246"/>
                  </a:lnTo>
                  <a:lnTo>
                    <a:pt x="119" y="290"/>
                  </a:lnTo>
                  <a:lnTo>
                    <a:pt x="78" y="327"/>
                  </a:lnTo>
                  <a:lnTo>
                    <a:pt x="58" y="350"/>
                  </a:lnTo>
                  <a:lnTo>
                    <a:pt x="62" y="362"/>
                  </a:lnTo>
                  <a:lnTo>
                    <a:pt x="95" y="378"/>
                  </a:lnTo>
                  <a:lnTo>
                    <a:pt x="119" y="407"/>
                  </a:lnTo>
                  <a:lnTo>
                    <a:pt x="136" y="447"/>
                  </a:lnTo>
                  <a:lnTo>
                    <a:pt x="156" y="459"/>
                  </a:lnTo>
                  <a:lnTo>
                    <a:pt x="177" y="451"/>
                  </a:lnTo>
                  <a:lnTo>
                    <a:pt x="164" y="415"/>
                  </a:lnTo>
                  <a:lnTo>
                    <a:pt x="140" y="383"/>
                  </a:lnTo>
                  <a:lnTo>
                    <a:pt x="103" y="354"/>
                  </a:lnTo>
                  <a:lnTo>
                    <a:pt x="99" y="339"/>
                  </a:lnTo>
                  <a:lnTo>
                    <a:pt x="144" y="310"/>
                  </a:lnTo>
                  <a:lnTo>
                    <a:pt x="181" y="262"/>
                  </a:lnTo>
                  <a:lnTo>
                    <a:pt x="197" y="242"/>
                  </a:lnTo>
                  <a:lnTo>
                    <a:pt x="189" y="190"/>
                  </a:lnTo>
                  <a:lnTo>
                    <a:pt x="164" y="125"/>
                  </a:lnTo>
                  <a:lnTo>
                    <a:pt x="136" y="77"/>
                  </a:lnTo>
                  <a:lnTo>
                    <a:pt x="107" y="44"/>
                  </a:lnTo>
                  <a:lnTo>
                    <a:pt x="6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7688819" y="5983249"/>
              <a:ext cx="309372" cy="154686"/>
            </a:xfrm>
            <a:custGeom>
              <a:avLst/>
              <a:gdLst/>
              <a:ahLst/>
              <a:cxnLst>
                <a:cxn ang="0">
                  <a:pos x="395" y="37"/>
                </a:cxn>
                <a:cxn ang="0">
                  <a:pos x="436" y="0"/>
                </a:cxn>
                <a:cxn ang="0">
                  <a:pos x="460" y="8"/>
                </a:cxn>
                <a:cxn ang="0">
                  <a:pos x="464" y="49"/>
                </a:cxn>
                <a:cxn ang="0">
                  <a:pos x="440" y="77"/>
                </a:cxn>
                <a:cxn ang="0">
                  <a:pos x="400" y="94"/>
                </a:cxn>
                <a:cxn ang="0">
                  <a:pos x="351" y="142"/>
                </a:cxn>
                <a:cxn ang="0">
                  <a:pos x="303" y="199"/>
                </a:cxn>
                <a:cxn ang="0">
                  <a:pos x="271" y="229"/>
                </a:cxn>
                <a:cxn ang="0">
                  <a:pos x="242" y="232"/>
                </a:cxn>
                <a:cxn ang="0">
                  <a:pos x="222" y="212"/>
                </a:cxn>
                <a:cxn ang="0">
                  <a:pos x="178" y="171"/>
                </a:cxn>
                <a:cxn ang="0">
                  <a:pos x="137" y="134"/>
                </a:cxn>
                <a:cxn ang="0">
                  <a:pos x="93" y="118"/>
                </a:cxn>
                <a:cxn ang="0">
                  <a:pos x="65" y="127"/>
                </a:cxn>
                <a:cxn ang="0">
                  <a:pos x="36" y="151"/>
                </a:cxn>
                <a:cxn ang="0">
                  <a:pos x="0" y="134"/>
                </a:cxn>
                <a:cxn ang="0">
                  <a:pos x="21" y="98"/>
                </a:cxn>
                <a:cxn ang="0">
                  <a:pos x="65" y="82"/>
                </a:cxn>
                <a:cxn ang="0">
                  <a:pos x="105" y="94"/>
                </a:cxn>
                <a:cxn ang="0">
                  <a:pos x="105" y="53"/>
                </a:cxn>
                <a:cxn ang="0">
                  <a:pos x="129" y="53"/>
                </a:cxn>
                <a:cxn ang="0">
                  <a:pos x="129" y="94"/>
                </a:cxn>
                <a:cxn ang="0">
                  <a:pos x="154" y="122"/>
                </a:cxn>
                <a:cxn ang="0">
                  <a:pos x="198" y="151"/>
                </a:cxn>
                <a:cxn ang="0">
                  <a:pos x="234" y="179"/>
                </a:cxn>
                <a:cxn ang="0">
                  <a:pos x="258" y="192"/>
                </a:cxn>
                <a:cxn ang="0">
                  <a:pos x="278" y="171"/>
                </a:cxn>
                <a:cxn ang="0">
                  <a:pos x="311" y="134"/>
                </a:cxn>
                <a:cxn ang="0">
                  <a:pos x="359" y="74"/>
                </a:cxn>
                <a:cxn ang="0">
                  <a:pos x="395" y="37"/>
                </a:cxn>
              </a:cxnLst>
              <a:rect l="0" t="0" r="r" b="b"/>
              <a:pathLst>
                <a:path w="464" h="232">
                  <a:moveTo>
                    <a:pt x="395" y="37"/>
                  </a:moveTo>
                  <a:lnTo>
                    <a:pt x="436" y="0"/>
                  </a:lnTo>
                  <a:lnTo>
                    <a:pt x="460" y="8"/>
                  </a:lnTo>
                  <a:lnTo>
                    <a:pt x="464" y="49"/>
                  </a:lnTo>
                  <a:lnTo>
                    <a:pt x="440" y="77"/>
                  </a:lnTo>
                  <a:lnTo>
                    <a:pt x="400" y="94"/>
                  </a:lnTo>
                  <a:lnTo>
                    <a:pt x="351" y="142"/>
                  </a:lnTo>
                  <a:lnTo>
                    <a:pt x="303" y="199"/>
                  </a:lnTo>
                  <a:lnTo>
                    <a:pt x="271" y="229"/>
                  </a:lnTo>
                  <a:lnTo>
                    <a:pt x="242" y="232"/>
                  </a:lnTo>
                  <a:lnTo>
                    <a:pt x="222" y="212"/>
                  </a:lnTo>
                  <a:lnTo>
                    <a:pt x="178" y="171"/>
                  </a:lnTo>
                  <a:lnTo>
                    <a:pt x="137" y="134"/>
                  </a:lnTo>
                  <a:lnTo>
                    <a:pt x="93" y="118"/>
                  </a:lnTo>
                  <a:lnTo>
                    <a:pt x="65" y="127"/>
                  </a:lnTo>
                  <a:lnTo>
                    <a:pt x="36" y="151"/>
                  </a:lnTo>
                  <a:lnTo>
                    <a:pt x="0" y="134"/>
                  </a:lnTo>
                  <a:lnTo>
                    <a:pt x="21" y="98"/>
                  </a:lnTo>
                  <a:lnTo>
                    <a:pt x="65" y="82"/>
                  </a:lnTo>
                  <a:lnTo>
                    <a:pt x="105" y="94"/>
                  </a:lnTo>
                  <a:lnTo>
                    <a:pt x="105" y="53"/>
                  </a:lnTo>
                  <a:lnTo>
                    <a:pt x="129" y="53"/>
                  </a:lnTo>
                  <a:lnTo>
                    <a:pt x="129" y="94"/>
                  </a:lnTo>
                  <a:lnTo>
                    <a:pt x="154" y="122"/>
                  </a:lnTo>
                  <a:lnTo>
                    <a:pt x="198" y="151"/>
                  </a:lnTo>
                  <a:lnTo>
                    <a:pt x="234" y="179"/>
                  </a:lnTo>
                  <a:lnTo>
                    <a:pt x="258" y="192"/>
                  </a:lnTo>
                  <a:lnTo>
                    <a:pt x="278" y="171"/>
                  </a:lnTo>
                  <a:lnTo>
                    <a:pt x="311" y="134"/>
                  </a:lnTo>
                  <a:lnTo>
                    <a:pt x="359" y="74"/>
                  </a:lnTo>
                  <a:lnTo>
                    <a:pt x="395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012860" y="6232614"/>
              <a:ext cx="160020" cy="4167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"/>
                </a:cxn>
                <a:cxn ang="0">
                  <a:pos x="4" y="27"/>
                </a:cxn>
                <a:cxn ang="0">
                  <a:pos x="4" y="56"/>
                </a:cxn>
                <a:cxn ang="0">
                  <a:pos x="57" y="104"/>
                </a:cxn>
                <a:cxn ang="0">
                  <a:pos x="90" y="164"/>
                </a:cxn>
                <a:cxn ang="0">
                  <a:pos x="102" y="224"/>
                </a:cxn>
                <a:cxn ang="0">
                  <a:pos x="102" y="280"/>
                </a:cxn>
                <a:cxn ang="0">
                  <a:pos x="81" y="373"/>
                </a:cxn>
                <a:cxn ang="0">
                  <a:pos x="61" y="468"/>
                </a:cxn>
                <a:cxn ang="0">
                  <a:pos x="40" y="541"/>
                </a:cxn>
                <a:cxn ang="0">
                  <a:pos x="40" y="581"/>
                </a:cxn>
                <a:cxn ang="0">
                  <a:pos x="49" y="593"/>
                </a:cxn>
                <a:cxn ang="0">
                  <a:pos x="90" y="593"/>
                </a:cxn>
                <a:cxn ang="0">
                  <a:pos x="135" y="597"/>
                </a:cxn>
                <a:cxn ang="0">
                  <a:pos x="192" y="625"/>
                </a:cxn>
                <a:cxn ang="0">
                  <a:pos x="207" y="613"/>
                </a:cxn>
                <a:cxn ang="0">
                  <a:pos x="240" y="581"/>
                </a:cxn>
                <a:cxn ang="0">
                  <a:pos x="224" y="569"/>
                </a:cxn>
                <a:cxn ang="0">
                  <a:pos x="155" y="560"/>
                </a:cxn>
                <a:cxn ang="0">
                  <a:pos x="98" y="569"/>
                </a:cxn>
                <a:cxn ang="0">
                  <a:pos x="65" y="560"/>
                </a:cxn>
                <a:cxn ang="0">
                  <a:pos x="73" y="529"/>
                </a:cxn>
                <a:cxn ang="0">
                  <a:pos x="93" y="448"/>
                </a:cxn>
                <a:cxn ang="0">
                  <a:pos x="126" y="352"/>
                </a:cxn>
                <a:cxn ang="0">
                  <a:pos x="142" y="280"/>
                </a:cxn>
                <a:cxn ang="0">
                  <a:pos x="135" y="216"/>
                </a:cxn>
                <a:cxn ang="0">
                  <a:pos x="126" y="148"/>
                </a:cxn>
                <a:cxn ang="0">
                  <a:pos x="98" y="68"/>
                </a:cxn>
                <a:cxn ang="0">
                  <a:pos x="57" y="15"/>
                </a:cxn>
                <a:cxn ang="0">
                  <a:pos x="33" y="0"/>
                </a:cxn>
              </a:cxnLst>
              <a:rect l="0" t="0" r="r" b="b"/>
              <a:pathLst>
                <a:path w="240" h="625">
                  <a:moveTo>
                    <a:pt x="33" y="0"/>
                  </a:moveTo>
                  <a:lnTo>
                    <a:pt x="0" y="3"/>
                  </a:lnTo>
                  <a:lnTo>
                    <a:pt x="4" y="27"/>
                  </a:lnTo>
                  <a:lnTo>
                    <a:pt x="4" y="56"/>
                  </a:lnTo>
                  <a:lnTo>
                    <a:pt x="57" y="104"/>
                  </a:lnTo>
                  <a:lnTo>
                    <a:pt x="90" y="164"/>
                  </a:lnTo>
                  <a:lnTo>
                    <a:pt x="102" y="224"/>
                  </a:lnTo>
                  <a:lnTo>
                    <a:pt x="102" y="280"/>
                  </a:lnTo>
                  <a:lnTo>
                    <a:pt x="81" y="373"/>
                  </a:lnTo>
                  <a:lnTo>
                    <a:pt x="61" y="468"/>
                  </a:lnTo>
                  <a:lnTo>
                    <a:pt x="40" y="541"/>
                  </a:lnTo>
                  <a:lnTo>
                    <a:pt x="40" y="581"/>
                  </a:lnTo>
                  <a:lnTo>
                    <a:pt x="49" y="593"/>
                  </a:lnTo>
                  <a:lnTo>
                    <a:pt x="90" y="593"/>
                  </a:lnTo>
                  <a:lnTo>
                    <a:pt x="135" y="597"/>
                  </a:lnTo>
                  <a:lnTo>
                    <a:pt x="192" y="625"/>
                  </a:lnTo>
                  <a:lnTo>
                    <a:pt x="207" y="613"/>
                  </a:lnTo>
                  <a:lnTo>
                    <a:pt x="240" y="581"/>
                  </a:lnTo>
                  <a:lnTo>
                    <a:pt x="224" y="569"/>
                  </a:lnTo>
                  <a:lnTo>
                    <a:pt x="155" y="560"/>
                  </a:lnTo>
                  <a:lnTo>
                    <a:pt x="98" y="569"/>
                  </a:lnTo>
                  <a:lnTo>
                    <a:pt x="65" y="560"/>
                  </a:lnTo>
                  <a:lnTo>
                    <a:pt x="73" y="529"/>
                  </a:lnTo>
                  <a:lnTo>
                    <a:pt x="93" y="448"/>
                  </a:lnTo>
                  <a:lnTo>
                    <a:pt x="126" y="352"/>
                  </a:lnTo>
                  <a:lnTo>
                    <a:pt x="142" y="280"/>
                  </a:lnTo>
                  <a:lnTo>
                    <a:pt x="135" y="216"/>
                  </a:lnTo>
                  <a:lnTo>
                    <a:pt x="126" y="148"/>
                  </a:lnTo>
                  <a:lnTo>
                    <a:pt x="98" y="68"/>
                  </a:lnTo>
                  <a:lnTo>
                    <a:pt x="57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7890845" y="6234615"/>
              <a:ext cx="123349" cy="438722"/>
            </a:xfrm>
            <a:custGeom>
              <a:avLst/>
              <a:gdLst/>
              <a:ahLst/>
              <a:cxnLst>
                <a:cxn ang="0">
                  <a:pos x="94" y="69"/>
                </a:cxn>
                <a:cxn ang="0">
                  <a:pos x="132" y="0"/>
                </a:cxn>
                <a:cxn ang="0">
                  <a:pos x="165" y="0"/>
                </a:cxn>
                <a:cxn ang="0">
                  <a:pos x="185" y="21"/>
                </a:cxn>
                <a:cxn ang="0">
                  <a:pos x="181" y="57"/>
                </a:cxn>
                <a:cxn ang="0">
                  <a:pos x="148" y="84"/>
                </a:cxn>
                <a:cxn ang="0">
                  <a:pos x="115" y="133"/>
                </a:cxn>
                <a:cxn ang="0">
                  <a:pos x="91" y="213"/>
                </a:cxn>
                <a:cxn ang="0">
                  <a:pos x="91" y="297"/>
                </a:cxn>
                <a:cxn ang="0">
                  <a:pos x="107" y="413"/>
                </a:cxn>
                <a:cxn ang="0">
                  <a:pos x="127" y="489"/>
                </a:cxn>
                <a:cxn ang="0">
                  <a:pos x="132" y="549"/>
                </a:cxn>
                <a:cxn ang="0">
                  <a:pos x="127" y="569"/>
                </a:cxn>
                <a:cxn ang="0">
                  <a:pos x="99" y="593"/>
                </a:cxn>
                <a:cxn ang="0">
                  <a:pos x="66" y="630"/>
                </a:cxn>
                <a:cxn ang="0">
                  <a:pos x="49" y="658"/>
                </a:cxn>
                <a:cxn ang="0">
                  <a:pos x="20" y="654"/>
                </a:cxn>
                <a:cxn ang="0">
                  <a:pos x="0" y="605"/>
                </a:cxn>
                <a:cxn ang="0">
                  <a:pos x="25" y="586"/>
                </a:cxn>
                <a:cxn ang="0">
                  <a:pos x="70" y="554"/>
                </a:cxn>
                <a:cxn ang="0">
                  <a:pos x="99" y="542"/>
                </a:cxn>
                <a:cxn ang="0">
                  <a:pos x="99" y="509"/>
                </a:cxn>
                <a:cxn ang="0">
                  <a:pos x="91" y="462"/>
                </a:cxn>
                <a:cxn ang="0">
                  <a:pos x="66" y="397"/>
                </a:cxn>
                <a:cxn ang="0">
                  <a:pos x="49" y="337"/>
                </a:cxn>
                <a:cxn ang="0">
                  <a:pos x="37" y="277"/>
                </a:cxn>
                <a:cxn ang="0">
                  <a:pos x="41" y="221"/>
                </a:cxn>
                <a:cxn ang="0">
                  <a:pos x="49" y="161"/>
                </a:cxn>
                <a:cxn ang="0">
                  <a:pos x="74" y="105"/>
                </a:cxn>
                <a:cxn ang="0">
                  <a:pos x="94" y="69"/>
                </a:cxn>
              </a:cxnLst>
              <a:rect l="0" t="0" r="r" b="b"/>
              <a:pathLst>
                <a:path w="185" h="658">
                  <a:moveTo>
                    <a:pt x="94" y="69"/>
                  </a:moveTo>
                  <a:lnTo>
                    <a:pt x="132" y="0"/>
                  </a:lnTo>
                  <a:lnTo>
                    <a:pt x="165" y="0"/>
                  </a:lnTo>
                  <a:lnTo>
                    <a:pt x="185" y="21"/>
                  </a:lnTo>
                  <a:lnTo>
                    <a:pt x="181" y="57"/>
                  </a:lnTo>
                  <a:lnTo>
                    <a:pt x="148" y="84"/>
                  </a:lnTo>
                  <a:lnTo>
                    <a:pt x="115" y="133"/>
                  </a:lnTo>
                  <a:lnTo>
                    <a:pt x="91" y="213"/>
                  </a:lnTo>
                  <a:lnTo>
                    <a:pt x="91" y="297"/>
                  </a:lnTo>
                  <a:lnTo>
                    <a:pt x="107" y="413"/>
                  </a:lnTo>
                  <a:lnTo>
                    <a:pt x="127" y="489"/>
                  </a:lnTo>
                  <a:lnTo>
                    <a:pt x="132" y="549"/>
                  </a:lnTo>
                  <a:lnTo>
                    <a:pt x="127" y="569"/>
                  </a:lnTo>
                  <a:lnTo>
                    <a:pt x="99" y="593"/>
                  </a:lnTo>
                  <a:lnTo>
                    <a:pt x="66" y="630"/>
                  </a:lnTo>
                  <a:lnTo>
                    <a:pt x="49" y="658"/>
                  </a:lnTo>
                  <a:lnTo>
                    <a:pt x="20" y="654"/>
                  </a:lnTo>
                  <a:lnTo>
                    <a:pt x="0" y="605"/>
                  </a:lnTo>
                  <a:lnTo>
                    <a:pt x="25" y="586"/>
                  </a:lnTo>
                  <a:lnTo>
                    <a:pt x="70" y="554"/>
                  </a:lnTo>
                  <a:lnTo>
                    <a:pt x="99" y="542"/>
                  </a:lnTo>
                  <a:lnTo>
                    <a:pt x="99" y="509"/>
                  </a:lnTo>
                  <a:lnTo>
                    <a:pt x="91" y="462"/>
                  </a:lnTo>
                  <a:lnTo>
                    <a:pt x="66" y="397"/>
                  </a:lnTo>
                  <a:lnTo>
                    <a:pt x="49" y="337"/>
                  </a:lnTo>
                  <a:lnTo>
                    <a:pt x="37" y="277"/>
                  </a:lnTo>
                  <a:lnTo>
                    <a:pt x="41" y="221"/>
                  </a:lnTo>
                  <a:lnTo>
                    <a:pt x="49" y="161"/>
                  </a:lnTo>
                  <a:lnTo>
                    <a:pt x="74" y="105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7204092" y="5839898"/>
              <a:ext cx="190024" cy="179356"/>
            </a:xfrm>
            <a:custGeom>
              <a:avLst/>
              <a:gdLst/>
              <a:ahLst/>
              <a:cxnLst>
                <a:cxn ang="0">
                  <a:pos x="179" y="114"/>
                </a:cxn>
                <a:cxn ang="0">
                  <a:pos x="154" y="54"/>
                </a:cxn>
                <a:cxn ang="0">
                  <a:pos x="130" y="25"/>
                </a:cxn>
                <a:cxn ang="0">
                  <a:pos x="110" y="9"/>
                </a:cxn>
                <a:cxn ang="0">
                  <a:pos x="82" y="0"/>
                </a:cxn>
                <a:cxn ang="0">
                  <a:pos x="49" y="4"/>
                </a:cxn>
                <a:cxn ang="0">
                  <a:pos x="16" y="29"/>
                </a:cxn>
                <a:cxn ang="0">
                  <a:pos x="4" y="65"/>
                </a:cxn>
                <a:cxn ang="0">
                  <a:pos x="0" y="119"/>
                </a:cxn>
                <a:cxn ang="0">
                  <a:pos x="16" y="192"/>
                </a:cxn>
                <a:cxn ang="0">
                  <a:pos x="53" y="232"/>
                </a:cxn>
                <a:cxn ang="0">
                  <a:pos x="94" y="265"/>
                </a:cxn>
                <a:cxn ang="0">
                  <a:pos x="126" y="269"/>
                </a:cxn>
                <a:cxn ang="0">
                  <a:pos x="163" y="244"/>
                </a:cxn>
                <a:cxn ang="0">
                  <a:pos x="179" y="188"/>
                </a:cxn>
                <a:cxn ang="0">
                  <a:pos x="183" y="147"/>
                </a:cxn>
                <a:cxn ang="0">
                  <a:pos x="244" y="159"/>
                </a:cxn>
                <a:cxn ang="0">
                  <a:pos x="268" y="167"/>
                </a:cxn>
                <a:cxn ang="0">
                  <a:pos x="285" y="151"/>
                </a:cxn>
                <a:cxn ang="0">
                  <a:pos x="276" y="131"/>
                </a:cxn>
                <a:cxn ang="0">
                  <a:pos x="231" y="131"/>
                </a:cxn>
                <a:cxn ang="0">
                  <a:pos x="179" y="114"/>
                </a:cxn>
              </a:cxnLst>
              <a:rect l="0" t="0" r="r" b="b"/>
              <a:pathLst>
                <a:path w="285" h="269">
                  <a:moveTo>
                    <a:pt x="179" y="114"/>
                  </a:moveTo>
                  <a:lnTo>
                    <a:pt x="154" y="54"/>
                  </a:lnTo>
                  <a:lnTo>
                    <a:pt x="130" y="25"/>
                  </a:lnTo>
                  <a:lnTo>
                    <a:pt x="110" y="9"/>
                  </a:lnTo>
                  <a:lnTo>
                    <a:pt x="82" y="0"/>
                  </a:lnTo>
                  <a:lnTo>
                    <a:pt x="49" y="4"/>
                  </a:lnTo>
                  <a:lnTo>
                    <a:pt x="16" y="29"/>
                  </a:lnTo>
                  <a:lnTo>
                    <a:pt x="4" y="65"/>
                  </a:lnTo>
                  <a:lnTo>
                    <a:pt x="0" y="119"/>
                  </a:lnTo>
                  <a:lnTo>
                    <a:pt x="16" y="192"/>
                  </a:lnTo>
                  <a:lnTo>
                    <a:pt x="53" y="232"/>
                  </a:lnTo>
                  <a:lnTo>
                    <a:pt x="94" y="265"/>
                  </a:lnTo>
                  <a:lnTo>
                    <a:pt x="126" y="269"/>
                  </a:lnTo>
                  <a:lnTo>
                    <a:pt x="163" y="244"/>
                  </a:lnTo>
                  <a:lnTo>
                    <a:pt x="179" y="188"/>
                  </a:lnTo>
                  <a:lnTo>
                    <a:pt x="183" y="147"/>
                  </a:lnTo>
                  <a:lnTo>
                    <a:pt x="244" y="159"/>
                  </a:lnTo>
                  <a:lnTo>
                    <a:pt x="268" y="167"/>
                  </a:lnTo>
                  <a:lnTo>
                    <a:pt x="285" y="151"/>
                  </a:lnTo>
                  <a:lnTo>
                    <a:pt x="276" y="131"/>
                  </a:lnTo>
                  <a:lnTo>
                    <a:pt x="231" y="131"/>
                  </a:lnTo>
                  <a:lnTo>
                    <a:pt x="179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7264766" y="6033922"/>
              <a:ext cx="139351" cy="30270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24"/>
                </a:cxn>
                <a:cxn ang="0">
                  <a:pos x="37" y="4"/>
                </a:cxn>
                <a:cxn ang="0">
                  <a:pos x="87" y="0"/>
                </a:cxn>
                <a:cxn ang="0">
                  <a:pos x="128" y="16"/>
                </a:cxn>
                <a:cxn ang="0">
                  <a:pos x="164" y="68"/>
                </a:cxn>
                <a:cxn ang="0">
                  <a:pos x="185" y="141"/>
                </a:cxn>
                <a:cxn ang="0">
                  <a:pos x="206" y="229"/>
                </a:cxn>
                <a:cxn ang="0">
                  <a:pos x="209" y="317"/>
                </a:cxn>
                <a:cxn ang="0">
                  <a:pos x="197" y="386"/>
                </a:cxn>
                <a:cxn ang="0">
                  <a:pos x="181" y="422"/>
                </a:cxn>
                <a:cxn ang="0">
                  <a:pos x="140" y="450"/>
                </a:cxn>
                <a:cxn ang="0">
                  <a:pos x="82" y="454"/>
                </a:cxn>
                <a:cxn ang="0">
                  <a:pos x="50" y="430"/>
                </a:cxn>
                <a:cxn ang="0">
                  <a:pos x="33" y="386"/>
                </a:cxn>
                <a:cxn ang="0">
                  <a:pos x="33" y="354"/>
                </a:cxn>
                <a:cxn ang="0">
                  <a:pos x="54" y="313"/>
                </a:cxn>
                <a:cxn ang="0">
                  <a:pos x="58" y="266"/>
                </a:cxn>
                <a:cxn ang="0">
                  <a:pos x="58" y="213"/>
                </a:cxn>
                <a:cxn ang="0">
                  <a:pos x="45" y="144"/>
                </a:cxn>
                <a:cxn ang="0">
                  <a:pos x="17" y="112"/>
                </a:cxn>
                <a:cxn ang="0">
                  <a:pos x="0" y="72"/>
                </a:cxn>
              </a:cxnLst>
              <a:rect l="0" t="0" r="r" b="b"/>
              <a:pathLst>
                <a:path w="209" h="454">
                  <a:moveTo>
                    <a:pt x="0" y="72"/>
                  </a:moveTo>
                  <a:lnTo>
                    <a:pt x="12" y="24"/>
                  </a:lnTo>
                  <a:lnTo>
                    <a:pt x="37" y="4"/>
                  </a:lnTo>
                  <a:lnTo>
                    <a:pt x="87" y="0"/>
                  </a:lnTo>
                  <a:lnTo>
                    <a:pt x="128" y="16"/>
                  </a:lnTo>
                  <a:lnTo>
                    <a:pt x="164" y="68"/>
                  </a:lnTo>
                  <a:lnTo>
                    <a:pt x="185" y="141"/>
                  </a:lnTo>
                  <a:lnTo>
                    <a:pt x="206" y="229"/>
                  </a:lnTo>
                  <a:lnTo>
                    <a:pt x="209" y="317"/>
                  </a:lnTo>
                  <a:lnTo>
                    <a:pt x="197" y="386"/>
                  </a:lnTo>
                  <a:lnTo>
                    <a:pt x="181" y="422"/>
                  </a:lnTo>
                  <a:lnTo>
                    <a:pt x="140" y="450"/>
                  </a:lnTo>
                  <a:lnTo>
                    <a:pt x="82" y="454"/>
                  </a:lnTo>
                  <a:lnTo>
                    <a:pt x="50" y="430"/>
                  </a:lnTo>
                  <a:lnTo>
                    <a:pt x="33" y="386"/>
                  </a:lnTo>
                  <a:lnTo>
                    <a:pt x="33" y="354"/>
                  </a:lnTo>
                  <a:lnTo>
                    <a:pt x="54" y="313"/>
                  </a:lnTo>
                  <a:lnTo>
                    <a:pt x="58" y="266"/>
                  </a:lnTo>
                  <a:lnTo>
                    <a:pt x="58" y="213"/>
                  </a:lnTo>
                  <a:lnTo>
                    <a:pt x="45" y="144"/>
                  </a:lnTo>
                  <a:lnTo>
                    <a:pt x="17" y="11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7315439" y="5991250"/>
              <a:ext cx="332708" cy="128683"/>
            </a:xfrm>
            <a:custGeom>
              <a:avLst/>
              <a:gdLst/>
              <a:ahLst/>
              <a:cxnLst>
                <a:cxn ang="0">
                  <a:pos x="20" y="78"/>
                </a:cxn>
                <a:cxn ang="0">
                  <a:pos x="0" y="106"/>
                </a:cxn>
                <a:cxn ang="0">
                  <a:pos x="20" y="131"/>
                </a:cxn>
                <a:cxn ang="0">
                  <a:pos x="56" y="143"/>
                </a:cxn>
                <a:cxn ang="0">
                  <a:pos x="137" y="172"/>
                </a:cxn>
                <a:cxn ang="0">
                  <a:pos x="197" y="193"/>
                </a:cxn>
                <a:cxn ang="0">
                  <a:pos x="234" y="193"/>
                </a:cxn>
                <a:cxn ang="0">
                  <a:pos x="273" y="181"/>
                </a:cxn>
                <a:cxn ang="0">
                  <a:pos x="350" y="127"/>
                </a:cxn>
                <a:cxn ang="0">
                  <a:pos x="399" y="90"/>
                </a:cxn>
                <a:cxn ang="0">
                  <a:pos x="426" y="70"/>
                </a:cxn>
                <a:cxn ang="0">
                  <a:pos x="467" y="62"/>
                </a:cxn>
                <a:cxn ang="0">
                  <a:pos x="495" y="58"/>
                </a:cxn>
                <a:cxn ang="0">
                  <a:pos x="499" y="25"/>
                </a:cxn>
                <a:cxn ang="0">
                  <a:pos x="483" y="0"/>
                </a:cxn>
                <a:cxn ang="0">
                  <a:pos x="438" y="17"/>
                </a:cxn>
                <a:cxn ang="0">
                  <a:pos x="411" y="50"/>
                </a:cxn>
                <a:cxn ang="0">
                  <a:pos x="346" y="90"/>
                </a:cxn>
                <a:cxn ang="0">
                  <a:pos x="285" y="143"/>
                </a:cxn>
                <a:cxn ang="0">
                  <a:pos x="238" y="168"/>
                </a:cxn>
                <a:cxn ang="0">
                  <a:pos x="193" y="168"/>
                </a:cxn>
                <a:cxn ang="0">
                  <a:pos x="121" y="131"/>
                </a:cxn>
                <a:cxn ang="0">
                  <a:pos x="64" y="90"/>
                </a:cxn>
                <a:cxn ang="0">
                  <a:pos x="20" y="78"/>
                </a:cxn>
              </a:cxnLst>
              <a:rect l="0" t="0" r="r" b="b"/>
              <a:pathLst>
                <a:path w="499" h="193">
                  <a:moveTo>
                    <a:pt x="20" y="78"/>
                  </a:moveTo>
                  <a:lnTo>
                    <a:pt x="0" y="106"/>
                  </a:lnTo>
                  <a:lnTo>
                    <a:pt x="20" y="131"/>
                  </a:lnTo>
                  <a:lnTo>
                    <a:pt x="56" y="143"/>
                  </a:lnTo>
                  <a:lnTo>
                    <a:pt x="137" y="172"/>
                  </a:lnTo>
                  <a:lnTo>
                    <a:pt x="197" y="193"/>
                  </a:lnTo>
                  <a:lnTo>
                    <a:pt x="234" y="193"/>
                  </a:lnTo>
                  <a:lnTo>
                    <a:pt x="273" y="181"/>
                  </a:lnTo>
                  <a:lnTo>
                    <a:pt x="350" y="127"/>
                  </a:lnTo>
                  <a:lnTo>
                    <a:pt x="399" y="90"/>
                  </a:lnTo>
                  <a:lnTo>
                    <a:pt x="426" y="70"/>
                  </a:lnTo>
                  <a:lnTo>
                    <a:pt x="467" y="62"/>
                  </a:lnTo>
                  <a:lnTo>
                    <a:pt x="495" y="58"/>
                  </a:lnTo>
                  <a:lnTo>
                    <a:pt x="499" y="25"/>
                  </a:lnTo>
                  <a:lnTo>
                    <a:pt x="483" y="0"/>
                  </a:lnTo>
                  <a:lnTo>
                    <a:pt x="438" y="17"/>
                  </a:lnTo>
                  <a:lnTo>
                    <a:pt x="411" y="50"/>
                  </a:lnTo>
                  <a:lnTo>
                    <a:pt x="346" y="90"/>
                  </a:lnTo>
                  <a:lnTo>
                    <a:pt x="285" y="143"/>
                  </a:lnTo>
                  <a:lnTo>
                    <a:pt x="238" y="168"/>
                  </a:lnTo>
                  <a:lnTo>
                    <a:pt x="193" y="168"/>
                  </a:lnTo>
                  <a:lnTo>
                    <a:pt x="121" y="131"/>
                  </a:lnTo>
                  <a:lnTo>
                    <a:pt x="64" y="90"/>
                  </a:lnTo>
                  <a:lnTo>
                    <a:pt x="2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7339442" y="6290622"/>
              <a:ext cx="165354" cy="3273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" y="0"/>
                </a:cxn>
                <a:cxn ang="0">
                  <a:pos x="0" y="32"/>
                </a:cxn>
                <a:cxn ang="0">
                  <a:pos x="16" y="68"/>
                </a:cxn>
                <a:cxn ang="0">
                  <a:pos x="106" y="92"/>
                </a:cxn>
                <a:cxn ang="0">
                  <a:pos x="146" y="116"/>
                </a:cxn>
                <a:cxn ang="0">
                  <a:pos x="179" y="164"/>
                </a:cxn>
                <a:cxn ang="0">
                  <a:pos x="187" y="196"/>
                </a:cxn>
                <a:cxn ang="0">
                  <a:pos x="179" y="233"/>
                </a:cxn>
                <a:cxn ang="0">
                  <a:pos x="138" y="294"/>
                </a:cxn>
                <a:cxn ang="0">
                  <a:pos x="106" y="358"/>
                </a:cxn>
                <a:cxn ang="0">
                  <a:pos x="94" y="406"/>
                </a:cxn>
                <a:cxn ang="0">
                  <a:pos x="82" y="434"/>
                </a:cxn>
                <a:cxn ang="0">
                  <a:pos x="89" y="450"/>
                </a:cxn>
                <a:cxn ang="0">
                  <a:pos x="114" y="455"/>
                </a:cxn>
                <a:cxn ang="0">
                  <a:pos x="154" y="462"/>
                </a:cxn>
                <a:cxn ang="0">
                  <a:pos x="203" y="491"/>
                </a:cxn>
                <a:cxn ang="0">
                  <a:pos x="216" y="487"/>
                </a:cxn>
                <a:cxn ang="0">
                  <a:pos x="248" y="458"/>
                </a:cxn>
                <a:cxn ang="0">
                  <a:pos x="244" y="446"/>
                </a:cxn>
                <a:cxn ang="0">
                  <a:pos x="191" y="438"/>
                </a:cxn>
                <a:cxn ang="0">
                  <a:pos x="126" y="430"/>
                </a:cxn>
                <a:cxn ang="0">
                  <a:pos x="118" y="422"/>
                </a:cxn>
                <a:cxn ang="0">
                  <a:pos x="130" y="362"/>
                </a:cxn>
                <a:cxn ang="0">
                  <a:pos x="166" y="309"/>
                </a:cxn>
                <a:cxn ang="0">
                  <a:pos x="203" y="262"/>
                </a:cxn>
                <a:cxn ang="0">
                  <a:pos x="219" y="209"/>
                </a:cxn>
                <a:cxn ang="0">
                  <a:pos x="219" y="172"/>
                </a:cxn>
                <a:cxn ang="0">
                  <a:pos x="203" y="132"/>
                </a:cxn>
                <a:cxn ang="0">
                  <a:pos x="175" y="88"/>
                </a:cxn>
                <a:cxn ang="0">
                  <a:pos x="142" y="56"/>
                </a:cxn>
                <a:cxn ang="0">
                  <a:pos x="82" y="20"/>
                </a:cxn>
                <a:cxn ang="0">
                  <a:pos x="40" y="0"/>
                </a:cxn>
              </a:cxnLst>
              <a:rect l="0" t="0" r="r" b="b"/>
              <a:pathLst>
                <a:path w="248" h="491">
                  <a:moveTo>
                    <a:pt x="40" y="0"/>
                  </a:moveTo>
                  <a:lnTo>
                    <a:pt x="4" y="0"/>
                  </a:lnTo>
                  <a:lnTo>
                    <a:pt x="0" y="32"/>
                  </a:lnTo>
                  <a:lnTo>
                    <a:pt x="16" y="68"/>
                  </a:lnTo>
                  <a:lnTo>
                    <a:pt x="106" y="92"/>
                  </a:lnTo>
                  <a:lnTo>
                    <a:pt x="146" y="116"/>
                  </a:lnTo>
                  <a:lnTo>
                    <a:pt x="179" y="164"/>
                  </a:lnTo>
                  <a:lnTo>
                    <a:pt x="187" y="196"/>
                  </a:lnTo>
                  <a:lnTo>
                    <a:pt x="179" y="233"/>
                  </a:lnTo>
                  <a:lnTo>
                    <a:pt x="138" y="294"/>
                  </a:lnTo>
                  <a:lnTo>
                    <a:pt x="106" y="358"/>
                  </a:lnTo>
                  <a:lnTo>
                    <a:pt x="94" y="406"/>
                  </a:lnTo>
                  <a:lnTo>
                    <a:pt x="82" y="434"/>
                  </a:lnTo>
                  <a:lnTo>
                    <a:pt x="89" y="450"/>
                  </a:lnTo>
                  <a:lnTo>
                    <a:pt x="114" y="455"/>
                  </a:lnTo>
                  <a:lnTo>
                    <a:pt x="154" y="462"/>
                  </a:lnTo>
                  <a:lnTo>
                    <a:pt x="203" y="491"/>
                  </a:lnTo>
                  <a:lnTo>
                    <a:pt x="216" y="487"/>
                  </a:lnTo>
                  <a:lnTo>
                    <a:pt x="248" y="458"/>
                  </a:lnTo>
                  <a:lnTo>
                    <a:pt x="244" y="446"/>
                  </a:lnTo>
                  <a:lnTo>
                    <a:pt x="191" y="438"/>
                  </a:lnTo>
                  <a:lnTo>
                    <a:pt x="126" y="430"/>
                  </a:lnTo>
                  <a:lnTo>
                    <a:pt x="118" y="422"/>
                  </a:lnTo>
                  <a:lnTo>
                    <a:pt x="130" y="362"/>
                  </a:lnTo>
                  <a:lnTo>
                    <a:pt x="166" y="309"/>
                  </a:lnTo>
                  <a:lnTo>
                    <a:pt x="203" y="262"/>
                  </a:lnTo>
                  <a:lnTo>
                    <a:pt x="219" y="209"/>
                  </a:lnTo>
                  <a:lnTo>
                    <a:pt x="219" y="172"/>
                  </a:lnTo>
                  <a:lnTo>
                    <a:pt x="203" y="132"/>
                  </a:lnTo>
                  <a:lnTo>
                    <a:pt x="175" y="88"/>
                  </a:lnTo>
                  <a:lnTo>
                    <a:pt x="142" y="56"/>
                  </a:lnTo>
                  <a:lnTo>
                    <a:pt x="82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7248764" y="6290622"/>
              <a:ext cx="99346" cy="358712"/>
            </a:xfrm>
            <a:custGeom>
              <a:avLst/>
              <a:gdLst/>
              <a:ahLst/>
              <a:cxnLst>
                <a:cxn ang="0">
                  <a:pos x="63" y="68"/>
                </a:cxn>
                <a:cxn ang="0">
                  <a:pos x="87" y="12"/>
                </a:cxn>
                <a:cxn ang="0">
                  <a:pos x="112" y="0"/>
                </a:cxn>
                <a:cxn ang="0">
                  <a:pos x="149" y="12"/>
                </a:cxn>
                <a:cxn ang="0">
                  <a:pos x="149" y="44"/>
                </a:cxn>
                <a:cxn ang="0">
                  <a:pos x="117" y="80"/>
                </a:cxn>
                <a:cxn ang="0">
                  <a:pos x="79" y="128"/>
                </a:cxn>
                <a:cxn ang="0">
                  <a:pos x="54" y="193"/>
                </a:cxn>
                <a:cxn ang="0">
                  <a:pos x="42" y="237"/>
                </a:cxn>
                <a:cxn ang="0">
                  <a:pos x="46" y="297"/>
                </a:cxn>
                <a:cxn ang="0">
                  <a:pos x="71" y="341"/>
                </a:cxn>
                <a:cxn ang="0">
                  <a:pos x="104" y="397"/>
                </a:cxn>
                <a:cxn ang="0">
                  <a:pos x="133" y="441"/>
                </a:cxn>
                <a:cxn ang="0">
                  <a:pos x="133" y="473"/>
                </a:cxn>
                <a:cxn ang="0">
                  <a:pos x="117" y="485"/>
                </a:cxn>
                <a:cxn ang="0">
                  <a:pos x="87" y="490"/>
                </a:cxn>
                <a:cxn ang="0">
                  <a:pos x="50" y="514"/>
                </a:cxn>
                <a:cxn ang="0">
                  <a:pos x="21" y="538"/>
                </a:cxn>
                <a:cxn ang="0">
                  <a:pos x="5" y="530"/>
                </a:cxn>
                <a:cxn ang="0">
                  <a:pos x="0" y="485"/>
                </a:cxn>
                <a:cxn ang="0">
                  <a:pos x="9" y="470"/>
                </a:cxn>
                <a:cxn ang="0">
                  <a:pos x="38" y="461"/>
                </a:cxn>
                <a:cxn ang="0">
                  <a:pos x="79" y="458"/>
                </a:cxn>
                <a:cxn ang="0">
                  <a:pos x="100" y="453"/>
                </a:cxn>
                <a:cxn ang="0">
                  <a:pos x="96" y="441"/>
                </a:cxn>
                <a:cxn ang="0">
                  <a:pos x="79" y="397"/>
                </a:cxn>
                <a:cxn ang="0">
                  <a:pos x="38" y="341"/>
                </a:cxn>
                <a:cxn ang="0">
                  <a:pos x="17" y="300"/>
                </a:cxn>
                <a:cxn ang="0">
                  <a:pos x="0" y="269"/>
                </a:cxn>
                <a:cxn ang="0">
                  <a:pos x="5" y="224"/>
                </a:cxn>
                <a:cxn ang="0">
                  <a:pos x="17" y="180"/>
                </a:cxn>
                <a:cxn ang="0">
                  <a:pos x="38" y="120"/>
                </a:cxn>
                <a:cxn ang="0">
                  <a:pos x="63" y="68"/>
                </a:cxn>
              </a:cxnLst>
              <a:rect l="0" t="0" r="r" b="b"/>
              <a:pathLst>
                <a:path w="149" h="538">
                  <a:moveTo>
                    <a:pt x="63" y="68"/>
                  </a:moveTo>
                  <a:lnTo>
                    <a:pt x="87" y="12"/>
                  </a:lnTo>
                  <a:lnTo>
                    <a:pt x="112" y="0"/>
                  </a:lnTo>
                  <a:lnTo>
                    <a:pt x="149" y="12"/>
                  </a:lnTo>
                  <a:lnTo>
                    <a:pt x="149" y="44"/>
                  </a:lnTo>
                  <a:lnTo>
                    <a:pt x="117" y="80"/>
                  </a:lnTo>
                  <a:lnTo>
                    <a:pt x="79" y="128"/>
                  </a:lnTo>
                  <a:lnTo>
                    <a:pt x="54" y="193"/>
                  </a:lnTo>
                  <a:lnTo>
                    <a:pt x="42" y="237"/>
                  </a:lnTo>
                  <a:lnTo>
                    <a:pt x="46" y="297"/>
                  </a:lnTo>
                  <a:lnTo>
                    <a:pt x="71" y="341"/>
                  </a:lnTo>
                  <a:lnTo>
                    <a:pt x="104" y="397"/>
                  </a:lnTo>
                  <a:lnTo>
                    <a:pt x="133" y="441"/>
                  </a:lnTo>
                  <a:lnTo>
                    <a:pt x="133" y="473"/>
                  </a:lnTo>
                  <a:lnTo>
                    <a:pt x="117" y="485"/>
                  </a:lnTo>
                  <a:lnTo>
                    <a:pt x="87" y="490"/>
                  </a:lnTo>
                  <a:lnTo>
                    <a:pt x="50" y="514"/>
                  </a:lnTo>
                  <a:lnTo>
                    <a:pt x="21" y="538"/>
                  </a:lnTo>
                  <a:lnTo>
                    <a:pt x="5" y="530"/>
                  </a:lnTo>
                  <a:lnTo>
                    <a:pt x="0" y="485"/>
                  </a:lnTo>
                  <a:lnTo>
                    <a:pt x="9" y="470"/>
                  </a:lnTo>
                  <a:lnTo>
                    <a:pt x="38" y="461"/>
                  </a:lnTo>
                  <a:lnTo>
                    <a:pt x="79" y="458"/>
                  </a:lnTo>
                  <a:lnTo>
                    <a:pt x="100" y="453"/>
                  </a:lnTo>
                  <a:lnTo>
                    <a:pt x="96" y="441"/>
                  </a:lnTo>
                  <a:lnTo>
                    <a:pt x="79" y="397"/>
                  </a:lnTo>
                  <a:lnTo>
                    <a:pt x="38" y="341"/>
                  </a:lnTo>
                  <a:lnTo>
                    <a:pt x="17" y="300"/>
                  </a:lnTo>
                  <a:lnTo>
                    <a:pt x="0" y="269"/>
                  </a:lnTo>
                  <a:lnTo>
                    <a:pt x="5" y="224"/>
                  </a:lnTo>
                  <a:lnTo>
                    <a:pt x="17" y="180"/>
                  </a:lnTo>
                  <a:lnTo>
                    <a:pt x="38" y="120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6" name="Gruppe 42"/>
            <p:cNvGrpSpPr>
              <a:grpSpLocks noChangeAspect="1"/>
            </p:cNvGrpSpPr>
            <p:nvPr/>
          </p:nvGrpSpPr>
          <p:grpSpPr>
            <a:xfrm>
              <a:off x="7546135" y="5933242"/>
              <a:ext cx="265954" cy="505024"/>
              <a:chOff x="2741904" y="2972330"/>
              <a:chExt cx="221628" cy="420853"/>
            </a:xfrm>
          </p:grpSpPr>
          <p:sp>
            <p:nvSpPr>
              <p:cNvPr id="100" name="Freeform 6"/>
              <p:cNvSpPr>
                <a:spLocks/>
              </p:cNvSpPr>
              <p:nvPr/>
            </p:nvSpPr>
            <p:spPr bwMode="auto">
              <a:xfrm>
                <a:off x="2749905" y="2982331"/>
                <a:ext cx="165354" cy="332709"/>
              </a:xfrm>
              <a:custGeom>
                <a:avLst/>
                <a:gdLst/>
                <a:ahLst/>
                <a:cxnLst>
                  <a:cxn ang="0">
                    <a:pos x="61" y="121"/>
                  </a:cxn>
                  <a:cxn ang="0">
                    <a:pos x="45" y="93"/>
                  </a:cxn>
                  <a:cxn ang="0">
                    <a:pos x="4" y="33"/>
                  </a:cxn>
                  <a:cxn ang="0">
                    <a:pos x="49" y="12"/>
                  </a:cxn>
                  <a:cxn ang="0">
                    <a:pos x="126" y="0"/>
                  </a:cxn>
                  <a:cxn ang="0">
                    <a:pos x="159" y="4"/>
                  </a:cxn>
                  <a:cxn ang="0">
                    <a:pos x="134" y="61"/>
                  </a:cxn>
                  <a:cxn ang="0">
                    <a:pos x="114" y="105"/>
                  </a:cxn>
                  <a:cxn ang="0">
                    <a:pos x="114" y="125"/>
                  </a:cxn>
                  <a:cxn ang="0">
                    <a:pos x="163" y="149"/>
                  </a:cxn>
                  <a:cxn ang="0">
                    <a:pos x="211" y="193"/>
                  </a:cxn>
                  <a:cxn ang="0">
                    <a:pos x="232" y="250"/>
                  </a:cxn>
                  <a:cxn ang="0">
                    <a:pos x="248" y="310"/>
                  </a:cxn>
                  <a:cxn ang="0">
                    <a:pos x="248" y="382"/>
                  </a:cxn>
                  <a:cxn ang="0">
                    <a:pos x="220" y="451"/>
                  </a:cxn>
                  <a:cxn ang="0">
                    <a:pos x="183" y="483"/>
                  </a:cxn>
                  <a:cxn ang="0">
                    <a:pos x="114" y="499"/>
                  </a:cxn>
                  <a:cxn ang="0">
                    <a:pos x="49" y="479"/>
                  </a:cxn>
                  <a:cxn ang="0">
                    <a:pos x="12" y="434"/>
                  </a:cxn>
                  <a:cxn ang="0">
                    <a:pos x="0" y="375"/>
                  </a:cxn>
                  <a:cxn ang="0">
                    <a:pos x="4" y="297"/>
                  </a:cxn>
                  <a:cxn ang="0">
                    <a:pos x="37" y="205"/>
                  </a:cxn>
                  <a:cxn ang="0">
                    <a:pos x="61" y="165"/>
                  </a:cxn>
                  <a:cxn ang="0">
                    <a:pos x="61" y="121"/>
                  </a:cxn>
                </a:cxnLst>
                <a:rect l="0" t="0" r="r" b="b"/>
                <a:pathLst>
                  <a:path w="248" h="499">
                    <a:moveTo>
                      <a:pt x="61" y="121"/>
                    </a:moveTo>
                    <a:lnTo>
                      <a:pt x="45" y="93"/>
                    </a:lnTo>
                    <a:lnTo>
                      <a:pt x="4" y="33"/>
                    </a:lnTo>
                    <a:lnTo>
                      <a:pt x="49" y="12"/>
                    </a:lnTo>
                    <a:lnTo>
                      <a:pt x="126" y="0"/>
                    </a:lnTo>
                    <a:lnTo>
                      <a:pt x="159" y="4"/>
                    </a:lnTo>
                    <a:lnTo>
                      <a:pt x="134" y="61"/>
                    </a:lnTo>
                    <a:lnTo>
                      <a:pt x="114" y="105"/>
                    </a:lnTo>
                    <a:lnTo>
                      <a:pt x="114" y="125"/>
                    </a:lnTo>
                    <a:lnTo>
                      <a:pt x="163" y="149"/>
                    </a:lnTo>
                    <a:lnTo>
                      <a:pt x="211" y="193"/>
                    </a:lnTo>
                    <a:lnTo>
                      <a:pt x="232" y="250"/>
                    </a:lnTo>
                    <a:lnTo>
                      <a:pt x="248" y="310"/>
                    </a:lnTo>
                    <a:lnTo>
                      <a:pt x="248" y="382"/>
                    </a:lnTo>
                    <a:lnTo>
                      <a:pt x="220" y="451"/>
                    </a:lnTo>
                    <a:lnTo>
                      <a:pt x="183" y="483"/>
                    </a:lnTo>
                    <a:lnTo>
                      <a:pt x="114" y="499"/>
                    </a:lnTo>
                    <a:lnTo>
                      <a:pt x="49" y="479"/>
                    </a:lnTo>
                    <a:lnTo>
                      <a:pt x="12" y="434"/>
                    </a:lnTo>
                    <a:lnTo>
                      <a:pt x="0" y="375"/>
                    </a:lnTo>
                    <a:lnTo>
                      <a:pt x="4" y="297"/>
                    </a:lnTo>
                    <a:lnTo>
                      <a:pt x="37" y="205"/>
                    </a:lnTo>
                    <a:lnTo>
                      <a:pt x="61" y="165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" name="Freeform 7"/>
              <p:cNvSpPr>
                <a:spLocks noChangeAspect="1"/>
              </p:cNvSpPr>
              <p:nvPr/>
            </p:nvSpPr>
            <p:spPr bwMode="auto">
              <a:xfrm>
                <a:off x="2741904" y="2972330"/>
                <a:ext cx="221628" cy="420853"/>
              </a:xfrm>
              <a:custGeom>
                <a:avLst/>
                <a:gdLst/>
                <a:ahLst/>
                <a:cxnLst>
                  <a:cxn ang="0">
                    <a:pos x="118" y="116"/>
                  </a:cxn>
                  <a:cxn ang="0">
                    <a:pos x="154" y="28"/>
                  </a:cxn>
                  <a:cxn ang="0">
                    <a:pos x="102" y="32"/>
                  </a:cxn>
                  <a:cxn ang="0">
                    <a:pos x="53" y="44"/>
                  </a:cxn>
                  <a:cxn ang="0">
                    <a:pos x="41" y="59"/>
                  </a:cxn>
                  <a:cxn ang="0">
                    <a:pos x="74" y="104"/>
                  </a:cxn>
                  <a:cxn ang="0">
                    <a:pos x="86" y="136"/>
                  </a:cxn>
                  <a:cxn ang="0">
                    <a:pos x="86" y="173"/>
                  </a:cxn>
                  <a:cxn ang="0">
                    <a:pos x="65" y="229"/>
                  </a:cxn>
                  <a:cxn ang="0">
                    <a:pos x="37" y="285"/>
                  </a:cxn>
                  <a:cxn ang="0">
                    <a:pos x="20" y="341"/>
                  </a:cxn>
                  <a:cxn ang="0">
                    <a:pos x="29" y="385"/>
                  </a:cxn>
                  <a:cxn ang="0">
                    <a:pos x="37" y="429"/>
                  </a:cxn>
                  <a:cxn ang="0">
                    <a:pos x="57" y="458"/>
                  </a:cxn>
                  <a:cxn ang="0">
                    <a:pos x="89" y="485"/>
                  </a:cxn>
                  <a:cxn ang="0">
                    <a:pos x="130" y="497"/>
                  </a:cxn>
                  <a:cxn ang="0">
                    <a:pos x="163" y="494"/>
                  </a:cxn>
                  <a:cxn ang="0">
                    <a:pos x="208" y="478"/>
                  </a:cxn>
                  <a:cxn ang="0">
                    <a:pos x="236" y="429"/>
                  </a:cxn>
                  <a:cxn ang="0">
                    <a:pos x="244" y="385"/>
                  </a:cxn>
                  <a:cxn ang="0">
                    <a:pos x="252" y="329"/>
                  </a:cxn>
                  <a:cxn ang="0">
                    <a:pos x="236" y="277"/>
                  </a:cxn>
                  <a:cxn ang="0">
                    <a:pos x="223" y="244"/>
                  </a:cxn>
                  <a:cxn ang="0">
                    <a:pos x="203" y="212"/>
                  </a:cxn>
                  <a:cxn ang="0">
                    <a:pos x="175" y="173"/>
                  </a:cxn>
                  <a:cxn ang="0">
                    <a:pos x="134" y="156"/>
                  </a:cxn>
                  <a:cxn ang="0">
                    <a:pos x="134" y="140"/>
                  </a:cxn>
                  <a:cxn ang="0">
                    <a:pos x="151" y="136"/>
                  </a:cxn>
                  <a:cxn ang="0">
                    <a:pos x="183" y="156"/>
                  </a:cxn>
                  <a:cxn ang="0">
                    <a:pos x="208" y="180"/>
                  </a:cxn>
                  <a:cxn ang="0">
                    <a:pos x="236" y="208"/>
                  </a:cxn>
                  <a:cxn ang="0">
                    <a:pos x="252" y="253"/>
                  </a:cxn>
                  <a:cxn ang="0">
                    <a:pos x="268" y="289"/>
                  </a:cxn>
                  <a:cxn ang="0">
                    <a:pos x="277" y="345"/>
                  </a:cxn>
                  <a:cxn ang="0">
                    <a:pos x="273" y="402"/>
                  </a:cxn>
                  <a:cxn ang="0">
                    <a:pos x="260" y="449"/>
                  </a:cxn>
                  <a:cxn ang="0">
                    <a:pos x="232" y="490"/>
                  </a:cxn>
                  <a:cxn ang="0">
                    <a:pos x="203" y="510"/>
                  </a:cxn>
                  <a:cxn ang="0">
                    <a:pos x="154" y="522"/>
                  </a:cxn>
                  <a:cxn ang="0">
                    <a:pos x="106" y="526"/>
                  </a:cxn>
                  <a:cxn ang="0">
                    <a:pos x="57" y="497"/>
                  </a:cxn>
                  <a:cxn ang="0">
                    <a:pos x="25" y="461"/>
                  </a:cxn>
                  <a:cxn ang="0">
                    <a:pos x="8" y="429"/>
                  </a:cxn>
                  <a:cxn ang="0">
                    <a:pos x="0" y="390"/>
                  </a:cxn>
                  <a:cxn ang="0">
                    <a:pos x="8" y="329"/>
                  </a:cxn>
                  <a:cxn ang="0">
                    <a:pos x="12" y="285"/>
                  </a:cxn>
                  <a:cxn ang="0">
                    <a:pos x="41" y="237"/>
                  </a:cxn>
                  <a:cxn ang="0">
                    <a:pos x="57" y="184"/>
                  </a:cxn>
                  <a:cxn ang="0">
                    <a:pos x="65" y="152"/>
                  </a:cxn>
                  <a:cxn ang="0">
                    <a:pos x="61" y="136"/>
                  </a:cxn>
                  <a:cxn ang="0">
                    <a:pos x="45" y="100"/>
                  </a:cxn>
                  <a:cxn ang="0">
                    <a:pos x="25" y="80"/>
                  </a:cxn>
                  <a:cxn ang="0">
                    <a:pos x="0" y="48"/>
                  </a:cxn>
                  <a:cxn ang="0">
                    <a:pos x="12" y="36"/>
                  </a:cxn>
                  <a:cxn ang="0">
                    <a:pos x="69" y="24"/>
                  </a:cxn>
                  <a:cxn ang="0">
                    <a:pos x="110" y="12"/>
                  </a:cxn>
                  <a:cxn ang="0">
                    <a:pos x="166" y="3"/>
                  </a:cxn>
                  <a:cxn ang="0">
                    <a:pos x="191" y="0"/>
                  </a:cxn>
                  <a:cxn ang="0">
                    <a:pos x="187" y="32"/>
                  </a:cxn>
                  <a:cxn ang="0">
                    <a:pos x="163" y="68"/>
                  </a:cxn>
                  <a:cxn ang="0">
                    <a:pos x="118" y="116"/>
                  </a:cxn>
                </a:cxnLst>
                <a:rect l="0" t="0" r="r" b="b"/>
                <a:pathLst>
                  <a:path w="277" h="526">
                    <a:moveTo>
                      <a:pt x="118" y="116"/>
                    </a:moveTo>
                    <a:lnTo>
                      <a:pt x="154" y="28"/>
                    </a:lnTo>
                    <a:lnTo>
                      <a:pt x="102" y="32"/>
                    </a:lnTo>
                    <a:lnTo>
                      <a:pt x="53" y="44"/>
                    </a:lnTo>
                    <a:lnTo>
                      <a:pt x="41" y="59"/>
                    </a:lnTo>
                    <a:lnTo>
                      <a:pt x="74" y="104"/>
                    </a:lnTo>
                    <a:lnTo>
                      <a:pt x="86" y="136"/>
                    </a:lnTo>
                    <a:lnTo>
                      <a:pt x="86" y="173"/>
                    </a:lnTo>
                    <a:lnTo>
                      <a:pt x="65" y="229"/>
                    </a:lnTo>
                    <a:lnTo>
                      <a:pt x="37" y="285"/>
                    </a:lnTo>
                    <a:lnTo>
                      <a:pt x="20" y="341"/>
                    </a:lnTo>
                    <a:lnTo>
                      <a:pt x="29" y="385"/>
                    </a:lnTo>
                    <a:lnTo>
                      <a:pt x="37" y="429"/>
                    </a:lnTo>
                    <a:lnTo>
                      <a:pt x="57" y="458"/>
                    </a:lnTo>
                    <a:lnTo>
                      <a:pt x="89" y="485"/>
                    </a:lnTo>
                    <a:lnTo>
                      <a:pt x="130" y="497"/>
                    </a:lnTo>
                    <a:lnTo>
                      <a:pt x="163" y="494"/>
                    </a:lnTo>
                    <a:lnTo>
                      <a:pt x="208" y="478"/>
                    </a:lnTo>
                    <a:lnTo>
                      <a:pt x="236" y="429"/>
                    </a:lnTo>
                    <a:lnTo>
                      <a:pt x="244" y="385"/>
                    </a:lnTo>
                    <a:lnTo>
                      <a:pt x="252" y="329"/>
                    </a:lnTo>
                    <a:lnTo>
                      <a:pt x="236" y="277"/>
                    </a:lnTo>
                    <a:lnTo>
                      <a:pt x="223" y="244"/>
                    </a:lnTo>
                    <a:lnTo>
                      <a:pt x="203" y="212"/>
                    </a:lnTo>
                    <a:lnTo>
                      <a:pt x="175" y="173"/>
                    </a:lnTo>
                    <a:lnTo>
                      <a:pt x="134" y="156"/>
                    </a:lnTo>
                    <a:lnTo>
                      <a:pt x="134" y="140"/>
                    </a:lnTo>
                    <a:lnTo>
                      <a:pt x="151" y="136"/>
                    </a:lnTo>
                    <a:lnTo>
                      <a:pt x="183" y="156"/>
                    </a:lnTo>
                    <a:lnTo>
                      <a:pt x="208" y="180"/>
                    </a:lnTo>
                    <a:lnTo>
                      <a:pt x="236" y="208"/>
                    </a:lnTo>
                    <a:lnTo>
                      <a:pt x="252" y="253"/>
                    </a:lnTo>
                    <a:lnTo>
                      <a:pt x="268" y="289"/>
                    </a:lnTo>
                    <a:lnTo>
                      <a:pt x="277" y="345"/>
                    </a:lnTo>
                    <a:lnTo>
                      <a:pt x="273" y="402"/>
                    </a:lnTo>
                    <a:lnTo>
                      <a:pt x="260" y="449"/>
                    </a:lnTo>
                    <a:lnTo>
                      <a:pt x="232" y="490"/>
                    </a:lnTo>
                    <a:lnTo>
                      <a:pt x="203" y="510"/>
                    </a:lnTo>
                    <a:lnTo>
                      <a:pt x="154" y="522"/>
                    </a:lnTo>
                    <a:lnTo>
                      <a:pt x="106" y="526"/>
                    </a:lnTo>
                    <a:lnTo>
                      <a:pt x="57" y="497"/>
                    </a:lnTo>
                    <a:lnTo>
                      <a:pt x="25" y="461"/>
                    </a:lnTo>
                    <a:lnTo>
                      <a:pt x="8" y="429"/>
                    </a:lnTo>
                    <a:lnTo>
                      <a:pt x="0" y="390"/>
                    </a:lnTo>
                    <a:lnTo>
                      <a:pt x="8" y="329"/>
                    </a:lnTo>
                    <a:lnTo>
                      <a:pt x="12" y="285"/>
                    </a:lnTo>
                    <a:lnTo>
                      <a:pt x="41" y="237"/>
                    </a:lnTo>
                    <a:lnTo>
                      <a:pt x="57" y="184"/>
                    </a:lnTo>
                    <a:lnTo>
                      <a:pt x="65" y="152"/>
                    </a:lnTo>
                    <a:lnTo>
                      <a:pt x="61" y="136"/>
                    </a:lnTo>
                    <a:lnTo>
                      <a:pt x="45" y="100"/>
                    </a:lnTo>
                    <a:lnTo>
                      <a:pt x="25" y="80"/>
                    </a:lnTo>
                    <a:lnTo>
                      <a:pt x="0" y="48"/>
                    </a:lnTo>
                    <a:lnTo>
                      <a:pt x="12" y="36"/>
                    </a:lnTo>
                    <a:lnTo>
                      <a:pt x="69" y="24"/>
                    </a:lnTo>
                    <a:lnTo>
                      <a:pt x="110" y="12"/>
                    </a:lnTo>
                    <a:lnTo>
                      <a:pt x="166" y="3"/>
                    </a:lnTo>
                    <a:lnTo>
                      <a:pt x="191" y="0"/>
                    </a:lnTo>
                    <a:lnTo>
                      <a:pt x="187" y="32"/>
                    </a:lnTo>
                    <a:lnTo>
                      <a:pt x="163" y="68"/>
                    </a:lnTo>
                    <a:lnTo>
                      <a:pt x="11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102" name="Lige forbindelse 101"/>
              <p:cNvCxnSpPr/>
              <p:nvPr/>
            </p:nvCxnSpPr>
            <p:spPr bwMode="auto">
              <a:xfrm>
                <a:off x="2833915" y="3058885"/>
                <a:ext cx="16669" cy="309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7299437" y="6046591"/>
              <a:ext cx="320040" cy="128683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0" y="50"/>
                </a:cxn>
                <a:cxn ang="0">
                  <a:pos x="12" y="86"/>
                </a:cxn>
                <a:cxn ang="0">
                  <a:pos x="49" y="107"/>
                </a:cxn>
                <a:cxn ang="0">
                  <a:pos x="113" y="136"/>
                </a:cxn>
                <a:cxn ang="0">
                  <a:pos x="193" y="173"/>
                </a:cxn>
                <a:cxn ang="0">
                  <a:pos x="270" y="193"/>
                </a:cxn>
                <a:cxn ang="0">
                  <a:pos x="290" y="193"/>
                </a:cxn>
                <a:cxn ang="0">
                  <a:pos x="322" y="165"/>
                </a:cxn>
                <a:cxn ang="0">
                  <a:pos x="363" y="119"/>
                </a:cxn>
                <a:cxn ang="0">
                  <a:pos x="403" y="83"/>
                </a:cxn>
                <a:cxn ang="0">
                  <a:pos x="471" y="50"/>
                </a:cxn>
                <a:cxn ang="0">
                  <a:pos x="480" y="25"/>
                </a:cxn>
                <a:cxn ang="0">
                  <a:pos x="471" y="0"/>
                </a:cxn>
                <a:cxn ang="0">
                  <a:pos x="444" y="12"/>
                </a:cxn>
                <a:cxn ang="0">
                  <a:pos x="407" y="45"/>
                </a:cxn>
                <a:cxn ang="0">
                  <a:pos x="363" y="83"/>
                </a:cxn>
                <a:cxn ang="0">
                  <a:pos x="302" y="148"/>
                </a:cxn>
                <a:cxn ang="0">
                  <a:pos x="274" y="165"/>
                </a:cxn>
                <a:cxn ang="0">
                  <a:pos x="242" y="160"/>
                </a:cxn>
                <a:cxn ang="0">
                  <a:pos x="169" y="128"/>
                </a:cxn>
                <a:cxn ang="0">
                  <a:pos x="97" y="83"/>
                </a:cxn>
                <a:cxn ang="0">
                  <a:pos x="56" y="50"/>
                </a:cxn>
                <a:cxn ang="0">
                  <a:pos x="12" y="37"/>
                </a:cxn>
              </a:cxnLst>
              <a:rect l="0" t="0" r="r" b="b"/>
              <a:pathLst>
                <a:path w="480" h="193">
                  <a:moveTo>
                    <a:pt x="12" y="37"/>
                  </a:moveTo>
                  <a:lnTo>
                    <a:pt x="0" y="50"/>
                  </a:lnTo>
                  <a:lnTo>
                    <a:pt x="12" y="86"/>
                  </a:lnTo>
                  <a:lnTo>
                    <a:pt x="49" y="107"/>
                  </a:lnTo>
                  <a:lnTo>
                    <a:pt x="113" y="136"/>
                  </a:lnTo>
                  <a:lnTo>
                    <a:pt x="193" y="173"/>
                  </a:lnTo>
                  <a:lnTo>
                    <a:pt x="270" y="193"/>
                  </a:lnTo>
                  <a:lnTo>
                    <a:pt x="290" y="193"/>
                  </a:lnTo>
                  <a:lnTo>
                    <a:pt x="322" y="165"/>
                  </a:lnTo>
                  <a:lnTo>
                    <a:pt x="363" y="119"/>
                  </a:lnTo>
                  <a:lnTo>
                    <a:pt x="403" y="83"/>
                  </a:lnTo>
                  <a:lnTo>
                    <a:pt x="471" y="50"/>
                  </a:lnTo>
                  <a:lnTo>
                    <a:pt x="480" y="25"/>
                  </a:lnTo>
                  <a:lnTo>
                    <a:pt x="471" y="0"/>
                  </a:lnTo>
                  <a:lnTo>
                    <a:pt x="444" y="12"/>
                  </a:lnTo>
                  <a:lnTo>
                    <a:pt x="407" y="45"/>
                  </a:lnTo>
                  <a:lnTo>
                    <a:pt x="363" y="83"/>
                  </a:lnTo>
                  <a:lnTo>
                    <a:pt x="302" y="148"/>
                  </a:lnTo>
                  <a:lnTo>
                    <a:pt x="274" y="165"/>
                  </a:lnTo>
                  <a:lnTo>
                    <a:pt x="242" y="160"/>
                  </a:lnTo>
                  <a:lnTo>
                    <a:pt x="169" y="128"/>
                  </a:lnTo>
                  <a:lnTo>
                    <a:pt x="97" y="83"/>
                  </a:lnTo>
                  <a:lnTo>
                    <a:pt x="56" y="50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Tekstboks 97"/>
            <p:cNvSpPr txBox="1"/>
            <p:nvPr/>
          </p:nvSpPr>
          <p:spPr>
            <a:xfrm>
              <a:off x="7497654" y="6057896"/>
              <a:ext cx="35779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/>
                <a:t>€</a:t>
              </a:r>
              <a:endParaRPr lang="en-GB" sz="1900" dirty="0"/>
            </a:p>
          </p:txBody>
        </p:sp>
        <p:sp>
          <p:nvSpPr>
            <p:cNvPr id="99" name="Kombinationstegning 98"/>
            <p:cNvSpPr/>
            <p:nvPr/>
          </p:nvSpPr>
          <p:spPr bwMode="auto">
            <a:xfrm>
              <a:off x="7612856" y="6036472"/>
              <a:ext cx="50007" cy="9525"/>
            </a:xfrm>
            <a:custGeom>
              <a:avLst/>
              <a:gdLst>
                <a:gd name="connsiteX0" fmla="*/ 0 w 50007"/>
                <a:gd name="connsiteY0" fmla="*/ 0 h 9525"/>
                <a:gd name="connsiteX1" fmla="*/ 21432 w 50007"/>
                <a:gd name="connsiteY1" fmla="*/ 7143 h 9525"/>
                <a:gd name="connsiteX2" fmla="*/ 28575 w 50007"/>
                <a:gd name="connsiteY2" fmla="*/ 9525 h 9525"/>
                <a:gd name="connsiteX3" fmla="*/ 45244 w 50007"/>
                <a:gd name="connsiteY3" fmla="*/ 4762 h 9525"/>
                <a:gd name="connsiteX4" fmla="*/ 50007 w 50007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7" h="9525">
                  <a:moveTo>
                    <a:pt x="0" y="0"/>
                  </a:moveTo>
                  <a:lnTo>
                    <a:pt x="21432" y="7143"/>
                  </a:lnTo>
                  <a:lnTo>
                    <a:pt x="28575" y="9525"/>
                  </a:lnTo>
                  <a:cubicBezTo>
                    <a:pt x="30351" y="9081"/>
                    <a:pt x="42806" y="6224"/>
                    <a:pt x="45244" y="4762"/>
                  </a:cubicBezTo>
                  <a:cubicBezTo>
                    <a:pt x="47169" y="3607"/>
                    <a:pt x="48419" y="1587"/>
                    <a:pt x="50007" y="0"/>
                  </a:cubicBez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83" name="Tekstboks 82"/>
          <p:cNvSpPr txBox="1"/>
          <p:nvPr/>
        </p:nvSpPr>
        <p:spPr>
          <a:xfrm>
            <a:off x="638616" y="5179918"/>
            <a:ext cx="8549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Therefore, you may argue the zonal system makes end</a:t>
            </a:r>
          </a:p>
          <a:p>
            <a:pPr marL="0" lvl="1"/>
            <a:r>
              <a:rPr lang="en-GB" dirty="0" smtClean="0"/>
              <a:t>users, who prefer spot price contracts, cross-subsidizing</a:t>
            </a:r>
          </a:p>
          <a:p>
            <a:pPr marL="0" lvl="1"/>
            <a:r>
              <a:rPr lang="en-GB" dirty="0" smtClean="0"/>
              <a:t>end users, who prefer fixed price contracts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e 29"/>
          <p:cNvGrpSpPr/>
          <p:nvPr/>
        </p:nvGrpSpPr>
        <p:grpSpPr>
          <a:xfrm>
            <a:off x="70421" y="3265488"/>
            <a:ext cx="9726492" cy="2104571"/>
            <a:chOff x="70421" y="3367086"/>
            <a:chExt cx="9726492" cy="2104571"/>
          </a:xfrm>
        </p:grpSpPr>
        <p:sp>
          <p:nvSpPr>
            <p:cNvPr id="31" name="Rektangel 30"/>
            <p:cNvSpPr/>
            <p:nvPr/>
          </p:nvSpPr>
          <p:spPr bwMode="auto">
            <a:xfrm>
              <a:off x="72342" y="3367086"/>
              <a:ext cx="9724571" cy="210457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Tekstboks 31"/>
            <p:cNvSpPr txBox="1"/>
            <p:nvPr/>
          </p:nvSpPr>
          <p:spPr>
            <a:xfrm>
              <a:off x="70421" y="4886568"/>
              <a:ext cx="497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B</a:t>
              </a:r>
              <a:endParaRPr lang="en-GB" sz="3200" dirty="0"/>
            </a:p>
          </p:txBody>
        </p:sp>
      </p:grpSp>
      <p:grpSp>
        <p:nvGrpSpPr>
          <p:cNvPr id="27" name="Gruppe 26"/>
          <p:cNvGrpSpPr/>
          <p:nvPr/>
        </p:nvGrpSpPr>
        <p:grpSpPr>
          <a:xfrm>
            <a:off x="72570" y="1161145"/>
            <a:ext cx="9724571" cy="2104571"/>
            <a:chOff x="72570" y="1262743"/>
            <a:chExt cx="9724571" cy="2104571"/>
          </a:xfrm>
        </p:grpSpPr>
        <p:sp>
          <p:nvSpPr>
            <p:cNvPr id="28" name="Rektangel 27"/>
            <p:cNvSpPr/>
            <p:nvPr/>
          </p:nvSpPr>
          <p:spPr bwMode="auto">
            <a:xfrm>
              <a:off x="72570" y="1262743"/>
              <a:ext cx="9724571" cy="210457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Tekstboks 28"/>
            <p:cNvSpPr txBox="1"/>
            <p:nvPr/>
          </p:nvSpPr>
          <p:spPr>
            <a:xfrm>
              <a:off x="76096" y="1263891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GB" sz="3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029"/>
            <a:ext cx="9906000" cy="383379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 smtClean="0"/>
              <a:t>Redispatching inside a zone with sub-areas A and B</a:t>
            </a:r>
            <a:endParaRPr lang="en-GB" sz="2200" dirty="0"/>
          </a:p>
        </p:txBody>
      </p:sp>
      <p:sp>
        <p:nvSpPr>
          <p:cNvPr id="9" name="Tekstboks 8"/>
          <p:cNvSpPr txBox="1"/>
          <p:nvPr/>
        </p:nvSpPr>
        <p:spPr>
          <a:xfrm>
            <a:off x="2547887" y="5428342"/>
            <a:ext cx="4775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Zone’s spot price: 50 €/MWh</a:t>
            </a:r>
            <a:endParaRPr lang="en-GB" sz="22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917351" y="1190185"/>
            <a:ext cx="8036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 price </a:t>
            </a:r>
            <a:r>
              <a:rPr lang="en-GB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50 €/MWh, </a:t>
            </a:r>
            <a:r>
              <a:rPr lang="en-GB" dirty="0" smtClean="0">
                <a:solidFill>
                  <a:srgbClr val="FF0000"/>
                </a:solidFill>
              </a:rPr>
              <a:t>the producers in A have a planned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production 2000 MWh bigger than A’s consumption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919296" y="4630061"/>
            <a:ext cx="8032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 price </a:t>
            </a:r>
            <a:r>
              <a:rPr lang="en-GB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50 €/MWh, </a:t>
            </a:r>
            <a:r>
              <a:rPr lang="en-GB" dirty="0" smtClean="0">
                <a:solidFill>
                  <a:srgbClr val="FF0000"/>
                </a:solidFill>
              </a:rPr>
              <a:t>the producers in B have a planned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production 2000 MWh smaller than B’s consumption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93253" y="711207"/>
            <a:ext cx="930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simplicity, exchange of energy with other zones is ignored</a:t>
            </a:r>
            <a:endParaRPr lang="en-GB" dirty="0"/>
          </a:p>
        </p:txBody>
      </p:sp>
      <p:sp>
        <p:nvSpPr>
          <p:cNvPr id="16" name="Tekstboks 15"/>
          <p:cNvSpPr txBox="1"/>
          <p:nvPr/>
        </p:nvSpPr>
        <p:spPr>
          <a:xfrm>
            <a:off x="414163" y="1930407"/>
            <a:ext cx="9041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Redispatching in A: TSO must sell 500 MWh to producers in A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 – thereby reducing their planned production with 500 MWh.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206287" y="3614064"/>
            <a:ext cx="9456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Redispatching in B: TSO must buy 500 MWh from producers in B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 – thereby increasing their planned production with 500 MWh.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-14287" y="5783331"/>
            <a:ext cx="989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The TSO’s redispatching costs (buying at 53, selling at 48):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(53 - 48) €/MWh * 500 MWh    =    2500 €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2370779" y="2554517"/>
            <a:ext cx="512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The TSO’s sale price is 48 €/MWh.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2005548" y="4238173"/>
            <a:ext cx="586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The TSO’s purchase price is 53 €/MWh.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008108" y="3067742"/>
            <a:ext cx="36166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Grid capacity: 1500 MW</a:t>
            </a:r>
            <a:endParaRPr lang="en-GB" dirty="0">
              <a:solidFill>
                <a:srgbClr val="0033CC"/>
              </a:solidFill>
            </a:endParaRPr>
          </a:p>
        </p:txBody>
      </p:sp>
      <p:grpSp>
        <p:nvGrpSpPr>
          <p:cNvPr id="33" name="Gruppe 32"/>
          <p:cNvGrpSpPr/>
          <p:nvPr/>
        </p:nvGrpSpPr>
        <p:grpSpPr>
          <a:xfrm>
            <a:off x="739986" y="2909773"/>
            <a:ext cx="4368800" cy="707886"/>
            <a:chOff x="203196" y="3011371"/>
            <a:chExt cx="4368800" cy="707886"/>
          </a:xfrm>
        </p:grpSpPr>
        <p:sp>
          <p:nvSpPr>
            <p:cNvPr id="14" name="Tekstboks 13"/>
            <p:cNvSpPr txBox="1"/>
            <p:nvPr/>
          </p:nvSpPr>
          <p:spPr>
            <a:xfrm>
              <a:off x="203196" y="3011371"/>
              <a:ext cx="3669594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33CC"/>
                  </a:solidFill>
                </a:rPr>
                <a:t>Planned market</a:t>
              </a:r>
            </a:p>
            <a:p>
              <a:pPr algn="ctr"/>
              <a:r>
                <a:rPr lang="en-GB" dirty="0" smtClean="0">
                  <a:solidFill>
                    <a:srgbClr val="0033CC"/>
                  </a:solidFill>
                </a:rPr>
                <a:t>coupling flow: 2000 MW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sp>
          <p:nvSpPr>
            <p:cNvPr id="26" name="Nedadgående pil 25"/>
            <p:cNvSpPr/>
            <p:nvPr/>
          </p:nvSpPr>
          <p:spPr bwMode="auto">
            <a:xfrm>
              <a:off x="4223653" y="3149600"/>
              <a:ext cx="348343" cy="551543"/>
            </a:xfrm>
            <a:prstGeom prst="downArrow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4" name="Tekstboks 33"/>
          <p:cNvSpPr txBox="1"/>
          <p:nvPr/>
        </p:nvSpPr>
        <p:spPr>
          <a:xfrm>
            <a:off x="135623" y="6415319"/>
            <a:ext cx="9600705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The true day-ahead prices in A and B are 48 and 53 €/MWh</a:t>
            </a:r>
            <a:endParaRPr lang="en-GB" sz="2200" dirty="0"/>
          </a:p>
        </p:txBody>
      </p:sp>
      <p:sp>
        <p:nvSpPr>
          <p:cNvPr id="24" name="Pladsholder til diasnumm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25" name="Tekstboks 24"/>
          <p:cNvSpPr txBox="1"/>
          <p:nvPr/>
        </p:nvSpPr>
        <p:spPr>
          <a:xfrm>
            <a:off x="2154768" y="343352"/>
            <a:ext cx="5658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Example for one hour of tomorrow</a:t>
            </a:r>
            <a:endParaRPr lang="da-DK" sz="2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12" grpId="0" animBg="1"/>
      <p:bldP spid="3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513"/>
            <a:ext cx="9906000" cy="1030515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 smtClean="0"/>
              <a:t>Nodal pricing: the commercial players’ settlement of imbalances with the TSO</a:t>
            </a:r>
            <a:endParaRPr lang="en-GB" sz="2600" dirty="0"/>
          </a:p>
        </p:txBody>
      </p:sp>
      <p:sp>
        <p:nvSpPr>
          <p:cNvPr id="6" name="Tekstboks 5"/>
          <p:cNvSpPr txBox="1"/>
          <p:nvPr/>
        </p:nvSpPr>
        <p:spPr>
          <a:xfrm>
            <a:off x="72576" y="914408"/>
            <a:ext cx="7483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the outset, we’d have to establish an imbalance</a:t>
            </a:r>
          </a:p>
          <a:p>
            <a:r>
              <a:rPr lang="en-GB" dirty="0" smtClean="0"/>
              <a:t>settlement per node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046161" y="1652850"/>
            <a:ext cx="830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However, this would place a big burden on the retailers.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1047536" y="2083516"/>
            <a:ext cx="6849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 smtClean="0"/>
              <a:t>As they would have to produce a consumption</a:t>
            </a:r>
          </a:p>
          <a:p>
            <a:pPr marL="0" lvl="2"/>
            <a:r>
              <a:rPr lang="en-GB" dirty="0" smtClean="0"/>
              <a:t>forecast for their customers at each node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2019853" y="2821958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GB" dirty="0" smtClean="0"/>
              <a:t>Thereby, it would also create a huge</a:t>
            </a:r>
          </a:p>
          <a:p>
            <a:pPr marL="0" lvl="3"/>
            <a:r>
              <a:rPr lang="en-GB" dirty="0" smtClean="0"/>
              <a:t>entrance barrier for new retailers.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3552" y="3560400"/>
            <a:ext cx="831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Hence, we’ll have to make a settlement for a larger area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1046495" y="3991066"/>
            <a:ext cx="739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Using an average of the area’s nodal prices as the</a:t>
            </a:r>
          </a:p>
          <a:p>
            <a:pPr marL="0" lvl="1"/>
            <a:r>
              <a:rPr lang="en-GB" dirty="0" smtClean="0"/>
              <a:t>starting point for the settlement.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1047638" y="4729508"/>
            <a:ext cx="8217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This could give wrong incentives, if players can foresee,</a:t>
            </a:r>
          </a:p>
          <a:p>
            <a:pPr marL="0" lvl="1"/>
            <a:r>
              <a:rPr lang="en-GB" dirty="0" smtClean="0"/>
              <a:t>this will give imbalance prices better than the nodal</a:t>
            </a:r>
          </a:p>
          <a:p>
            <a:pPr marL="0" lvl="1"/>
            <a:r>
              <a:rPr lang="en-GB" dirty="0" smtClean="0"/>
              <a:t>prices for given nodes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2019856" y="5775726"/>
            <a:ext cx="6583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 smtClean="0"/>
              <a:t>However you can deal with this by installing</a:t>
            </a:r>
          </a:p>
          <a:p>
            <a:pPr marL="0" lvl="2"/>
            <a:r>
              <a:rPr lang="en-GB" dirty="0" smtClean="0"/>
              <a:t>systems ensuring imbalances are never</a:t>
            </a:r>
          </a:p>
          <a:p>
            <a:pPr marL="0" lvl="2"/>
            <a:r>
              <a:rPr lang="en-GB" dirty="0" smtClean="0"/>
              <a:t>economic advantageous.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358" y="2018971"/>
            <a:ext cx="1305846" cy="15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ladsholder til dias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pSp>
        <p:nvGrpSpPr>
          <p:cNvPr id="35" name="Gruppe 34"/>
          <p:cNvGrpSpPr/>
          <p:nvPr/>
        </p:nvGrpSpPr>
        <p:grpSpPr>
          <a:xfrm>
            <a:off x="764264" y="5658505"/>
            <a:ext cx="1184866" cy="1128244"/>
            <a:chOff x="4683128" y="3905573"/>
            <a:chExt cx="1184866" cy="1128244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5079368" y="4350302"/>
              <a:ext cx="232410" cy="34137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3" y="9"/>
                </a:cxn>
                <a:cxn ang="0">
                  <a:pos x="53" y="49"/>
                </a:cxn>
                <a:cxn ang="0">
                  <a:pos x="60" y="126"/>
                </a:cxn>
                <a:cxn ang="0">
                  <a:pos x="77" y="202"/>
                </a:cxn>
                <a:cxn ang="0">
                  <a:pos x="94" y="246"/>
                </a:cxn>
                <a:cxn ang="0">
                  <a:pos x="140" y="299"/>
                </a:cxn>
                <a:cxn ang="0">
                  <a:pos x="174" y="362"/>
                </a:cxn>
                <a:cxn ang="0">
                  <a:pos x="215" y="402"/>
                </a:cxn>
                <a:cxn ang="0">
                  <a:pos x="221" y="375"/>
                </a:cxn>
                <a:cxn ang="0">
                  <a:pos x="254" y="375"/>
                </a:cxn>
                <a:cxn ang="0">
                  <a:pos x="295" y="392"/>
                </a:cxn>
                <a:cxn ang="0">
                  <a:pos x="305" y="415"/>
                </a:cxn>
                <a:cxn ang="0">
                  <a:pos x="284" y="448"/>
                </a:cxn>
                <a:cxn ang="0">
                  <a:pos x="248" y="448"/>
                </a:cxn>
                <a:cxn ang="0">
                  <a:pos x="208" y="441"/>
                </a:cxn>
                <a:cxn ang="0">
                  <a:pos x="177" y="411"/>
                </a:cxn>
                <a:cxn ang="0">
                  <a:pos x="147" y="365"/>
                </a:cxn>
                <a:cxn ang="0">
                  <a:pos x="117" y="315"/>
                </a:cxn>
                <a:cxn ang="0">
                  <a:pos x="77" y="272"/>
                </a:cxn>
                <a:cxn ang="0">
                  <a:pos x="53" y="229"/>
                </a:cxn>
                <a:cxn ang="0">
                  <a:pos x="37" y="159"/>
                </a:cxn>
                <a:cxn ang="0">
                  <a:pos x="10" y="79"/>
                </a:cxn>
                <a:cxn ang="0">
                  <a:pos x="0" y="33"/>
                </a:cxn>
                <a:cxn ang="0">
                  <a:pos x="17" y="0"/>
                </a:cxn>
              </a:cxnLst>
              <a:rect l="0" t="0" r="r" b="b"/>
              <a:pathLst>
                <a:path w="305" h="448">
                  <a:moveTo>
                    <a:pt x="17" y="0"/>
                  </a:moveTo>
                  <a:lnTo>
                    <a:pt x="53" y="9"/>
                  </a:lnTo>
                  <a:lnTo>
                    <a:pt x="53" y="49"/>
                  </a:lnTo>
                  <a:lnTo>
                    <a:pt x="60" y="126"/>
                  </a:lnTo>
                  <a:lnTo>
                    <a:pt x="77" y="202"/>
                  </a:lnTo>
                  <a:lnTo>
                    <a:pt x="94" y="246"/>
                  </a:lnTo>
                  <a:lnTo>
                    <a:pt x="140" y="299"/>
                  </a:lnTo>
                  <a:lnTo>
                    <a:pt x="174" y="362"/>
                  </a:lnTo>
                  <a:lnTo>
                    <a:pt x="215" y="402"/>
                  </a:lnTo>
                  <a:lnTo>
                    <a:pt x="221" y="375"/>
                  </a:lnTo>
                  <a:lnTo>
                    <a:pt x="254" y="375"/>
                  </a:lnTo>
                  <a:lnTo>
                    <a:pt x="295" y="392"/>
                  </a:lnTo>
                  <a:lnTo>
                    <a:pt x="305" y="415"/>
                  </a:lnTo>
                  <a:lnTo>
                    <a:pt x="284" y="448"/>
                  </a:lnTo>
                  <a:lnTo>
                    <a:pt x="248" y="448"/>
                  </a:lnTo>
                  <a:lnTo>
                    <a:pt x="208" y="441"/>
                  </a:lnTo>
                  <a:lnTo>
                    <a:pt x="177" y="411"/>
                  </a:lnTo>
                  <a:lnTo>
                    <a:pt x="147" y="365"/>
                  </a:lnTo>
                  <a:lnTo>
                    <a:pt x="117" y="315"/>
                  </a:lnTo>
                  <a:lnTo>
                    <a:pt x="77" y="272"/>
                  </a:lnTo>
                  <a:lnTo>
                    <a:pt x="53" y="229"/>
                  </a:lnTo>
                  <a:lnTo>
                    <a:pt x="37" y="159"/>
                  </a:lnTo>
                  <a:lnTo>
                    <a:pt x="10" y="79"/>
                  </a:lnTo>
                  <a:lnTo>
                    <a:pt x="0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987166" y="4330490"/>
              <a:ext cx="162306" cy="374142"/>
            </a:xfrm>
            <a:custGeom>
              <a:avLst/>
              <a:gdLst/>
              <a:ahLst/>
              <a:cxnLst>
                <a:cxn ang="0">
                  <a:pos x="17" y="113"/>
                </a:cxn>
                <a:cxn ang="0">
                  <a:pos x="37" y="60"/>
                </a:cxn>
                <a:cxn ang="0">
                  <a:pos x="78" y="20"/>
                </a:cxn>
                <a:cxn ang="0">
                  <a:pos x="118" y="0"/>
                </a:cxn>
                <a:cxn ang="0">
                  <a:pos x="149" y="3"/>
                </a:cxn>
                <a:cxn ang="0">
                  <a:pos x="176" y="23"/>
                </a:cxn>
                <a:cxn ang="0">
                  <a:pos x="179" y="60"/>
                </a:cxn>
                <a:cxn ang="0">
                  <a:pos x="169" y="103"/>
                </a:cxn>
                <a:cxn ang="0">
                  <a:pos x="149" y="146"/>
                </a:cxn>
                <a:cxn ang="0">
                  <a:pos x="135" y="192"/>
                </a:cxn>
                <a:cxn ang="0">
                  <a:pos x="138" y="259"/>
                </a:cxn>
                <a:cxn ang="0">
                  <a:pos x="159" y="299"/>
                </a:cxn>
                <a:cxn ang="0">
                  <a:pos x="186" y="348"/>
                </a:cxn>
                <a:cxn ang="0">
                  <a:pos x="206" y="395"/>
                </a:cxn>
                <a:cxn ang="0">
                  <a:pos x="213" y="458"/>
                </a:cxn>
                <a:cxn ang="0">
                  <a:pos x="199" y="474"/>
                </a:cxn>
                <a:cxn ang="0">
                  <a:pos x="159" y="491"/>
                </a:cxn>
                <a:cxn ang="0">
                  <a:pos x="118" y="484"/>
                </a:cxn>
                <a:cxn ang="0">
                  <a:pos x="75" y="467"/>
                </a:cxn>
                <a:cxn ang="0">
                  <a:pos x="41" y="425"/>
                </a:cxn>
                <a:cxn ang="0">
                  <a:pos x="14" y="358"/>
                </a:cxn>
                <a:cxn ang="0">
                  <a:pos x="7" y="292"/>
                </a:cxn>
                <a:cxn ang="0">
                  <a:pos x="0" y="229"/>
                </a:cxn>
                <a:cxn ang="0">
                  <a:pos x="3" y="169"/>
                </a:cxn>
                <a:cxn ang="0">
                  <a:pos x="17" y="113"/>
                </a:cxn>
              </a:cxnLst>
              <a:rect l="0" t="0" r="r" b="b"/>
              <a:pathLst>
                <a:path w="213" h="491">
                  <a:moveTo>
                    <a:pt x="17" y="113"/>
                  </a:moveTo>
                  <a:lnTo>
                    <a:pt x="37" y="60"/>
                  </a:lnTo>
                  <a:lnTo>
                    <a:pt x="78" y="20"/>
                  </a:lnTo>
                  <a:lnTo>
                    <a:pt x="118" y="0"/>
                  </a:lnTo>
                  <a:lnTo>
                    <a:pt x="149" y="3"/>
                  </a:lnTo>
                  <a:lnTo>
                    <a:pt x="176" y="23"/>
                  </a:lnTo>
                  <a:lnTo>
                    <a:pt x="179" y="60"/>
                  </a:lnTo>
                  <a:lnTo>
                    <a:pt x="169" y="103"/>
                  </a:lnTo>
                  <a:lnTo>
                    <a:pt x="149" y="146"/>
                  </a:lnTo>
                  <a:lnTo>
                    <a:pt x="135" y="192"/>
                  </a:lnTo>
                  <a:lnTo>
                    <a:pt x="138" y="259"/>
                  </a:lnTo>
                  <a:lnTo>
                    <a:pt x="159" y="299"/>
                  </a:lnTo>
                  <a:lnTo>
                    <a:pt x="186" y="348"/>
                  </a:lnTo>
                  <a:lnTo>
                    <a:pt x="206" y="395"/>
                  </a:lnTo>
                  <a:lnTo>
                    <a:pt x="213" y="458"/>
                  </a:lnTo>
                  <a:lnTo>
                    <a:pt x="199" y="474"/>
                  </a:lnTo>
                  <a:lnTo>
                    <a:pt x="159" y="491"/>
                  </a:lnTo>
                  <a:lnTo>
                    <a:pt x="118" y="484"/>
                  </a:lnTo>
                  <a:lnTo>
                    <a:pt x="75" y="467"/>
                  </a:lnTo>
                  <a:lnTo>
                    <a:pt x="41" y="425"/>
                  </a:lnTo>
                  <a:lnTo>
                    <a:pt x="14" y="358"/>
                  </a:lnTo>
                  <a:lnTo>
                    <a:pt x="7" y="292"/>
                  </a:lnTo>
                  <a:lnTo>
                    <a:pt x="0" y="229"/>
                  </a:lnTo>
                  <a:lnTo>
                    <a:pt x="3" y="169"/>
                  </a:lnTo>
                  <a:lnTo>
                    <a:pt x="17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5002406" y="4346492"/>
              <a:ext cx="584454" cy="207264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49" y="207"/>
                </a:cxn>
                <a:cxn ang="0">
                  <a:pos x="114" y="156"/>
                </a:cxn>
                <a:cxn ang="0">
                  <a:pos x="188" y="106"/>
                </a:cxn>
                <a:cxn ang="0">
                  <a:pos x="267" y="65"/>
                </a:cxn>
                <a:cxn ang="0">
                  <a:pos x="346" y="30"/>
                </a:cxn>
                <a:cxn ang="0">
                  <a:pos x="436" y="15"/>
                </a:cxn>
                <a:cxn ang="0">
                  <a:pos x="520" y="5"/>
                </a:cxn>
                <a:cxn ang="0">
                  <a:pos x="604" y="0"/>
                </a:cxn>
                <a:cxn ang="0">
                  <a:pos x="678" y="0"/>
                </a:cxn>
                <a:cxn ang="0">
                  <a:pos x="767" y="26"/>
                </a:cxn>
                <a:cxn ang="0">
                  <a:pos x="708" y="56"/>
                </a:cxn>
                <a:cxn ang="0">
                  <a:pos x="634" y="91"/>
                </a:cxn>
                <a:cxn ang="0">
                  <a:pos x="535" y="131"/>
                </a:cxn>
                <a:cxn ang="0">
                  <a:pos x="451" y="167"/>
                </a:cxn>
                <a:cxn ang="0">
                  <a:pos x="356" y="197"/>
                </a:cxn>
                <a:cxn ang="0">
                  <a:pos x="277" y="217"/>
                </a:cxn>
                <a:cxn ang="0">
                  <a:pos x="213" y="242"/>
                </a:cxn>
                <a:cxn ang="0">
                  <a:pos x="129" y="257"/>
                </a:cxn>
                <a:cxn ang="0">
                  <a:pos x="74" y="267"/>
                </a:cxn>
                <a:cxn ang="0">
                  <a:pos x="0" y="272"/>
                </a:cxn>
              </a:cxnLst>
              <a:rect l="0" t="0" r="r" b="b"/>
              <a:pathLst>
                <a:path w="767" h="272">
                  <a:moveTo>
                    <a:pt x="0" y="272"/>
                  </a:moveTo>
                  <a:lnTo>
                    <a:pt x="49" y="207"/>
                  </a:lnTo>
                  <a:lnTo>
                    <a:pt x="114" y="156"/>
                  </a:lnTo>
                  <a:lnTo>
                    <a:pt x="188" y="106"/>
                  </a:lnTo>
                  <a:lnTo>
                    <a:pt x="267" y="65"/>
                  </a:lnTo>
                  <a:lnTo>
                    <a:pt x="346" y="30"/>
                  </a:lnTo>
                  <a:lnTo>
                    <a:pt x="436" y="15"/>
                  </a:lnTo>
                  <a:lnTo>
                    <a:pt x="520" y="5"/>
                  </a:lnTo>
                  <a:lnTo>
                    <a:pt x="604" y="0"/>
                  </a:lnTo>
                  <a:lnTo>
                    <a:pt x="678" y="0"/>
                  </a:lnTo>
                  <a:lnTo>
                    <a:pt x="767" y="26"/>
                  </a:lnTo>
                  <a:lnTo>
                    <a:pt x="708" y="56"/>
                  </a:lnTo>
                  <a:lnTo>
                    <a:pt x="634" y="91"/>
                  </a:lnTo>
                  <a:lnTo>
                    <a:pt x="535" y="131"/>
                  </a:lnTo>
                  <a:lnTo>
                    <a:pt x="451" y="167"/>
                  </a:lnTo>
                  <a:lnTo>
                    <a:pt x="356" y="197"/>
                  </a:lnTo>
                  <a:lnTo>
                    <a:pt x="277" y="217"/>
                  </a:lnTo>
                  <a:lnTo>
                    <a:pt x="213" y="242"/>
                  </a:lnTo>
                  <a:lnTo>
                    <a:pt x="129" y="257"/>
                  </a:lnTo>
                  <a:lnTo>
                    <a:pt x="74" y="267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83890" y="4113320"/>
              <a:ext cx="1124712" cy="91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4733420" y="4552232"/>
              <a:ext cx="256032" cy="301752"/>
            </a:xfrm>
            <a:custGeom>
              <a:avLst/>
              <a:gdLst/>
              <a:ahLst/>
              <a:cxnLst>
                <a:cxn ang="0">
                  <a:pos x="336" y="44"/>
                </a:cxn>
                <a:cxn ang="0">
                  <a:pos x="322" y="0"/>
                </a:cxn>
                <a:cxn ang="0">
                  <a:pos x="303" y="3"/>
                </a:cxn>
                <a:cxn ang="0">
                  <a:pos x="303" y="83"/>
                </a:cxn>
                <a:cxn ang="0">
                  <a:pos x="285" y="167"/>
                </a:cxn>
                <a:cxn ang="0">
                  <a:pos x="273" y="213"/>
                </a:cxn>
                <a:cxn ang="0">
                  <a:pos x="226" y="257"/>
                </a:cxn>
                <a:cxn ang="0">
                  <a:pos x="186" y="293"/>
                </a:cxn>
                <a:cxn ang="0">
                  <a:pos x="132" y="310"/>
                </a:cxn>
                <a:cxn ang="0">
                  <a:pos x="86" y="306"/>
                </a:cxn>
                <a:cxn ang="0">
                  <a:pos x="69" y="287"/>
                </a:cxn>
                <a:cxn ang="0">
                  <a:pos x="86" y="237"/>
                </a:cxn>
                <a:cxn ang="0">
                  <a:pos x="106" y="186"/>
                </a:cxn>
                <a:cxn ang="0">
                  <a:pos x="132" y="146"/>
                </a:cxn>
                <a:cxn ang="0">
                  <a:pos x="173" y="110"/>
                </a:cxn>
                <a:cxn ang="0">
                  <a:pos x="209" y="77"/>
                </a:cxn>
                <a:cxn ang="0">
                  <a:pos x="239" y="47"/>
                </a:cxn>
                <a:cxn ang="0">
                  <a:pos x="256" y="20"/>
                </a:cxn>
                <a:cxn ang="0">
                  <a:pos x="189" y="37"/>
                </a:cxn>
                <a:cxn ang="0">
                  <a:pos x="143" y="90"/>
                </a:cxn>
                <a:cxn ang="0">
                  <a:pos x="90" y="133"/>
                </a:cxn>
                <a:cxn ang="0">
                  <a:pos x="60" y="160"/>
                </a:cxn>
                <a:cxn ang="0">
                  <a:pos x="30" y="197"/>
                </a:cxn>
                <a:cxn ang="0">
                  <a:pos x="3" y="243"/>
                </a:cxn>
                <a:cxn ang="0">
                  <a:pos x="0" y="280"/>
                </a:cxn>
                <a:cxn ang="0">
                  <a:pos x="13" y="323"/>
                </a:cxn>
                <a:cxn ang="0">
                  <a:pos x="36" y="357"/>
                </a:cxn>
                <a:cxn ang="0">
                  <a:pos x="66" y="383"/>
                </a:cxn>
                <a:cxn ang="0">
                  <a:pos x="96" y="396"/>
                </a:cxn>
                <a:cxn ang="0">
                  <a:pos x="146" y="393"/>
                </a:cxn>
                <a:cxn ang="0">
                  <a:pos x="186" y="387"/>
                </a:cxn>
                <a:cxn ang="0">
                  <a:pos x="216" y="376"/>
                </a:cxn>
                <a:cxn ang="0">
                  <a:pos x="243" y="346"/>
                </a:cxn>
                <a:cxn ang="0">
                  <a:pos x="266" y="303"/>
                </a:cxn>
                <a:cxn ang="0">
                  <a:pos x="296" y="270"/>
                </a:cxn>
                <a:cxn ang="0">
                  <a:pos x="315" y="210"/>
                </a:cxn>
                <a:cxn ang="0">
                  <a:pos x="329" y="157"/>
                </a:cxn>
                <a:cxn ang="0">
                  <a:pos x="336" y="104"/>
                </a:cxn>
                <a:cxn ang="0">
                  <a:pos x="336" y="44"/>
                </a:cxn>
              </a:cxnLst>
              <a:rect l="0" t="0" r="r" b="b"/>
              <a:pathLst>
                <a:path w="336" h="396">
                  <a:moveTo>
                    <a:pt x="336" y="44"/>
                  </a:moveTo>
                  <a:lnTo>
                    <a:pt x="322" y="0"/>
                  </a:lnTo>
                  <a:lnTo>
                    <a:pt x="303" y="3"/>
                  </a:lnTo>
                  <a:lnTo>
                    <a:pt x="303" y="83"/>
                  </a:lnTo>
                  <a:lnTo>
                    <a:pt x="285" y="167"/>
                  </a:lnTo>
                  <a:lnTo>
                    <a:pt x="273" y="213"/>
                  </a:lnTo>
                  <a:lnTo>
                    <a:pt x="226" y="257"/>
                  </a:lnTo>
                  <a:lnTo>
                    <a:pt x="186" y="293"/>
                  </a:lnTo>
                  <a:lnTo>
                    <a:pt x="132" y="310"/>
                  </a:lnTo>
                  <a:lnTo>
                    <a:pt x="86" y="306"/>
                  </a:lnTo>
                  <a:lnTo>
                    <a:pt x="69" y="287"/>
                  </a:lnTo>
                  <a:lnTo>
                    <a:pt x="86" y="237"/>
                  </a:lnTo>
                  <a:lnTo>
                    <a:pt x="106" y="186"/>
                  </a:lnTo>
                  <a:lnTo>
                    <a:pt x="132" y="146"/>
                  </a:lnTo>
                  <a:lnTo>
                    <a:pt x="173" y="110"/>
                  </a:lnTo>
                  <a:lnTo>
                    <a:pt x="209" y="77"/>
                  </a:lnTo>
                  <a:lnTo>
                    <a:pt x="239" y="47"/>
                  </a:lnTo>
                  <a:lnTo>
                    <a:pt x="256" y="20"/>
                  </a:lnTo>
                  <a:lnTo>
                    <a:pt x="189" y="37"/>
                  </a:lnTo>
                  <a:lnTo>
                    <a:pt x="143" y="90"/>
                  </a:lnTo>
                  <a:lnTo>
                    <a:pt x="90" y="133"/>
                  </a:lnTo>
                  <a:lnTo>
                    <a:pt x="60" y="160"/>
                  </a:lnTo>
                  <a:lnTo>
                    <a:pt x="30" y="197"/>
                  </a:lnTo>
                  <a:lnTo>
                    <a:pt x="3" y="243"/>
                  </a:lnTo>
                  <a:lnTo>
                    <a:pt x="0" y="280"/>
                  </a:lnTo>
                  <a:lnTo>
                    <a:pt x="13" y="323"/>
                  </a:lnTo>
                  <a:lnTo>
                    <a:pt x="36" y="357"/>
                  </a:lnTo>
                  <a:lnTo>
                    <a:pt x="66" y="383"/>
                  </a:lnTo>
                  <a:lnTo>
                    <a:pt x="96" y="396"/>
                  </a:lnTo>
                  <a:lnTo>
                    <a:pt x="146" y="393"/>
                  </a:lnTo>
                  <a:lnTo>
                    <a:pt x="186" y="387"/>
                  </a:lnTo>
                  <a:lnTo>
                    <a:pt x="216" y="376"/>
                  </a:lnTo>
                  <a:lnTo>
                    <a:pt x="243" y="346"/>
                  </a:lnTo>
                  <a:lnTo>
                    <a:pt x="266" y="303"/>
                  </a:lnTo>
                  <a:lnTo>
                    <a:pt x="296" y="270"/>
                  </a:lnTo>
                  <a:lnTo>
                    <a:pt x="315" y="210"/>
                  </a:lnTo>
                  <a:lnTo>
                    <a:pt x="329" y="157"/>
                  </a:lnTo>
                  <a:lnTo>
                    <a:pt x="336" y="104"/>
                  </a:lnTo>
                  <a:lnTo>
                    <a:pt x="336" y="44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689986" y="4452411"/>
              <a:ext cx="284226" cy="194310"/>
            </a:xfrm>
            <a:custGeom>
              <a:avLst/>
              <a:gdLst/>
              <a:ahLst/>
              <a:cxnLst>
                <a:cxn ang="0">
                  <a:pos x="200" y="161"/>
                </a:cxn>
                <a:cxn ang="0">
                  <a:pos x="273" y="121"/>
                </a:cxn>
                <a:cxn ang="0">
                  <a:pos x="300" y="104"/>
                </a:cxn>
                <a:cxn ang="0">
                  <a:pos x="263" y="70"/>
                </a:cxn>
                <a:cxn ang="0">
                  <a:pos x="213" y="54"/>
                </a:cxn>
                <a:cxn ang="0">
                  <a:pos x="126" y="73"/>
                </a:cxn>
                <a:cxn ang="0">
                  <a:pos x="93" y="104"/>
                </a:cxn>
                <a:cxn ang="0">
                  <a:pos x="73" y="141"/>
                </a:cxn>
                <a:cxn ang="0">
                  <a:pos x="76" y="161"/>
                </a:cxn>
                <a:cxn ang="0">
                  <a:pos x="103" y="181"/>
                </a:cxn>
                <a:cxn ang="0">
                  <a:pos x="129" y="175"/>
                </a:cxn>
                <a:cxn ang="0">
                  <a:pos x="159" y="171"/>
                </a:cxn>
                <a:cxn ang="0">
                  <a:pos x="200" y="188"/>
                </a:cxn>
                <a:cxn ang="0">
                  <a:pos x="136" y="218"/>
                </a:cxn>
                <a:cxn ang="0">
                  <a:pos x="76" y="241"/>
                </a:cxn>
                <a:cxn ang="0">
                  <a:pos x="36" y="255"/>
                </a:cxn>
                <a:cxn ang="0">
                  <a:pos x="6" y="241"/>
                </a:cxn>
                <a:cxn ang="0">
                  <a:pos x="0" y="201"/>
                </a:cxn>
                <a:cxn ang="0">
                  <a:pos x="0" y="144"/>
                </a:cxn>
                <a:cxn ang="0">
                  <a:pos x="6" y="97"/>
                </a:cxn>
                <a:cxn ang="0">
                  <a:pos x="53" y="61"/>
                </a:cxn>
                <a:cxn ang="0">
                  <a:pos x="90" y="30"/>
                </a:cxn>
                <a:cxn ang="0">
                  <a:pos x="159" y="3"/>
                </a:cxn>
                <a:cxn ang="0">
                  <a:pos x="213" y="0"/>
                </a:cxn>
                <a:cxn ang="0">
                  <a:pos x="273" y="10"/>
                </a:cxn>
                <a:cxn ang="0">
                  <a:pos x="316" y="40"/>
                </a:cxn>
                <a:cxn ang="0">
                  <a:pos x="350" y="70"/>
                </a:cxn>
                <a:cxn ang="0">
                  <a:pos x="373" y="104"/>
                </a:cxn>
                <a:cxn ang="0">
                  <a:pos x="373" y="134"/>
                </a:cxn>
                <a:cxn ang="0">
                  <a:pos x="330" y="141"/>
                </a:cxn>
                <a:cxn ang="0">
                  <a:pos x="263" y="164"/>
                </a:cxn>
                <a:cxn ang="0">
                  <a:pos x="210" y="184"/>
                </a:cxn>
                <a:cxn ang="0">
                  <a:pos x="196" y="184"/>
                </a:cxn>
                <a:cxn ang="0">
                  <a:pos x="200" y="161"/>
                </a:cxn>
              </a:cxnLst>
              <a:rect l="0" t="0" r="r" b="b"/>
              <a:pathLst>
                <a:path w="373" h="255">
                  <a:moveTo>
                    <a:pt x="200" y="161"/>
                  </a:moveTo>
                  <a:lnTo>
                    <a:pt x="273" y="121"/>
                  </a:lnTo>
                  <a:lnTo>
                    <a:pt x="300" y="104"/>
                  </a:lnTo>
                  <a:lnTo>
                    <a:pt x="263" y="70"/>
                  </a:lnTo>
                  <a:lnTo>
                    <a:pt x="213" y="54"/>
                  </a:lnTo>
                  <a:lnTo>
                    <a:pt x="126" y="73"/>
                  </a:lnTo>
                  <a:lnTo>
                    <a:pt x="93" y="104"/>
                  </a:lnTo>
                  <a:lnTo>
                    <a:pt x="73" y="141"/>
                  </a:lnTo>
                  <a:lnTo>
                    <a:pt x="76" y="161"/>
                  </a:lnTo>
                  <a:lnTo>
                    <a:pt x="103" y="181"/>
                  </a:lnTo>
                  <a:lnTo>
                    <a:pt x="129" y="175"/>
                  </a:lnTo>
                  <a:lnTo>
                    <a:pt x="159" y="171"/>
                  </a:lnTo>
                  <a:lnTo>
                    <a:pt x="200" y="188"/>
                  </a:lnTo>
                  <a:lnTo>
                    <a:pt x="136" y="218"/>
                  </a:lnTo>
                  <a:lnTo>
                    <a:pt x="76" y="241"/>
                  </a:lnTo>
                  <a:lnTo>
                    <a:pt x="36" y="255"/>
                  </a:lnTo>
                  <a:lnTo>
                    <a:pt x="6" y="241"/>
                  </a:lnTo>
                  <a:lnTo>
                    <a:pt x="0" y="201"/>
                  </a:lnTo>
                  <a:lnTo>
                    <a:pt x="0" y="144"/>
                  </a:lnTo>
                  <a:lnTo>
                    <a:pt x="6" y="97"/>
                  </a:lnTo>
                  <a:lnTo>
                    <a:pt x="53" y="61"/>
                  </a:lnTo>
                  <a:lnTo>
                    <a:pt x="90" y="30"/>
                  </a:lnTo>
                  <a:lnTo>
                    <a:pt x="159" y="3"/>
                  </a:lnTo>
                  <a:lnTo>
                    <a:pt x="213" y="0"/>
                  </a:lnTo>
                  <a:lnTo>
                    <a:pt x="273" y="10"/>
                  </a:lnTo>
                  <a:lnTo>
                    <a:pt x="316" y="40"/>
                  </a:lnTo>
                  <a:lnTo>
                    <a:pt x="350" y="70"/>
                  </a:lnTo>
                  <a:lnTo>
                    <a:pt x="373" y="104"/>
                  </a:lnTo>
                  <a:lnTo>
                    <a:pt x="373" y="134"/>
                  </a:lnTo>
                  <a:lnTo>
                    <a:pt x="330" y="141"/>
                  </a:lnTo>
                  <a:lnTo>
                    <a:pt x="263" y="164"/>
                  </a:lnTo>
                  <a:lnTo>
                    <a:pt x="210" y="184"/>
                  </a:lnTo>
                  <a:lnTo>
                    <a:pt x="196" y="184"/>
                  </a:lnTo>
                  <a:lnTo>
                    <a:pt x="200" y="161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5037458" y="4113320"/>
              <a:ext cx="196596" cy="184404"/>
            </a:xfrm>
            <a:custGeom>
              <a:avLst/>
              <a:gdLst/>
              <a:ahLst/>
              <a:cxnLst>
                <a:cxn ang="0">
                  <a:pos x="195" y="151"/>
                </a:cxn>
                <a:cxn ang="0">
                  <a:pos x="204" y="101"/>
                </a:cxn>
                <a:cxn ang="0">
                  <a:pos x="211" y="61"/>
                </a:cxn>
                <a:cxn ang="0">
                  <a:pos x="198" y="30"/>
                </a:cxn>
                <a:cxn ang="0">
                  <a:pos x="174" y="10"/>
                </a:cxn>
                <a:cxn ang="0">
                  <a:pos x="144" y="0"/>
                </a:cxn>
                <a:cxn ang="0">
                  <a:pos x="104" y="3"/>
                </a:cxn>
                <a:cxn ang="0">
                  <a:pos x="54" y="37"/>
                </a:cxn>
                <a:cxn ang="0">
                  <a:pos x="27" y="77"/>
                </a:cxn>
                <a:cxn ang="0">
                  <a:pos x="9" y="118"/>
                </a:cxn>
                <a:cxn ang="0">
                  <a:pos x="0" y="158"/>
                </a:cxn>
                <a:cxn ang="0">
                  <a:pos x="3" y="191"/>
                </a:cxn>
                <a:cxn ang="0">
                  <a:pos x="16" y="215"/>
                </a:cxn>
                <a:cxn ang="0">
                  <a:pos x="50" y="235"/>
                </a:cxn>
                <a:cxn ang="0">
                  <a:pos x="77" y="242"/>
                </a:cxn>
                <a:cxn ang="0">
                  <a:pos x="107" y="242"/>
                </a:cxn>
                <a:cxn ang="0">
                  <a:pos x="131" y="228"/>
                </a:cxn>
                <a:cxn ang="0">
                  <a:pos x="161" y="205"/>
                </a:cxn>
                <a:cxn ang="0">
                  <a:pos x="181" y="182"/>
                </a:cxn>
                <a:cxn ang="0">
                  <a:pos x="218" y="198"/>
                </a:cxn>
                <a:cxn ang="0">
                  <a:pos x="238" y="218"/>
                </a:cxn>
                <a:cxn ang="0">
                  <a:pos x="252" y="218"/>
                </a:cxn>
                <a:cxn ang="0">
                  <a:pos x="258" y="198"/>
                </a:cxn>
                <a:cxn ang="0">
                  <a:pos x="235" y="178"/>
                </a:cxn>
                <a:cxn ang="0">
                  <a:pos x="195" y="151"/>
                </a:cxn>
              </a:cxnLst>
              <a:rect l="0" t="0" r="r" b="b"/>
              <a:pathLst>
                <a:path w="258" h="242">
                  <a:moveTo>
                    <a:pt x="195" y="151"/>
                  </a:moveTo>
                  <a:lnTo>
                    <a:pt x="204" y="101"/>
                  </a:lnTo>
                  <a:lnTo>
                    <a:pt x="211" y="61"/>
                  </a:lnTo>
                  <a:lnTo>
                    <a:pt x="198" y="30"/>
                  </a:lnTo>
                  <a:lnTo>
                    <a:pt x="174" y="10"/>
                  </a:lnTo>
                  <a:lnTo>
                    <a:pt x="144" y="0"/>
                  </a:lnTo>
                  <a:lnTo>
                    <a:pt x="104" y="3"/>
                  </a:lnTo>
                  <a:lnTo>
                    <a:pt x="54" y="37"/>
                  </a:lnTo>
                  <a:lnTo>
                    <a:pt x="27" y="77"/>
                  </a:lnTo>
                  <a:lnTo>
                    <a:pt x="9" y="118"/>
                  </a:lnTo>
                  <a:lnTo>
                    <a:pt x="0" y="158"/>
                  </a:lnTo>
                  <a:lnTo>
                    <a:pt x="3" y="191"/>
                  </a:lnTo>
                  <a:lnTo>
                    <a:pt x="16" y="215"/>
                  </a:lnTo>
                  <a:lnTo>
                    <a:pt x="50" y="235"/>
                  </a:lnTo>
                  <a:lnTo>
                    <a:pt x="77" y="242"/>
                  </a:lnTo>
                  <a:lnTo>
                    <a:pt x="107" y="242"/>
                  </a:lnTo>
                  <a:lnTo>
                    <a:pt x="131" y="228"/>
                  </a:lnTo>
                  <a:lnTo>
                    <a:pt x="161" y="205"/>
                  </a:lnTo>
                  <a:lnTo>
                    <a:pt x="181" y="182"/>
                  </a:lnTo>
                  <a:lnTo>
                    <a:pt x="218" y="198"/>
                  </a:lnTo>
                  <a:lnTo>
                    <a:pt x="238" y="218"/>
                  </a:lnTo>
                  <a:lnTo>
                    <a:pt x="252" y="218"/>
                  </a:lnTo>
                  <a:lnTo>
                    <a:pt x="258" y="198"/>
                  </a:lnTo>
                  <a:lnTo>
                    <a:pt x="235" y="178"/>
                  </a:lnTo>
                  <a:lnTo>
                    <a:pt x="195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5077082" y="4632243"/>
              <a:ext cx="187452" cy="401574"/>
            </a:xfrm>
            <a:custGeom>
              <a:avLst/>
              <a:gdLst/>
              <a:ahLst/>
              <a:cxnLst>
                <a:cxn ang="0">
                  <a:pos x="27" y="56"/>
                </a:cxn>
                <a:cxn ang="0">
                  <a:pos x="0" y="37"/>
                </a:cxn>
                <a:cxn ang="0">
                  <a:pos x="17" y="0"/>
                </a:cxn>
                <a:cxn ang="0">
                  <a:pos x="50" y="10"/>
                </a:cxn>
                <a:cxn ang="0">
                  <a:pos x="84" y="30"/>
                </a:cxn>
                <a:cxn ang="0">
                  <a:pos x="138" y="90"/>
                </a:cxn>
                <a:cxn ang="0">
                  <a:pos x="185" y="169"/>
                </a:cxn>
                <a:cxn ang="0">
                  <a:pos x="196" y="219"/>
                </a:cxn>
                <a:cxn ang="0">
                  <a:pos x="189" y="282"/>
                </a:cxn>
                <a:cxn ang="0">
                  <a:pos x="158" y="365"/>
                </a:cxn>
                <a:cxn ang="0">
                  <a:pos x="149" y="424"/>
                </a:cxn>
                <a:cxn ang="0">
                  <a:pos x="158" y="447"/>
                </a:cxn>
                <a:cxn ang="0">
                  <a:pos x="239" y="490"/>
                </a:cxn>
                <a:cxn ang="0">
                  <a:pos x="246" y="507"/>
                </a:cxn>
                <a:cxn ang="0">
                  <a:pos x="199" y="527"/>
                </a:cxn>
                <a:cxn ang="0">
                  <a:pos x="182" y="520"/>
                </a:cxn>
                <a:cxn ang="0">
                  <a:pos x="162" y="490"/>
                </a:cxn>
                <a:cxn ang="0">
                  <a:pos x="118" y="454"/>
                </a:cxn>
                <a:cxn ang="0">
                  <a:pos x="95" y="438"/>
                </a:cxn>
                <a:cxn ang="0">
                  <a:pos x="108" y="405"/>
                </a:cxn>
                <a:cxn ang="0">
                  <a:pos x="128" y="388"/>
                </a:cxn>
                <a:cxn ang="0">
                  <a:pos x="142" y="335"/>
                </a:cxn>
                <a:cxn ang="0">
                  <a:pos x="162" y="285"/>
                </a:cxn>
                <a:cxn ang="0">
                  <a:pos x="165" y="232"/>
                </a:cxn>
                <a:cxn ang="0">
                  <a:pos x="158" y="186"/>
                </a:cxn>
                <a:cxn ang="0">
                  <a:pos x="125" y="136"/>
                </a:cxn>
                <a:cxn ang="0">
                  <a:pos x="74" y="96"/>
                </a:cxn>
                <a:cxn ang="0">
                  <a:pos x="27" y="56"/>
                </a:cxn>
              </a:cxnLst>
              <a:rect l="0" t="0" r="r" b="b"/>
              <a:pathLst>
                <a:path w="246" h="527">
                  <a:moveTo>
                    <a:pt x="27" y="56"/>
                  </a:moveTo>
                  <a:lnTo>
                    <a:pt x="0" y="37"/>
                  </a:lnTo>
                  <a:lnTo>
                    <a:pt x="17" y="0"/>
                  </a:lnTo>
                  <a:lnTo>
                    <a:pt x="50" y="10"/>
                  </a:lnTo>
                  <a:lnTo>
                    <a:pt x="84" y="30"/>
                  </a:lnTo>
                  <a:lnTo>
                    <a:pt x="138" y="90"/>
                  </a:lnTo>
                  <a:lnTo>
                    <a:pt x="185" y="169"/>
                  </a:lnTo>
                  <a:lnTo>
                    <a:pt x="196" y="219"/>
                  </a:lnTo>
                  <a:lnTo>
                    <a:pt x="189" y="282"/>
                  </a:lnTo>
                  <a:lnTo>
                    <a:pt x="158" y="365"/>
                  </a:lnTo>
                  <a:lnTo>
                    <a:pt x="149" y="424"/>
                  </a:lnTo>
                  <a:lnTo>
                    <a:pt x="158" y="447"/>
                  </a:lnTo>
                  <a:lnTo>
                    <a:pt x="239" y="490"/>
                  </a:lnTo>
                  <a:lnTo>
                    <a:pt x="246" y="507"/>
                  </a:lnTo>
                  <a:lnTo>
                    <a:pt x="199" y="527"/>
                  </a:lnTo>
                  <a:lnTo>
                    <a:pt x="182" y="520"/>
                  </a:lnTo>
                  <a:lnTo>
                    <a:pt x="162" y="490"/>
                  </a:lnTo>
                  <a:lnTo>
                    <a:pt x="118" y="454"/>
                  </a:lnTo>
                  <a:lnTo>
                    <a:pt x="95" y="438"/>
                  </a:lnTo>
                  <a:lnTo>
                    <a:pt x="108" y="405"/>
                  </a:lnTo>
                  <a:lnTo>
                    <a:pt x="128" y="388"/>
                  </a:lnTo>
                  <a:lnTo>
                    <a:pt x="142" y="335"/>
                  </a:lnTo>
                  <a:lnTo>
                    <a:pt x="162" y="285"/>
                  </a:lnTo>
                  <a:lnTo>
                    <a:pt x="165" y="232"/>
                  </a:lnTo>
                  <a:lnTo>
                    <a:pt x="158" y="186"/>
                  </a:lnTo>
                  <a:lnTo>
                    <a:pt x="125" y="136"/>
                  </a:lnTo>
                  <a:lnTo>
                    <a:pt x="74" y="96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984880" y="4652055"/>
              <a:ext cx="118872" cy="359664"/>
            </a:xfrm>
            <a:custGeom>
              <a:avLst/>
              <a:gdLst/>
              <a:ahLst/>
              <a:cxnLst>
                <a:cxn ang="0">
                  <a:pos x="33" y="87"/>
                </a:cxn>
                <a:cxn ang="0">
                  <a:pos x="75" y="10"/>
                </a:cxn>
                <a:cxn ang="0">
                  <a:pos x="112" y="0"/>
                </a:cxn>
                <a:cxn ang="0">
                  <a:pos x="150" y="17"/>
                </a:cxn>
                <a:cxn ang="0">
                  <a:pos x="153" y="44"/>
                </a:cxn>
                <a:cxn ang="0">
                  <a:pos x="108" y="73"/>
                </a:cxn>
                <a:cxn ang="0">
                  <a:pos x="71" y="110"/>
                </a:cxn>
                <a:cxn ang="0">
                  <a:pos x="61" y="154"/>
                </a:cxn>
                <a:cxn ang="0">
                  <a:pos x="48" y="213"/>
                </a:cxn>
                <a:cxn ang="0">
                  <a:pos x="51" y="260"/>
                </a:cxn>
                <a:cxn ang="0">
                  <a:pos x="68" y="307"/>
                </a:cxn>
                <a:cxn ang="0">
                  <a:pos x="108" y="356"/>
                </a:cxn>
                <a:cxn ang="0">
                  <a:pos x="139" y="386"/>
                </a:cxn>
                <a:cxn ang="0">
                  <a:pos x="156" y="403"/>
                </a:cxn>
                <a:cxn ang="0">
                  <a:pos x="146" y="426"/>
                </a:cxn>
                <a:cxn ang="0">
                  <a:pos x="123" y="426"/>
                </a:cxn>
                <a:cxn ang="0">
                  <a:pos x="81" y="439"/>
                </a:cxn>
                <a:cxn ang="0">
                  <a:pos x="44" y="472"/>
                </a:cxn>
                <a:cxn ang="0">
                  <a:pos x="17" y="466"/>
                </a:cxn>
                <a:cxn ang="0">
                  <a:pos x="0" y="429"/>
                </a:cxn>
                <a:cxn ang="0">
                  <a:pos x="24" y="419"/>
                </a:cxn>
                <a:cxn ang="0">
                  <a:pos x="78" y="409"/>
                </a:cxn>
                <a:cxn ang="0">
                  <a:pos x="112" y="400"/>
                </a:cxn>
                <a:cxn ang="0">
                  <a:pos x="99" y="386"/>
                </a:cxn>
                <a:cxn ang="0">
                  <a:pos x="68" y="346"/>
                </a:cxn>
                <a:cxn ang="0">
                  <a:pos x="37" y="307"/>
                </a:cxn>
                <a:cxn ang="0">
                  <a:pos x="20" y="270"/>
                </a:cxn>
                <a:cxn ang="0">
                  <a:pos x="13" y="226"/>
                </a:cxn>
                <a:cxn ang="0">
                  <a:pos x="13" y="177"/>
                </a:cxn>
                <a:cxn ang="0">
                  <a:pos x="20" y="124"/>
                </a:cxn>
                <a:cxn ang="0">
                  <a:pos x="33" y="87"/>
                </a:cxn>
              </a:cxnLst>
              <a:rect l="0" t="0" r="r" b="b"/>
              <a:pathLst>
                <a:path w="156" h="472">
                  <a:moveTo>
                    <a:pt x="33" y="87"/>
                  </a:moveTo>
                  <a:lnTo>
                    <a:pt x="75" y="10"/>
                  </a:lnTo>
                  <a:lnTo>
                    <a:pt x="112" y="0"/>
                  </a:lnTo>
                  <a:lnTo>
                    <a:pt x="150" y="17"/>
                  </a:lnTo>
                  <a:lnTo>
                    <a:pt x="153" y="44"/>
                  </a:lnTo>
                  <a:lnTo>
                    <a:pt x="108" y="73"/>
                  </a:lnTo>
                  <a:lnTo>
                    <a:pt x="71" y="110"/>
                  </a:lnTo>
                  <a:lnTo>
                    <a:pt x="61" y="154"/>
                  </a:lnTo>
                  <a:lnTo>
                    <a:pt x="48" y="213"/>
                  </a:lnTo>
                  <a:lnTo>
                    <a:pt x="51" y="260"/>
                  </a:lnTo>
                  <a:lnTo>
                    <a:pt x="68" y="307"/>
                  </a:lnTo>
                  <a:lnTo>
                    <a:pt x="108" y="356"/>
                  </a:lnTo>
                  <a:lnTo>
                    <a:pt x="139" y="386"/>
                  </a:lnTo>
                  <a:lnTo>
                    <a:pt x="156" y="403"/>
                  </a:lnTo>
                  <a:lnTo>
                    <a:pt x="146" y="426"/>
                  </a:lnTo>
                  <a:lnTo>
                    <a:pt x="123" y="426"/>
                  </a:lnTo>
                  <a:lnTo>
                    <a:pt x="81" y="439"/>
                  </a:lnTo>
                  <a:lnTo>
                    <a:pt x="44" y="472"/>
                  </a:lnTo>
                  <a:lnTo>
                    <a:pt x="17" y="466"/>
                  </a:lnTo>
                  <a:lnTo>
                    <a:pt x="0" y="429"/>
                  </a:lnTo>
                  <a:lnTo>
                    <a:pt x="24" y="419"/>
                  </a:lnTo>
                  <a:lnTo>
                    <a:pt x="78" y="409"/>
                  </a:lnTo>
                  <a:lnTo>
                    <a:pt x="112" y="400"/>
                  </a:lnTo>
                  <a:lnTo>
                    <a:pt x="99" y="386"/>
                  </a:lnTo>
                  <a:lnTo>
                    <a:pt x="68" y="346"/>
                  </a:lnTo>
                  <a:lnTo>
                    <a:pt x="37" y="307"/>
                  </a:lnTo>
                  <a:lnTo>
                    <a:pt x="20" y="270"/>
                  </a:lnTo>
                  <a:lnTo>
                    <a:pt x="13" y="226"/>
                  </a:lnTo>
                  <a:lnTo>
                    <a:pt x="13" y="177"/>
                  </a:lnTo>
                  <a:lnTo>
                    <a:pt x="20" y="124"/>
                  </a:lnTo>
                  <a:lnTo>
                    <a:pt x="3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4997072" y="4343444"/>
              <a:ext cx="608838" cy="203454"/>
            </a:xfrm>
            <a:custGeom>
              <a:avLst/>
              <a:gdLst/>
              <a:ahLst/>
              <a:cxnLst>
                <a:cxn ang="0">
                  <a:pos x="20" y="230"/>
                </a:cxn>
                <a:cxn ang="0">
                  <a:pos x="96" y="160"/>
                </a:cxn>
                <a:cxn ang="0">
                  <a:pos x="188" y="100"/>
                </a:cxn>
                <a:cxn ang="0">
                  <a:pos x="278" y="53"/>
                </a:cxn>
                <a:cxn ang="0">
                  <a:pos x="370" y="20"/>
                </a:cxn>
                <a:cxn ang="0">
                  <a:pos x="459" y="6"/>
                </a:cxn>
                <a:cxn ang="0">
                  <a:pos x="552" y="0"/>
                </a:cxn>
                <a:cxn ang="0">
                  <a:pos x="667" y="3"/>
                </a:cxn>
                <a:cxn ang="0">
                  <a:pos x="789" y="20"/>
                </a:cxn>
                <a:cxn ang="0">
                  <a:pos x="799" y="33"/>
                </a:cxn>
                <a:cxn ang="0">
                  <a:pos x="750" y="60"/>
                </a:cxn>
                <a:cxn ang="0">
                  <a:pos x="651" y="110"/>
                </a:cxn>
                <a:cxn ang="0">
                  <a:pos x="515" y="156"/>
                </a:cxn>
                <a:cxn ang="0">
                  <a:pos x="406" y="193"/>
                </a:cxn>
                <a:cxn ang="0">
                  <a:pos x="284" y="227"/>
                </a:cxn>
                <a:cxn ang="0">
                  <a:pos x="168" y="260"/>
                </a:cxn>
                <a:cxn ang="0">
                  <a:pos x="122" y="267"/>
                </a:cxn>
                <a:cxn ang="0">
                  <a:pos x="96" y="260"/>
                </a:cxn>
                <a:cxn ang="0">
                  <a:pos x="165" y="237"/>
                </a:cxn>
                <a:cxn ang="0">
                  <a:pos x="274" y="207"/>
                </a:cxn>
                <a:cxn ang="0">
                  <a:pos x="353" y="183"/>
                </a:cxn>
                <a:cxn ang="0">
                  <a:pos x="433" y="160"/>
                </a:cxn>
                <a:cxn ang="0">
                  <a:pos x="505" y="136"/>
                </a:cxn>
                <a:cxn ang="0">
                  <a:pos x="585" y="106"/>
                </a:cxn>
                <a:cxn ang="0">
                  <a:pos x="648" y="83"/>
                </a:cxn>
                <a:cxn ang="0">
                  <a:pos x="700" y="57"/>
                </a:cxn>
                <a:cxn ang="0">
                  <a:pos x="747" y="33"/>
                </a:cxn>
                <a:cxn ang="0">
                  <a:pos x="654" y="16"/>
                </a:cxn>
                <a:cxn ang="0">
                  <a:pos x="558" y="20"/>
                </a:cxn>
                <a:cxn ang="0">
                  <a:pos x="455" y="30"/>
                </a:cxn>
                <a:cxn ang="0">
                  <a:pos x="373" y="39"/>
                </a:cxn>
                <a:cxn ang="0">
                  <a:pos x="307" y="63"/>
                </a:cxn>
                <a:cxn ang="0">
                  <a:pos x="228" y="96"/>
                </a:cxn>
                <a:cxn ang="0">
                  <a:pos x="152" y="143"/>
                </a:cxn>
                <a:cxn ang="0">
                  <a:pos x="92" y="190"/>
                </a:cxn>
                <a:cxn ang="0">
                  <a:pos x="56" y="234"/>
                </a:cxn>
                <a:cxn ang="0">
                  <a:pos x="30" y="257"/>
                </a:cxn>
                <a:cxn ang="0">
                  <a:pos x="0" y="253"/>
                </a:cxn>
                <a:cxn ang="0">
                  <a:pos x="20" y="230"/>
                </a:cxn>
              </a:cxnLst>
              <a:rect l="0" t="0" r="r" b="b"/>
              <a:pathLst>
                <a:path w="799" h="267">
                  <a:moveTo>
                    <a:pt x="20" y="230"/>
                  </a:moveTo>
                  <a:lnTo>
                    <a:pt x="96" y="160"/>
                  </a:lnTo>
                  <a:lnTo>
                    <a:pt x="188" y="100"/>
                  </a:lnTo>
                  <a:lnTo>
                    <a:pt x="278" y="53"/>
                  </a:lnTo>
                  <a:lnTo>
                    <a:pt x="370" y="20"/>
                  </a:lnTo>
                  <a:lnTo>
                    <a:pt x="459" y="6"/>
                  </a:lnTo>
                  <a:lnTo>
                    <a:pt x="552" y="0"/>
                  </a:lnTo>
                  <a:lnTo>
                    <a:pt x="667" y="3"/>
                  </a:lnTo>
                  <a:lnTo>
                    <a:pt x="789" y="20"/>
                  </a:lnTo>
                  <a:lnTo>
                    <a:pt x="799" y="33"/>
                  </a:lnTo>
                  <a:lnTo>
                    <a:pt x="750" y="60"/>
                  </a:lnTo>
                  <a:lnTo>
                    <a:pt x="651" y="110"/>
                  </a:lnTo>
                  <a:lnTo>
                    <a:pt x="515" y="156"/>
                  </a:lnTo>
                  <a:lnTo>
                    <a:pt x="406" y="193"/>
                  </a:lnTo>
                  <a:lnTo>
                    <a:pt x="284" y="227"/>
                  </a:lnTo>
                  <a:lnTo>
                    <a:pt x="168" y="260"/>
                  </a:lnTo>
                  <a:lnTo>
                    <a:pt x="122" y="267"/>
                  </a:lnTo>
                  <a:lnTo>
                    <a:pt x="96" y="260"/>
                  </a:lnTo>
                  <a:lnTo>
                    <a:pt x="165" y="237"/>
                  </a:lnTo>
                  <a:lnTo>
                    <a:pt x="274" y="207"/>
                  </a:lnTo>
                  <a:lnTo>
                    <a:pt x="353" y="183"/>
                  </a:lnTo>
                  <a:lnTo>
                    <a:pt x="433" y="160"/>
                  </a:lnTo>
                  <a:lnTo>
                    <a:pt x="505" y="136"/>
                  </a:lnTo>
                  <a:lnTo>
                    <a:pt x="585" y="106"/>
                  </a:lnTo>
                  <a:lnTo>
                    <a:pt x="648" y="83"/>
                  </a:lnTo>
                  <a:lnTo>
                    <a:pt x="700" y="57"/>
                  </a:lnTo>
                  <a:lnTo>
                    <a:pt x="747" y="33"/>
                  </a:lnTo>
                  <a:lnTo>
                    <a:pt x="654" y="16"/>
                  </a:lnTo>
                  <a:lnTo>
                    <a:pt x="558" y="20"/>
                  </a:lnTo>
                  <a:lnTo>
                    <a:pt x="455" y="30"/>
                  </a:lnTo>
                  <a:lnTo>
                    <a:pt x="373" y="39"/>
                  </a:lnTo>
                  <a:lnTo>
                    <a:pt x="307" y="63"/>
                  </a:lnTo>
                  <a:lnTo>
                    <a:pt x="228" y="96"/>
                  </a:lnTo>
                  <a:lnTo>
                    <a:pt x="152" y="143"/>
                  </a:lnTo>
                  <a:lnTo>
                    <a:pt x="92" y="190"/>
                  </a:lnTo>
                  <a:lnTo>
                    <a:pt x="56" y="234"/>
                  </a:lnTo>
                  <a:lnTo>
                    <a:pt x="30" y="257"/>
                  </a:lnTo>
                  <a:lnTo>
                    <a:pt x="0" y="253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729610" y="4489748"/>
              <a:ext cx="195072" cy="107442"/>
            </a:xfrm>
            <a:custGeom>
              <a:avLst/>
              <a:gdLst/>
              <a:ahLst/>
              <a:cxnLst>
                <a:cxn ang="0">
                  <a:pos x="229" y="18"/>
                </a:cxn>
                <a:cxn ang="0">
                  <a:pos x="182" y="0"/>
                </a:cxn>
                <a:cxn ang="0">
                  <a:pos x="138" y="0"/>
                </a:cxn>
                <a:cxn ang="0">
                  <a:pos x="91" y="11"/>
                </a:cxn>
                <a:cxn ang="0">
                  <a:pos x="47" y="35"/>
                </a:cxn>
                <a:cxn ang="0">
                  <a:pos x="14" y="72"/>
                </a:cxn>
                <a:cxn ang="0">
                  <a:pos x="0" y="110"/>
                </a:cxn>
                <a:cxn ang="0">
                  <a:pos x="17" y="134"/>
                </a:cxn>
                <a:cxn ang="0">
                  <a:pos x="47" y="141"/>
                </a:cxn>
                <a:cxn ang="0">
                  <a:pos x="88" y="130"/>
                </a:cxn>
                <a:cxn ang="0">
                  <a:pos x="125" y="123"/>
                </a:cxn>
                <a:cxn ang="0">
                  <a:pos x="185" y="103"/>
                </a:cxn>
                <a:cxn ang="0">
                  <a:pos x="226" y="75"/>
                </a:cxn>
                <a:cxn ang="0">
                  <a:pos x="256" y="55"/>
                </a:cxn>
                <a:cxn ang="0">
                  <a:pos x="242" y="45"/>
                </a:cxn>
                <a:cxn ang="0">
                  <a:pos x="219" y="62"/>
                </a:cxn>
                <a:cxn ang="0">
                  <a:pos x="175" y="86"/>
                </a:cxn>
                <a:cxn ang="0">
                  <a:pos x="138" y="106"/>
                </a:cxn>
                <a:cxn ang="0">
                  <a:pos x="95" y="117"/>
                </a:cxn>
                <a:cxn ang="0">
                  <a:pos x="57" y="123"/>
                </a:cxn>
                <a:cxn ang="0">
                  <a:pos x="37" y="114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1" y="38"/>
                </a:cxn>
                <a:cxn ang="0">
                  <a:pos x="125" y="21"/>
                </a:cxn>
                <a:cxn ang="0">
                  <a:pos x="172" y="18"/>
                </a:cxn>
                <a:cxn ang="0">
                  <a:pos x="206" y="24"/>
                </a:cxn>
                <a:cxn ang="0">
                  <a:pos x="229" y="45"/>
                </a:cxn>
                <a:cxn ang="0">
                  <a:pos x="253" y="59"/>
                </a:cxn>
                <a:cxn ang="0">
                  <a:pos x="229" y="18"/>
                </a:cxn>
              </a:cxnLst>
              <a:rect l="0" t="0" r="r" b="b"/>
              <a:pathLst>
                <a:path w="256" h="141">
                  <a:moveTo>
                    <a:pt x="229" y="18"/>
                  </a:moveTo>
                  <a:lnTo>
                    <a:pt x="182" y="0"/>
                  </a:lnTo>
                  <a:lnTo>
                    <a:pt x="138" y="0"/>
                  </a:lnTo>
                  <a:lnTo>
                    <a:pt x="91" y="11"/>
                  </a:lnTo>
                  <a:lnTo>
                    <a:pt x="47" y="35"/>
                  </a:lnTo>
                  <a:lnTo>
                    <a:pt x="14" y="72"/>
                  </a:lnTo>
                  <a:lnTo>
                    <a:pt x="0" y="110"/>
                  </a:lnTo>
                  <a:lnTo>
                    <a:pt x="17" y="134"/>
                  </a:lnTo>
                  <a:lnTo>
                    <a:pt x="47" y="141"/>
                  </a:lnTo>
                  <a:lnTo>
                    <a:pt x="88" y="130"/>
                  </a:lnTo>
                  <a:lnTo>
                    <a:pt x="125" y="123"/>
                  </a:lnTo>
                  <a:lnTo>
                    <a:pt x="185" y="103"/>
                  </a:lnTo>
                  <a:lnTo>
                    <a:pt x="226" y="75"/>
                  </a:lnTo>
                  <a:lnTo>
                    <a:pt x="256" y="55"/>
                  </a:lnTo>
                  <a:lnTo>
                    <a:pt x="242" y="45"/>
                  </a:lnTo>
                  <a:lnTo>
                    <a:pt x="219" y="62"/>
                  </a:lnTo>
                  <a:lnTo>
                    <a:pt x="175" y="86"/>
                  </a:lnTo>
                  <a:lnTo>
                    <a:pt x="138" y="106"/>
                  </a:lnTo>
                  <a:lnTo>
                    <a:pt x="95" y="117"/>
                  </a:lnTo>
                  <a:lnTo>
                    <a:pt x="57" y="123"/>
                  </a:lnTo>
                  <a:lnTo>
                    <a:pt x="37" y="114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1" y="38"/>
                  </a:lnTo>
                  <a:lnTo>
                    <a:pt x="125" y="21"/>
                  </a:lnTo>
                  <a:lnTo>
                    <a:pt x="172" y="18"/>
                  </a:lnTo>
                  <a:lnTo>
                    <a:pt x="206" y="24"/>
                  </a:lnTo>
                  <a:lnTo>
                    <a:pt x="229" y="45"/>
                  </a:lnTo>
                  <a:lnTo>
                    <a:pt x="253" y="59"/>
                  </a:lnTo>
                  <a:lnTo>
                    <a:pt x="2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725038" y="4557567"/>
              <a:ext cx="272034" cy="304038"/>
            </a:xfrm>
            <a:custGeom>
              <a:avLst/>
              <a:gdLst/>
              <a:ahLst/>
              <a:cxnLst>
                <a:cxn ang="0">
                  <a:pos x="207" y="33"/>
                </a:cxn>
                <a:cxn ang="0">
                  <a:pos x="143" y="79"/>
                </a:cxn>
                <a:cxn ang="0">
                  <a:pos x="80" y="130"/>
                </a:cxn>
                <a:cxn ang="0">
                  <a:pos x="37" y="183"/>
                </a:cxn>
                <a:cxn ang="0">
                  <a:pos x="3" y="226"/>
                </a:cxn>
                <a:cxn ang="0">
                  <a:pos x="0" y="276"/>
                </a:cxn>
                <a:cxn ang="0">
                  <a:pos x="17" y="323"/>
                </a:cxn>
                <a:cxn ang="0">
                  <a:pos x="50" y="369"/>
                </a:cxn>
                <a:cxn ang="0">
                  <a:pos x="97" y="396"/>
                </a:cxn>
                <a:cxn ang="0">
                  <a:pos x="161" y="399"/>
                </a:cxn>
                <a:cxn ang="0">
                  <a:pos x="224" y="379"/>
                </a:cxn>
                <a:cxn ang="0">
                  <a:pos x="270" y="332"/>
                </a:cxn>
                <a:cxn ang="0">
                  <a:pos x="311" y="269"/>
                </a:cxn>
                <a:cxn ang="0">
                  <a:pos x="334" y="197"/>
                </a:cxn>
                <a:cxn ang="0">
                  <a:pos x="354" y="130"/>
                </a:cxn>
                <a:cxn ang="0">
                  <a:pos x="357" y="67"/>
                </a:cxn>
                <a:cxn ang="0">
                  <a:pos x="347" y="0"/>
                </a:cxn>
                <a:cxn ang="0">
                  <a:pos x="330" y="7"/>
                </a:cxn>
                <a:cxn ang="0">
                  <a:pos x="344" y="76"/>
                </a:cxn>
                <a:cxn ang="0">
                  <a:pos x="334" y="126"/>
                </a:cxn>
                <a:cxn ang="0">
                  <a:pos x="324" y="183"/>
                </a:cxn>
                <a:cxn ang="0">
                  <a:pos x="300" y="239"/>
                </a:cxn>
                <a:cxn ang="0">
                  <a:pos x="277" y="290"/>
                </a:cxn>
                <a:cxn ang="0">
                  <a:pos x="244" y="336"/>
                </a:cxn>
                <a:cxn ang="0">
                  <a:pos x="214" y="362"/>
                </a:cxn>
                <a:cxn ang="0">
                  <a:pos x="170" y="376"/>
                </a:cxn>
                <a:cxn ang="0">
                  <a:pos x="127" y="379"/>
                </a:cxn>
                <a:cxn ang="0">
                  <a:pos x="94" y="373"/>
                </a:cxn>
                <a:cxn ang="0">
                  <a:pos x="64" y="353"/>
                </a:cxn>
                <a:cxn ang="0">
                  <a:pos x="44" y="320"/>
                </a:cxn>
                <a:cxn ang="0">
                  <a:pos x="27" y="283"/>
                </a:cxn>
                <a:cxn ang="0">
                  <a:pos x="23" y="256"/>
                </a:cxn>
                <a:cxn ang="0">
                  <a:pos x="33" y="223"/>
                </a:cxn>
                <a:cxn ang="0">
                  <a:pos x="57" y="190"/>
                </a:cxn>
                <a:cxn ang="0">
                  <a:pos x="90" y="143"/>
                </a:cxn>
                <a:cxn ang="0">
                  <a:pos x="137" y="109"/>
                </a:cxn>
                <a:cxn ang="0">
                  <a:pos x="177" y="67"/>
                </a:cxn>
                <a:cxn ang="0">
                  <a:pos x="207" y="33"/>
                </a:cxn>
              </a:cxnLst>
              <a:rect l="0" t="0" r="r" b="b"/>
              <a:pathLst>
                <a:path w="357" h="399">
                  <a:moveTo>
                    <a:pt x="207" y="33"/>
                  </a:moveTo>
                  <a:lnTo>
                    <a:pt x="143" y="79"/>
                  </a:lnTo>
                  <a:lnTo>
                    <a:pt x="80" y="130"/>
                  </a:lnTo>
                  <a:lnTo>
                    <a:pt x="37" y="183"/>
                  </a:lnTo>
                  <a:lnTo>
                    <a:pt x="3" y="226"/>
                  </a:lnTo>
                  <a:lnTo>
                    <a:pt x="0" y="276"/>
                  </a:lnTo>
                  <a:lnTo>
                    <a:pt x="17" y="323"/>
                  </a:lnTo>
                  <a:lnTo>
                    <a:pt x="50" y="369"/>
                  </a:lnTo>
                  <a:lnTo>
                    <a:pt x="97" y="396"/>
                  </a:lnTo>
                  <a:lnTo>
                    <a:pt x="161" y="399"/>
                  </a:lnTo>
                  <a:lnTo>
                    <a:pt x="224" y="379"/>
                  </a:lnTo>
                  <a:lnTo>
                    <a:pt x="270" y="332"/>
                  </a:lnTo>
                  <a:lnTo>
                    <a:pt x="311" y="269"/>
                  </a:lnTo>
                  <a:lnTo>
                    <a:pt x="334" y="197"/>
                  </a:lnTo>
                  <a:lnTo>
                    <a:pt x="354" y="130"/>
                  </a:lnTo>
                  <a:lnTo>
                    <a:pt x="357" y="67"/>
                  </a:lnTo>
                  <a:lnTo>
                    <a:pt x="347" y="0"/>
                  </a:lnTo>
                  <a:lnTo>
                    <a:pt x="330" y="7"/>
                  </a:lnTo>
                  <a:lnTo>
                    <a:pt x="344" y="76"/>
                  </a:lnTo>
                  <a:lnTo>
                    <a:pt x="334" y="126"/>
                  </a:lnTo>
                  <a:lnTo>
                    <a:pt x="324" y="183"/>
                  </a:lnTo>
                  <a:lnTo>
                    <a:pt x="300" y="239"/>
                  </a:lnTo>
                  <a:lnTo>
                    <a:pt x="277" y="290"/>
                  </a:lnTo>
                  <a:lnTo>
                    <a:pt x="244" y="336"/>
                  </a:lnTo>
                  <a:lnTo>
                    <a:pt x="214" y="362"/>
                  </a:lnTo>
                  <a:lnTo>
                    <a:pt x="170" y="376"/>
                  </a:lnTo>
                  <a:lnTo>
                    <a:pt x="127" y="379"/>
                  </a:lnTo>
                  <a:lnTo>
                    <a:pt x="94" y="373"/>
                  </a:lnTo>
                  <a:lnTo>
                    <a:pt x="64" y="353"/>
                  </a:lnTo>
                  <a:lnTo>
                    <a:pt x="44" y="320"/>
                  </a:lnTo>
                  <a:lnTo>
                    <a:pt x="27" y="283"/>
                  </a:lnTo>
                  <a:lnTo>
                    <a:pt x="23" y="256"/>
                  </a:lnTo>
                  <a:lnTo>
                    <a:pt x="33" y="223"/>
                  </a:lnTo>
                  <a:lnTo>
                    <a:pt x="57" y="190"/>
                  </a:lnTo>
                  <a:lnTo>
                    <a:pt x="90" y="143"/>
                  </a:lnTo>
                  <a:lnTo>
                    <a:pt x="137" y="109"/>
                  </a:lnTo>
                  <a:lnTo>
                    <a:pt x="177" y="67"/>
                  </a:lnTo>
                  <a:lnTo>
                    <a:pt x="2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4782950" y="4559852"/>
              <a:ext cx="191262" cy="236982"/>
            </a:xfrm>
            <a:custGeom>
              <a:avLst/>
              <a:gdLst/>
              <a:ahLst/>
              <a:cxnLst>
                <a:cxn ang="0">
                  <a:pos x="248" y="90"/>
                </a:cxn>
                <a:cxn ang="0">
                  <a:pos x="251" y="43"/>
                </a:cxn>
                <a:cxn ang="0">
                  <a:pos x="241" y="0"/>
                </a:cxn>
                <a:cxn ang="0">
                  <a:pos x="228" y="10"/>
                </a:cxn>
                <a:cxn ang="0">
                  <a:pos x="231" y="67"/>
                </a:cxn>
                <a:cxn ang="0">
                  <a:pos x="217" y="130"/>
                </a:cxn>
                <a:cxn ang="0">
                  <a:pos x="208" y="181"/>
                </a:cxn>
                <a:cxn ang="0">
                  <a:pos x="171" y="224"/>
                </a:cxn>
                <a:cxn ang="0">
                  <a:pos x="134" y="261"/>
                </a:cxn>
                <a:cxn ang="0">
                  <a:pos x="94" y="278"/>
                </a:cxn>
                <a:cxn ang="0">
                  <a:pos x="57" y="288"/>
                </a:cxn>
                <a:cxn ang="0">
                  <a:pos x="30" y="278"/>
                </a:cxn>
                <a:cxn ang="0">
                  <a:pos x="23" y="254"/>
                </a:cxn>
                <a:cxn ang="0">
                  <a:pos x="27" y="221"/>
                </a:cxn>
                <a:cxn ang="0">
                  <a:pos x="50" y="184"/>
                </a:cxn>
                <a:cxn ang="0">
                  <a:pos x="87" y="133"/>
                </a:cxn>
                <a:cxn ang="0">
                  <a:pos x="127" y="94"/>
                </a:cxn>
                <a:cxn ang="0">
                  <a:pos x="160" y="60"/>
                </a:cxn>
                <a:cxn ang="0">
                  <a:pos x="181" y="43"/>
                </a:cxn>
                <a:cxn ang="0">
                  <a:pos x="201" y="10"/>
                </a:cxn>
                <a:cxn ang="0">
                  <a:pos x="174" y="23"/>
                </a:cxn>
                <a:cxn ang="0">
                  <a:pos x="127" y="70"/>
                </a:cxn>
                <a:cxn ang="0">
                  <a:pos x="80" y="114"/>
                </a:cxn>
                <a:cxn ang="0">
                  <a:pos x="43" y="157"/>
                </a:cxn>
                <a:cxn ang="0">
                  <a:pos x="20" y="197"/>
                </a:cxn>
                <a:cxn ang="0">
                  <a:pos x="0" y="241"/>
                </a:cxn>
                <a:cxn ang="0">
                  <a:pos x="0" y="275"/>
                </a:cxn>
                <a:cxn ang="0">
                  <a:pos x="13" y="302"/>
                </a:cxn>
                <a:cxn ang="0">
                  <a:pos x="50" y="311"/>
                </a:cxn>
                <a:cxn ang="0">
                  <a:pos x="94" y="305"/>
                </a:cxn>
                <a:cxn ang="0">
                  <a:pos x="137" y="281"/>
                </a:cxn>
                <a:cxn ang="0">
                  <a:pos x="174" y="254"/>
                </a:cxn>
                <a:cxn ang="0">
                  <a:pos x="201" y="218"/>
                </a:cxn>
                <a:cxn ang="0">
                  <a:pos x="221" y="194"/>
                </a:cxn>
                <a:cxn ang="0">
                  <a:pos x="228" y="160"/>
                </a:cxn>
                <a:cxn ang="0">
                  <a:pos x="238" y="114"/>
                </a:cxn>
                <a:cxn ang="0">
                  <a:pos x="248" y="90"/>
                </a:cxn>
              </a:cxnLst>
              <a:rect l="0" t="0" r="r" b="b"/>
              <a:pathLst>
                <a:path w="251" h="311">
                  <a:moveTo>
                    <a:pt x="248" y="90"/>
                  </a:moveTo>
                  <a:lnTo>
                    <a:pt x="251" y="43"/>
                  </a:lnTo>
                  <a:lnTo>
                    <a:pt x="241" y="0"/>
                  </a:lnTo>
                  <a:lnTo>
                    <a:pt x="228" y="10"/>
                  </a:lnTo>
                  <a:lnTo>
                    <a:pt x="231" y="67"/>
                  </a:lnTo>
                  <a:lnTo>
                    <a:pt x="217" y="130"/>
                  </a:lnTo>
                  <a:lnTo>
                    <a:pt x="208" y="181"/>
                  </a:lnTo>
                  <a:lnTo>
                    <a:pt x="171" y="224"/>
                  </a:lnTo>
                  <a:lnTo>
                    <a:pt x="134" y="261"/>
                  </a:lnTo>
                  <a:lnTo>
                    <a:pt x="94" y="278"/>
                  </a:lnTo>
                  <a:lnTo>
                    <a:pt x="57" y="288"/>
                  </a:lnTo>
                  <a:lnTo>
                    <a:pt x="30" y="278"/>
                  </a:lnTo>
                  <a:lnTo>
                    <a:pt x="23" y="254"/>
                  </a:lnTo>
                  <a:lnTo>
                    <a:pt x="27" y="221"/>
                  </a:lnTo>
                  <a:lnTo>
                    <a:pt x="50" y="184"/>
                  </a:lnTo>
                  <a:lnTo>
                    <a:pt x="87" y="133"/>
                  </a:lnTo>
                  <a:lnTo>
                    <a:pt x="127" y="94"/>
                  </a:lnTo>
                  <a:lnTo>
                    <a:pt x="160" y="60"/>
                  </a:lnTo>
                  <a:lnTo>
                    <a:pt x="181" y="43"/>
                  </a:lnTo>
                  <a:lnTo>
                    <a:pt x="201" y="10"/>
                  </a:lnTo>
                  <a:lnTo>
                    <a:pt x="174" y="23"/>
                  </a:lnTo>
                  <a:lnTo>
                    <a:pt x="127" y="70"/>
                  </a:lnTo>
                  <a:lnTo>
                    <a:pt x="80" y="114"/>
                  </a:lnTo>
                  <a:lnTo>
                    <a:pt x="43" y="157"/>
                  </a:lnTo>
                  <a:lnTo>
                    <a:pt x="20" y="197"/>
                  </a:lnTo>
                  <a:lnTo>
                    <a:pt x="0" y="241"/>
                  </a:lnTo>
                  <a:lnTo>
                    <a:pt x="0" y="275"/>
                  </a:lnTo>
                  <a:lnTo>
                    <a:pt x="13" y="302"/>
                  </a:lnTo>
                  <a:lnTo>
                    <a:pt x="50" y="311"/>
                  </a:lnTo>
                  <a:lnTo>
                    <a:pt x="94" y="305"/>
                  </a:lnTo>
                  <a:lnTo>
                    <a:pt x="137" y="281"/>
                  </a:lnTo>
                  <a:lnTo>
                    <a:pt x="174" y="254"/>
                  </a:lnTo>
                  <a:lnTo>
                    <a:pt x="201" y="218"/>
                  </a:lnTo>
                  <a:lnTo>
                    <a:pt x="221" y="194"/>
                  </a:lnTo>
                  <a:lnTo>
                    <a:pt x="228" y="160"/>
                  </a:lnTo>
                  <a:lnTo>
                    <a:pt x="238" y="114"/>
                  </a:lnTo>
                  <a:lnTo>
                    <a:pt x="24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4862198" y="4343444"/>
              <a:ext cx="204216" cy="361188"/>
            </a:xfrm>
            <a:custGeom>
              <a:avLst/>
              <a:gdLst/>
              <a:ahLst/>
              <a:cxnLst>
                <a:cxn ang="0">
                  <a:pos x="181" y="53"/>
                </a:cxn>
                <a:cxn ang="0">
                  <a:pos x="208" y="16"/>
                </a:cxn>
                <a:cxn ang="0">
                  <a:pos x="245" y="0"/>
                </a:cxn>
                <a:cxn ang="0">
                  <a:pos x="268" y="23"/>
                </a:cxn>
                <a:cxn ang="0">
                  <a:pos x="245" y="72"/>
                </a:cxn>
                <a:cxn ang="0">
                  <a:pos x="204" y="102"/>
                </a:cxn>
                <a:cxn ang="0">
                  <a:pos x="151" y="135"/>
                </a:cxn>
                <a:cxn ang="0">
                  <a:pos x="97" y="175"/>
                </a:cxn>
                <a:cxn ang="0">
                  <a:pos x="50" y="228"/>
                </a:cxn>
                <a:cxn ang="0">
                  <a:pos x="30" y="258"/>
                </a:cxn>
                <a:cxn ang="0">
                  <a:pos x="27" y="278"/>
                </a:cxn>
                <a:cxn ang="0">
                  <a:pos x="44" y="334"/>
                </a:cxn>
                <a:cxn ang="0">
                  <a:pos x="71" y="371"/>
                </a:cxn>
                <a:cxn ang="0">
                  <a:pos x="114" y="417"/>
                </a:cxn>
                <a:cxn ang="0">
                  <a:pos x="134" y="424"/>
                </a:cxn>
                <a:cxn ang="0">
                  <a:pos x="164" y="434"/>
                </a:cxn>
                <a:cxn ang="0">
                  <a:pos x="164" y="467"/>
                </a:cxn>
                <a:cxn ang="0">
                  <a:pos x="124" y="460"/>
                </a:cxn>
                <a:cxn ang="0">
                  <a:pos x="94" y="454"/>
                </a:cxn>
                <a:cxn ang="0">
                  <a:pos x="84" y="457"/>
                </a:cxn>
                <a:cxn ang="0">
                  <a:pos x="77" y="474"/>
                </a:cxn>
                <a:cxn ang="0">
                  <a:pos x="57" y="437"/>
                </a:cxn>
                <a:cxn ang="0">
                  <a:pos x="50" y="394"/>
                </a:cxn>
                <a:cxn ang="0">
                  <a:pos x="20" y="338"/>
                </a:cxn>
                <a:cxn ang="0">
                  <a:pos x="0" y="278"/>
                </a:cxn>
                <a:cxn ang="0">
                  <a:pos x="0" y="245"/>
                </a:cxn>
                <a:cxn ang="0">
                  <a:pos x="14" y="212"/>
                </a:cxn>
                <a:cxn ang="0">
                  <a:pos x="47" y="179"/>
                </a:cxn>
                <a:cxn ang="0">
                  <a:pos x="97" y="132"/>
                </a:cxn>
                <a:cxn ang="0">
                  <a:pos x="151" y="86"/>
                </a:cxn>
                <a:cxn ang="0">
                  <a:pos x="181" y="53"/>
                </a:cxn>
              </a:cxnLst>
              <a:rect l="0" t="0" r="r" b="b"/>
              <a:pathLst>
                <a:path w="268" h="474">
                  <a:moveTo>
                    <a:pt x="181" y="53"/>
                  </a:moveTo>
                  <a:lnTo>
                    <a:pt x="208" y="16"/>
                  </a:lnTo>
                  <a:lnTo>
                    <a:pt x="245" y="0"/>
                  </a:lnTo>
                  <a:lnTo>
                    <a:pt x="268" y="23"/>
                  </a:lnTo>
                  <a:lnTo>
                    <a:pt x="245" y="72"/>
                  </a:lnTo>
                  <a:lnTo>
                    <a:pt x="204" y="102"/>
                  </a:lnTo>
                  <a:lnTo>
                    <a:pt x="151" y="135"/>
                  </a:lnTo>
                  <a:lnTo>
                    <a:pt x="97" y="175"/>
                  </a:lnTo>
                  <a:lnTo>
                    <a:pt x="50" y="228"/>
                  </a:lnTo>
                  <a:lnTo>
                    <a:pt x="30" y="258"/>
                  </a:lnTo>
                  <a:lnTo>
                    <a:pt x="27" y="278"/>
                  </a:lnTo>
                  <a:lnTo>
                    <a:pt x="44" y="334"/>
                  </a:lnTo>
                  <a:lnTo>
                    <a:pt x="71" y="371"/>
                  </a:lnTo>
                  <a:lnTo>
                    <a:pt x="114" y="417"/>
                  </a:lnTo>
                  <a:lnTo>
                    <a:pt x="134" y="424"/>
                  </a:lnTo>
                  <a:lnTo>
                    <a:pt x="164" y="434"/>
                  </a:lnTo>
                  <a:lnTo>
                    <a:pt x="164" y="467"/>
                  </a:lnTo>
                  <a:lnTo>
                    <a:pt x="124" y="460"/>
                  </a:lnTo>
                  <a:lnTo>
                    <a:pt x="94" y="454"/>
                  </a:lnTo>
                  <a:lnTo>
                    <a:pt x="84" y="457"/>
                  </a:lnTo>
                  <a:lnTo>
                    <a:pt x="77" y="474"/>
                  </a:lnTo>
                  <a:lnTo>
                    <a:pt x="57" y="437"/>
                  </a:lnTo>
                  <a:lnTo>
                    <a:pt x="50" y="394"/>
                  </a:lnTo>
                  <a:lnTo>
                    <a:pt x="20" y="338"/>
                  </a:lnTo>
                  <a:lnTo>
                    <a:pt x="0" y="278"/>
                  </a:lnTo>
                  <a:lnTo>
                    <a:pt x="0" y="245"/>
                  </a:lnTo>
                  <a:lnTo>
                    <a:pt x="14" y="212"/>
                  </a:lnTo>
                  <a:lnTo>
                    <a:pt x="47" y="179"/>
                  </a:lnTo>
                  <a:lnTo>
                    <a:pt x="97" y="132"/>
                  </a:lnTo>
                  <a:lnTo>
                    <a:pt x="151" y="86"/>
                  </a:lnTo>
                  <a:lnTo>
                    <a:pt x="18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0" name="Tekstboks 49"/>
            <p:cNvSpPr txBox="1"/>
            <p:nvPr/>
          </p:nvSpPr>
          <p:spPr>
            <a:xfrm>
              <a:off x="5136704" y="3905573"/>
              <a:ext cx="7312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rgbClr val="00339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€</a:t>
              </a:r>
              <a:endParaRPr lang="da-DK" sz="6000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959734" y="4530896"/>
              <a:ext cx="665988" cy="144018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63" y="3"/>
                </a:cxn>
                <a:cxn ang="0">
                  <a:pos x="158" y="20"/>
                </a:cxn>
                <a:cxn ang="0">
                  <a:pos x="306" y="20"/>
                </a:cxn>
                <a:cxn ang="0">
                  <a:pos x="481" y="17"/>
                </a:cxn>
                <a:cxn ang="0">
                  <a:pos x="613" y="13"/>
                </a:cxn>
                <a:cxn ang="0">
                  <a:pos x="772" y="3"/>
                </a:cxn>
                <a:cxn ang="0">
                  <a:pos x="874" y="0"/>
                </a:cxn>
                <a:cxn ang="0">
                  <a:pos x="855" y="57"/>
                </a:cxn>
                <a:cxn ang="0">
                  <a:pos x="815" y="87"/>
                </a:cxn>
                <a:cxn ang="0">
                  <a:pos x="769" y="121"/>
                </a:cxn>
                <a:cxn ang="0">
                  <a:pos x="693" y="155"/>
                </a:cxn>
                <a:cxn ang="0">
                  <a:pos x="594" y="182"/>
                </a:cxn>
                <a:cxn ang="0">
                  <a:pos x="508" y="189"/>
                </a:cxn>
                <a:cxn ang="0">
                  <a:pos x="435" y="182"/>
                </a:cxn>
                <a:cxn ang="0">
                  <a:pos x="369" y="165"/>
                </a:cxn>
                <a:cxn ang="0">
                  <a:pos x="273" y="145"/>
                </a:cxn>
                <a:cxn ang="0">
                  <a:pos x="171" y="101"/>
                </a:cxn>
                <a:cxn ang="0">
                  <a:pos x="85" y="64"/>
                </a:cxn>
                <a:cxn ang="0">
                  <a:pos x="0" y="20"/>
                </a:cxn>
                <a:cxn ang="0">
                  <a:pos x="23" y="3"/>
                </a:cxn>
              </a:cxnLst>
              <a:rect l="0" t="0" r="r" b="b"/>
              <a:pathLst>
                <a:path w="874" h="189">
                  <a:moveTo>
                    <a:pt x="23" y="3"/>
                  </a:moveTo>
                  <a:lnTo>
                    <a:pt x="63" y="3"/>
                  </a:lnTo>
                  <a:lnTo>
                    <a:pt x="158" y="20"/>
                  </a:lnTo>
                  <a:lnTo>
                    <a:pt x="306" y="20"/>
                  </a:lnTo>
                  <a:lnTo>
                    <a:pt x="481" y="17"/>
                  </a:lnTo>
                  <a:lnTo>
                    <a:pt x="613" y="13"/>
                  </a:lnTo>
                  <a:lnTo>
                    <a:pt x="772" y="3"/>
                  </a:lnTo>
                  <a:lnTo>
                    <a:pt x="874" y="0"/>
                  </a:lnTo>
                  <a:lnTo>
                    <a:pt x="855" y="57"/>
                  </a:lnTo>
                  <a:lnTo>
                    <a:pt x="815" y="87"/>
                  </a:lnTo>
                  <a:lnTo>
                    <a:pt x="769" y="121"/>
                  </a:lnTo>
                  <a:lnTo>
                    <a:pt x="693" y="155"/>
                  </a:lnTo>
                  <a:lnTo>
                    <a:pt x="594" y="182"/>
                  </a:lnTo>
                  <a:lnTo>
                    <a:pt x="508" y="189"/>
                  </a:lnTo>
                  <a:lnTo>
                    <a:pt x="435" y="182"/>
                  </a:lnTo>
                  <a:lnTo>
                    <a:pt x="369" y="165"/>
                  </a:lnTo>
                  <a:lnTo>
                    <a:pt x="273" y="145"/>
                  </a:lnTo>
                  <a:lnTo>
                    <a:pt x="171" y="101"/>
                  </a:lnTo>
                  <a:lnTo>
                    <a:pt x="85" y="64"/>
                  </a:lnTo>
                  <a:lnTo>
                    <a:pt x="0" y="20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683128" y="4442504"/>
              <a:ext cx="960882" cy="234696"/>
            </a:xfrm>
            <a:custGeom>
              <a:avLst/>
              <a:gdLst/>
              <a:ahLst/>
              <a:cxnLst>
                <a:cxn ang="0">
                  <a:pos x="628" y="131"/>
                </a:cxn>
                <a:cxn ang="0">
                  <a:pos x="1099" y="114"/>
                </a:cxn>
                <a:cxn ang="0">
                  <a:pos x="1237" y="164"/>
                </a:cxn>
                <a:cxn ang="0">
                  <a:pos x="1132" y="244"/>
                </a:cxn>
                <a:cxn ang="0">
                  <a:pos x="984" y="298"/>
                </a:cxn>
                <a:cxn ang="0">
                  <a:pos x="839" y="308"/>
                </a:cxn>
                <a:cxn ang="0">
                  <a:pos x="714" y="287"/>
                </a:cxn>
                <a:cxn ang="0">
                  <a:pos x="582" y="244"/>
                </a:cxn>
                <a:cxn ang="0">
                  <a:pos x="464" y="194"/>
                </a:cxn>
                <a:cxn ang="0">
                  <a:pos x="381" y="161"/>
                </a:cxn>
                <a:cxn ang="0">
                  <a:pos x="256" y="191"/>
                </a:cxn>
                <a:cxn ang="0">
                  <a:pos x="138" y="241"/>
                </a:cxn>
                <a:cxn ang="0">
                  <a:pos x="33" y="274"/>
                </a:cxn>
                <a:cxn ang="0">
                  <a:pos x="0" y="200"/>
                </a:cxn>
                <a:cxn ang="0">
                  <a:pos x="6" y="110"/>
                </a:cxn>
                <a:cxn ang="0">
                  <a:pos x="56" y="60"/>
                </a:cxn>
                <a:cxn ang="0">
                  <a:pos x="135" y="17"/>
                </a:cxn>
                <a:cxn ang="0">
                  <a:pos x="210" y="0"/>
                </a:cxn>
                <a:cxn ang="0">
                  <a:pos x="309" y="30"/>
                </a:cxn>
                <a:cxn ang="0">
                  <a:pos x="365" y="71"/>
                </a:cxn>
                <a:cxn ang="0">
                  <a:pos x="391" y="124"/>
                </a:cxn>
                <a:cxn ang="0">
                  <a:pos x="352" y="101"/>
                </a:cxn>
                <a:cxn ang="0">
                  <a:pos x="296" y="47"/>
                </a:cxn>
                <a:cxn ang="0">
                  <a:pos x="213" y="23"/>
                </a:cxn>
                <a:cxn ang="0">
                  <a:pos x="125" y="47"/>
                </a:cxn>
                <a:cxn ang="0">
                  <a:pos x="39" y="104"/>
                </a:cxn>
                <a:cxn ang="0">
                  <a:pos x="19" y="170"/>
                </a:cxn>
                <a:cxn ang="0">
                  <a:pos x="36" y="241"/>
                </a:cxn>
                <a:cxn ang="0">
                  <a:pos x="78" y="244"/>
                </a:cxn>
                <a:cxn ang="0">
                  <a:pos x="154" y="211"/>
                </a:cxn>
                <a:cxn ang="0">
                  <a:pos x="250" y="170"/>
                </a:cxn>
                <a:cxn ang="0">
                  <a:pos x="345" y="140"/>
                </a:cxn>
                <a:cxn ang="0">
                  <a:pos x="414" y="147"/>
                </a:cxn>
                <a:cxn ang="0">
                  <a:pos x="516" y="191"/>
                </a:cxn>
                <a:cxn ang="0">
                  <a:pos x="651" y="244"/>
                </a:cxn>
                <a:cxn ang="0">
                  <a:pos x="796" y="278"/>
                </a:cxn>
                <a:cxn ang="0">
                  <a:pos x="971" y="278"/>
                </a:cxn>
                <a:cxn ang="0">
                  <a:pos x="1080" y="237"/>
                </a:cxn>
                <a:cxn ang="0">
                  <a:pos x="1185" y="184"/>
                </a:cxn>
                <a:cxn ang="0">
                  <a:pos x="1231" y="120"/>
                </a:cxn>
                <a:cxn ang="0">
                  <a:pos x="1037" y="134"/>
                </a:cxn>
                <a:cxn ang="0">
                  <a:pos x="793" y="144"/>
                </a:cxn>
                <a:cxn ang="0">
                  <a:pos x="585" y="151"/>
                </a:cxn>
                <a:cxn ang="0">
                  <a:pos x="378" y="131"/>
                </a:cxn>
                <a:cxn ang="0">
                  <a:pos x="417" y="120"/>
                </a:cxn>
              </a:cxnLst>
              <a:rect l="0" t="0" r="r" b="b"/>
              <a:pathLst>
                <a:path w="1261" h="308">
                  <a:moveTo>
                    <a:pt x="417" y="120"/>
                  </a:moveTo>
                  <a:lnTo>
                    <a:pt x="628" y="131"/>
                  </a:lnTo>
                  <a:lnTo>
                    <a:pt x="855" y="127"/>
                  </a:lnTo>
                  <a:lnTo>
                    <a:pt x="1099" y="114"/>
                  </a:lnTo>
                  <a:lnTo>
                    <a:pt x="1261" y="104"/>
                  </a:lnTo>
                  <a:lnTo>
                    <a:pt x="1237" y="164"/>
                  </a:lnTo>
                  <a:lnTo>
                    <a:pt x="1192" y="207"/>
                  </a:lnTo>
                  <a:lnTo>
                    <a:pt x="1132" y="244"/>
                  </a:lnTo>
                  <a:lnTo>
                    <a:pt x="1053" y="274"/>
                  </a:lnTo>
                  <a:lnTo>
                    <a:pt x="984" y="298"/>
                  </a:lnTo>
                  <a:lnTo>
                    <a:pt x="912" y="308"/>
                  </a:lnTo>
                  <a:lnTo>
                    <a:pt x="839" y="308"/>
                  </a:lnTo>
                  <a:lnTo>
                    <a:pt x="773" y="294"/>
                  </a:lnTo>
                  <a:lnTo>
                    <a:pt x="714" y="287"/>
                  </a:lnTo>
                  <a:lnTo>
                    <a:pt x="654" y="271"/>
                  </a:lnTo>
                  <a:lnTo>
                    <a:pt x="582" y="244"/>
                  </a:lnTo>
                  <a:lnTo>
                    <a:pt x="513" y="218"/>
                  </a:lnTo>
                  <a:lnTo>
                    <a:pt x="464" y="194"/>
                  </a:lnTo>
                  <a:lnTo>
                    <a:pt x="417" y="177"/>
                  </a:lnTo>
                  <a:lnTo>
                    <a:pt x="381" y="161"/>
                  </a:lnTo>
                  <a:lnTo>
                    <a:pt x="339" y="174"/>
                  </a:lnTo>
                  <a:lnTo>
                    <a:pt x="256" y="191"/>
                  </a:lnTo>
                  <a:lnTo>
                    <a:pt x="184" y="218"/>
                  </a:lnTo>
                  <a:lnTo>
                    <a:pt x="138" y="241"/>
                  </a:lnTo>
                  <a:lnTo>
                    <a:pt x="82" y="268"/>
                  </a:lnTo>
                  <a:lnTo>
                    <a:pt x="33" y="274"/>
                  </a:lnTo>
                  <a:lnTo>
                    <a:pt x="6" y="248"/>
                  </a:lnTo>
                  <a:lnTo>
                    <a:pt x="0" y="200"/>
                  </a:lnTo>
                  <a:lnTo>
                    <a:pt x="0" y="157"/>
                  </a:lnTo>
                  <a:lnTo>
                    <a:pt x="6" y="110"/>
                  </a:lnTo>
                  <a:lnTo>
                    <a:pt x="30" y="80"/>
                  </a:lnTo>
                  <a:lnTo>
                    <a:pt x="56" y="60"/>
                  </a:lnTo>
                  <a:lnTo>
                    <a:pt x="82" y="37"/>
                  </a:lnTo>
                  <a:lnTo>
                    <a:pt x="135" y="17"/>
                  </a:lnTo>
                  <a:lnTo>
                    <a:pt x="164" y="7"/>
                  </a:lnTo>
                  <a:lnTo>
                    <a:pt x="210" y="0"/>
                  </a:lnTo>
                  <a:lnTo>
                    <a:pt x="260" y="14"/>
                  </a:lnTo>
                  <a:lnTo>
                    <a:pt x="309" y="30"/>
                  </a:lnTo>
                  <a:lnTo>
                    <a:pt x="348" y="57"/>
                  </a:lnTo>
                  <a:lnTo>
                    <a:pt x="365" y="71"/>
                  </a:lnTo>
                  <a:lnTo>
                    <a:pt x="388" y="97"/>
                  </a:lnTo>
                  <a:lnTo>
                    <a:pt x="391" y="124"/>
                  </a:lnTo>
                  <a:lnTo>
                    <a:pt x="372" y="131"/>
                  </a:lnTo>
                  <a:lnTo>
                    <a:pt x="352" y="101"/>
                  </a:lnTo>
                  <a:lnTo>
                    <a:pt x="326" y="64"/>
                  </a:lnTo>
                  <a:lnTo>
                    <a:pt x="296" y="47"/>
                  </a:lnTo>
                  <a:lnTo>
                    <a:pt x="253" y="34"/>
                  </a:lnTo>
                  <a:lnTo>
                    <a:pt x="213" y="23"/>
                  </a:lnTo>
                  <a:lnTo>
                    <a:pt x="177" y="30"/>
                  </a:lnTo>
                  <a:lnTo>
                    <a:pt x="125" y="47"/>
                  </a:lnTo>
                  <a:lnTo>
                    <a:pt x="69" y="74"/>
                  </a:lnTo>
                  <a:lnTo>
                    <a:pt x="39" y="104"/>
                  </a:lnTo>
                  <a:lnTo>
                    <a:pt x="26" y="127"/>
                  </a:lnTo>
                  <a:lnTo>
                    <a:pt x="19" y="170"/>
                  </a:lnTo>
                  <a:lnTo>
                    <a:pt x="26" y="221"/>
                  </a:lnTo>
                  <a:lnTo>
                    <a:pt x="36" y="241"/>
                  </a:lnTo>
                  <a:lnTo>
                    <a:pt x="52" y="251"/>
                  </a:lnTo>
                  <a:lnTo>
                    <a:pt x="78" y="244"/>
                  </a:lnTo>
                  <a:lnTo>
                    <a:pt x="115" y="231"/>
                  </a:lnTo>
                  <a:lnTo>
                    <a:pt x="154" y="211"/>
                  </a:lnTo>
                  <a:lnTo>
                    <a:pt x="194" y="191"/>
                  </a:lnTo>
                  <a:lnTo>
                    <a:pt x="250" y="170"/>
                  </a:lnTo>
                  <a:lnTo>
                    <a:pt x="306" y="157"/>
                  </a:lnTo>
                  <a:lnTo>
                    <a:pt x="345" y="140"/>
                  </a:lnTo>
                  <a:lnTo>
                    <a:pt x="372" y="134"/>
                  </a:lnTo>
                  <a:lnTo>
                    <a:pt x="414" y="147"/>
                  </a:lnTo>
                  <a:lnTo>
                    <a:pt x="464" y="170"/>
                  </a:lnTo>
                  <a:lnTo>
                    <a:pt x="516" y="191"/>
                  </a:lnTo>
                  <a:lnTo>
                    <a:pt x="589" y="224"/>
                  </a:lnTo>
                  <a:lnTo>
                    <a:pt x="651" y="244"/>
                  </a:lnTo>
                  <a:lnTo>
                    <a:pt x="734" y="268"/>
                  </a:lnTo>
                  <a:lnTo>
                    <a:pt x="796" y="278"/>
                  </a:lnTo>
                  <a:lnTo>
                    <a:pt x="879" y="281"/>
                  </a:lnTo>
                  <a:lnTo>
                    <a:pt x="971" y="278"/>
                  </a:lnTo>
                  <a:lnTo>
                    <a:pt x="1024" y="261"/>
                  </a:lnTo>
                  <a:lnTo>
                    <a:pt x="1080" y="237"/>
                  </a:lnTo>
                  <a:lnTo>
                    <a:pt x="1142" y="211"/>
                  </a:lnTo>
                  <a:lnTo>
                    <a:pt x="1185" y="184"/>
                  </a:lnTo>
                  <a:lnTo>
                    <a:pt x="1211" y="161"/>
                  </a:lnTo>
                  <a:lnTo>
                    <a:pt x="1231" y="120"/>
                  </a:lnTo>
                  <a:lnTo>
                    <a:pt x="1145" y="127"/>
                  </a:lnTo>
                  <a:lnTo>
                    <a:pt x="1037" y="134"/>
                  </a:lnTo>
                  <a:lnTo>
                    <a:pt x="898" y="140"/>
                  </a:lnTo>
                  <a:lnTo>
                    <a:pt x="793" y="144"/>
                  </a:lnTo>
                  <a:lnTo>
                    <a:pt x="697" y="147"/>
                  </a:lnTo>
                  <a:lnTo>
                    <a:pt x="585" y="151"/>
                  </a:lnTo>
                  <a:lnTo>
                    <a:pt x="474" y="140"/>
                  </a:lnTo>
                  <a:lnTo>
                    <a:pt x="378" y="131"/>
                  </a:lnTo>
                  <a:lnTo>
                    <a:pt x="395" y="114"/>
                  </a:lnTo>
                  <a:lnTo>
                    <a:pt x="41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7084"/>
            <a:ext cx="8897257" cy="1143000"/>
          </a:xfrm>
        </p:spPr>
        <p:txBody>
          <a:bodyPr/>
          <a:lstStyle/>
          <a:p>
            <a:r>
              <a:rPr lang="en-GB" dirty="0" smtClean="0">
                <a:solidFill>
                  <a:srgbClr val="008000"/>
                </a:solidFill>
              </a:rPr>
              <a:t>Nodal pricing: price hedging</a:t>
            </a:r>
            <a:br>
              <a:rPr lang="en-GB" dirty="0" smtClean="0">
                <a:solidFill>
                  <a:srgbClr val="008000"/>
                </a:solidFill>
              </a:rPr>
            </a:br>
            <a:r>
              <a:rPr lang="en-GB" sz="2400" dirty="0" smtClean="0">
                <a:solidFill>
                  <a:srgbClr val="008000"/>
                </a:solidFill>
              </a:rPr>
              <a:t>Derivatives – hedging with financial contracts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161141"/>
            <a:ext cx="9906000" cy="5544458"/>
          </a:xfrm>
        </p:spPr>
        <p:txBody>
          <a:bodyPr/>
          <a:lstStyle/>
          <a:p>
            <a:r>
              <a:rPr lang="en-GB" sz="2200" dirty="0" smtClean="0">
                <a:solidFill>
                  <a:srgbClr val="008000"/>
                </a:solidFill>
              </a:rPr>
              <a:t>You’ll never get liquidity in financial contracts using the day-ahead price at a single node as the underlying reference.</a:t>
            </a:r>
          </a:p>
          <a:p>
            <a:r>
              <a:rPr lang="en-GB" sz="2200" dirty="0" smtClean="0">
                <a:solidFill>
                  <a:srgbClr val="008000"/>
                </a:solidFill>
              </a:rPr>
              <a:t>Hence, as the underlying reference for financial contracts:</a:t>
            </a:r>
          </a:p>
          <a:p>
            <a:pPr lvl="1"/>
            <a:r>
              <a:rPr lang="en-GB" sz="2200" dirty="0" smtClean="0">
                <a:solidFill>
                  <a:srgbClr val="008000"/>
                </a:solidFill>
              </a:rPr>
              <a:t>You must use the average of the nodal prices for larger areas, which have strong interconnectors.</a:t>
            </a:r>
          </a:p>
          <a:p>
            <a:r>
              <a:rPr lang="en-GB" sz="2200" dirty="0" smtClean="0">
                <a:solidFill>
                  <a:srgbClr val="008000"/>
                </a:solidFill>
              </a:rPr>
              <a:t>Thereby, those who prefer fixed-price contracts, will themselves:</a:t>
            </a:r>
          </a:p>
          <a:p>
            <a:pPr lvl="1"/>
            <a:r>
              <a:rPr lang="en-GB" sz="2200" dirty="0" smtClean="0">
                <a:solidFill>
                  <a:srgbClr val="008000"/>
                </a:solidFill>
              </a:rPr>
              <a:t>Either bear the remaining risk that their nodal price deviates from the average price.</a:t>
            </a:r>
          </a:p>
          <a:p>
            <a:pPr lvl="1"/>
            <a:r>
              <a:rPr lang="en-GB" sz="2200" dirty="0" smtClean="0">
                <a:solidFill>
                  <a:srgbClr val="008000"/>
                </a:solidFill>
              </a:rPr>
              <a:t>Or pay for having this risk removed also.</a:t>
            </a:r>
          </a:p>
          <a:p>
            <a:pPr lvl="2"/>
            <a:r>
              <a:rPr lang="en-GB" sz="2200" dirty="0" smtClean="0">
                <a:solidFill>
                  <a:srgbClr val="0000FF"/>
                </a:solidFill>
              </a:rPr>
              <a:t>With the zonal system, all grid users pay for this risk (via payment for redispatching)</a:t>
            </a:r>
          </a:p>
          <a:p>
            <a:pPr lvl="3"/>
            <a:r>
              <a:rPr lang="en-GB" sz="2200" dirty="0" smtClean="0">
                <a:solidFill>
                  <a:srgbClr val="0000FF"/>
                </a:solidFill>
              </a:rPr>
              <a:t>Even end users who have spot contracts.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Jan. 21,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pSp>
        <p:nvGrpSpPr>
          <p:cNvPr id="27" name="Gruppe 26"/>
          <p:cNvGrpSpPr/>
          <p:nvPr/>
        </p:nvGrpSpPr>
        <p:grpSpPr>
          <a:xfrm>
            <a:off x="8292642" y="5778045"/>
            <a:ext cx="968788" cy="882778"/>
            <a:chOff x="8292642" y="5778045"/>
            <a:chExt cx="968788" cy="882778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92642" y="5778712"/>
              <a:ext cx="968788" cy="88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8963393" y="5778045"/>
              <a:ext cx="186690" cy="176022"/>
            </a:xfrm>
            <a:custGeom>
              <a:avLst/>
              <a:gdLst/>
              <a:ahLst/>
              <a:cxnLst>
                <a:cxn ang="0">
                  <a:pos x="81" y="167"/>
                </a:cxn>
                <a:cxn ang="0">
                  <a:pos x="89" y="118"/>
                </a:cxn>
                <a:cxn ang="0">
                  <a:pos x="97" y="65"/>
                </a:cxn>
                <a:cxn ang="0">
                  <a:pos x="130" y="29"/>
                </a:cxn>
                <a:cxn ang="0">
                  <a:pos x="163" y="0"/>
                </a:cxn>
                <a:cxn ang="0">
                  <a:pos x="211" y="0"/>
                </a:cxn>
                <a:cxn ang="0">
                  <a:pos x="252" y="20"/>
                </a:cxn>
                <a:cxn ang="0">
                  <a:pos x="272" y="57"/>
                </a:cxn>
                <a:cxn ang="0">
                  <a:pos x="280" y="110"/>
                </a:cxn>
                <a:cxn ang="0">
                  <a:pos x="264" y="167"/>
                </a:cxn>
                <a:cxn ang="0">
                  <a:pos x="240" y="204"/>
                </a:cxn>
                <a:cxn ang="0">
                  <a:pos x="203" y="240"/>
                </a:cxn>
                <a:cxn ang="0">
                  <a:pos x="154" y="256"/>
                </a:cxn>
                <a:cxn ang="0">
                  <a:pos x="109" y="256"/>
                </a:cxn>
                <a:cxn ang="0">
                  <a:pos x="94" y="236"/>
                </a:cxn>
                <a:cxn ang="0">
                  <a:pos x="89" y="220"/>
                </a:cxn>
                <a:cxn ang="0">
                  <a:pos x="45" y="256"/>
                </a:cxn>
                <a:cxn ang="0">
                  <a:pos x="20" y="264"/>
                </a:cxn>
                <a:cxn ang="0">
                  <a:pos x="4" y="256"/>
                </a:cxn>
                <a:cxn ang="0">
                  <a:pos x="0" y="228"/>
                </a:cxn>
                <a:cxn ang="0">
                  <a:pos x="29" y="220"/>
                </a:cxn>
                <a:cxn ang="0">
                  <a:pos x="69" y="208"/>
                </a:cxn>
                <a:cxn ang="0">
                  <a:pos x="77" y="196"/>
                </a:cxn>
                <a:cxn ang="0">
                  <a:pos x="81" y="167"/>
                </a:cxn>
              </a:cxnLst>
              <a:rect l="0" t="0" r="r" b="b"/>
              <a:pathLst>
                <a:path w="280" h="264">
                  <a:moveTo>
                    <a:pt x="81" y="167"/>
                  </a:moveTo>
                  <a:lnTo>
                    <a:pt x="89" y="118"/>
                  </a:lnTo>
                  <a:lnTo>
                    <a:pt x="97" y="65"/>
                  </a:lnTo>
                  <a:lnTo>
                    <a:pt x="130" y="29"/>
                  </a:lnTo>
                  <a:lnTo>
                    <a:pt x="163" y="0"/>
                  </a:lnTo>
                  <a:lnTo>
                    <a:pt x="211" y="0"/>
                  </a:lnTo>
                  <a:lnTo>
                    <a:pt x="252" y="20"/>
                  </a:lnTo>
                  <a:lnTo>
                    <a:pt x="272" y="57"/>
                  </a:lnTo>
                  <a:lnTo>
                    <a:pt x="280" y="110"/>
                  </a:lnTo>
                  <a:lnTo>
                    <a:pt x="264" y="167"/>
                  </a:lnTo>
                  <a:lnTo>
                    <a:pt x="240" y="204"/>
                  </a:lnTo>
                  <a:lnTo>
                    <a:pt x="203" y="240"/>
                  </a:lnTo>
                  <a:lnTo>
                    <a:pt x="154" y="256"/>
                  </a:lnTo>
                  <a:lnTo>
                    <a:pt x="109" y="256"/>
                  </a:lnTo>
                  <a:lnTo>
                    <a:pt x="94" y="236"/>
                  </a:lnTo>
                  <a:lnTo>
                    <a:pt x="89" y="220"/>
                  </a:lnTo>
                  <a:lnTo>
                    <a:pt x="45" y="256"/>
                  </a:lnTo>
                  <a:lnTo>
                    <a:pt x="20" y="264"/>
                  </a:lnTo>
                  <a:lnTo>
                    <a:pt x="4" y="256"/>
                  </a:lnTo>
                  <a:lnTo>
                    <a:pt x="0" y="228"/>
                  </a:lnTo>
                  <a:lnTo>
                    <a:pt x="29" y="220"/>
                  </a:lnTo>
                  <a:lnTo>
                    <a:pt x="69" y="208"/>
                  </a:lnTo>
                  <a:lnTo>
                    <a:pt x="77" y="196"/>
                  </a:lnTo>
                  <a:lnTo>
                    <a:pt x="81" y="16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9024067" y="5963401"/>
              <a:ext cx="123349" cy="300705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78" y="4"/>
                </a:cxn>
                <a:cxn ang="0">
                  <a:pos x="111" y="0"/>
                </a:cxn>
                <a:cxn ang="0">
                  <a:pos x="157" y="16"/>
                </a:cxn>
                <a:cxn ang="0">
                  <a:pos x="165" y="44"/>
                </a:cxn>
                <a:cxn ang="0">
                  <a:pos x="169" y="81"/>
                </a:cxn>
                <a:cxn ang="0">
                  <a:pos x="161" y="145"/>
                </a:cxn>
                <a:cxn ang="0">
                  <a:pos x="149" y="193"/>
                </a:cxn>
                <a:cxn ang="0">
                  <a:pos x="144" y="245"/>
                </a:cxn>
                <a:cxn ang="0">
                  <a:pos x="153" y="290"/>
                </a:cxn>
                <a:cxn ang="0">
                  <a:pos x="174" y="330"/>
                </a:cxn>
                <a:cxn ang="0">
                  <a:pos x="185" y="363"/>
                </a:cxn>
                <a:cxn ang="0">
                  <a:pos x="185" y="395"/>
                </a:cxn>
                <a:cxn ang="0">
                  <a:pos x="174" y="431"/>
                </a:cxn>
                <a:cxn ang="0">
                  <a:pos x="141" y="451"/>
                </a:cxn>
                <a:cxn ang="0">
                  <a:pos x="83" y="448"/>
                </a:cxn>
                <a:cxn ang="0">
                  <a:pos x="45" y="415"/>
                </a:cxn>
                <a:cxn ang="0">
                  <a:pos x="21" y="359"/>
                </a:cxn>
                <a:cxn ang="0">
                  <a:pos x="4" y="282"/>
                </a:cxn>
                <a:cxn ang="0">
                  <a:pos x="0" y="193"/>
                </a:cxn>
                <a:cxn ang="0">
                  <a:pos x="21" y="113"/>
                </a:cxn>
                <a:cxn ang="0">
                  <a:pos x="29" y="64"/>
                </a:cxn>
                <a:cxn ang="0">
                  <a:pos x="50" y="32"/>
                </a:cxn>
              </a:cxnLst>
              <a:rect l="0" t="0" r="r" b="b"/>
              <a:pathLst>
                <a:path w="185" h="451">
                  <a:moveTo>
                    <a:pt x="50" y="32"/>
                  </a:moveTo>
                  <a:lnTo>
                    <a:pt x="78" y="4"/>
                  </a:lnTo>
                  <a:lnTo>
                    <a:pt x="111" y="0"/>
                  </a:lnTo>
                  <a:lnTo>
                    <a:pt x="157" y="16"/>
                  </a:lnTo>
                  <a:lnTo>
                    <a:pt x="165" y="44"/>
                  </a:lnTo>
                  <a:lnTo>
                    <a:pt x="169" y="81"/>
                  </a:lnTo>
                  <a:lnTo>
                    <a:pt x="161" y="145"/>
                  </a:lnTo>
                  <a:lnTo>
                    <a:pt x="149" y="193"/>
                  </a:lnTo>
                  <a:lnTo>
                    <a:pt x="144" y="245"/>
                  </a:lnTo>
                  <a:lnTo>
                    <a:pt x="153" y="290"/>
                  </a:lnTo>
                  <a:lnTo>
                    <a:pt x="174" y="330"/>
                  </a:lnTo>
                  <a:lnTo>
                    <a:pt x="185" y="363"/>
                  </a:lnTo>
                  <a:lnTo>
                    <a:pt x="185" y="395"/>
                  </a:lnTo>
                  <a:lnTo>
                    <a:pt x="174" y="431"/>
                  </a:lnTo>
                  <a:lnTo>
                    <a:pt x="141" y="451"/>
                  </a:lnTo>
                  <a:lnTo>
                    <a:pt x="83" y="448"/>
                  </a:lnTo>
                  <a:lnTo>
                    <a:pt x="45" y="415"/>
                  </a:lnTo>
                  <a:lnTo>
                    <a:pt x="21" y="359"/>
                  </a:lnTo>
                  <a:lnTo>
                    <a:pt x="4" y="282"/>
                  </a:lnTo>
                  <a:lnTo>
                    <a:pt x="0" y="193"/>
                  </a:lnTo>
                  <a:lnTo>
                    <a:pt x="21" y="113"/>
                  </a:lnTo>
                  <a:lnTo>
                    <a:pt x="29" y="64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9106077" y="5976736"/>
              <a:ext cx="131350" cy="30603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12" y="53"/>
                </a:cxn>
                <a:cxn ang="0">
                  <a:pos x="45" y="65"/>
                </a:cxn>
                <a:cxn ang="0">
                  <a:pos x="86" y="81"/>
                </a:cxn>
                <a:cxn ang="0">
                  <a:pos x="128" y="117"/>
                </a:cxn>
                <a:cxn ang="0">
                  <a:pos x="152" y="169"/>
                </a:cxn>
                <a:cxn ang="0">
                  <a:pos x="164" y="217"/>
                </a:cxn>
                <a:cxn ang="0">
                  <a:pos x="156" y="246"/>
                </a:cxn>
                <a:cxn ang="0">
                  <a:pos x="119" y="290"/>
                </a:cxn>
                <a:cxn ang="0">
                  <a:pos x="78" y="327"/>
                </a:cxn>
                <a:cxn ang="0">
                  <a:pos x="58" y="350"/>
                </a:cxn>
                <a:cxn ang="0">
                  <a:pos x="62" y="362"/>
                </a:cxn>
                <a:cxn ang="0">
                  <a:pos x="95" y="378"/>
                </a:cxn>
                <a:cxn ang="0">
                  <a:pos x="119" y="407"/>
                </a:cxn>
                <a:cxn ang="0">
                  <a:pos x="136" y="447"/>
                </a:cxn>
                <a:cxn ang="0">
                  <a:pos x="156" y="459"/>
                </a:cxn>
                <a:cxn ang="0">
                  <a:pos x="177" y="451"/>
                </a:cxn>
                <a:cxn ang="0">
                  <a:pos x="164" y="415"/>
                </a:cxn>
                <a:cxn ang="0">
                  <a:pos x="140" y="383"/>
                </a:cxn>
                <a:cxn ang="0">
                  <a:pos x="103" y="354"/>
                </a:cxn>
                <a:cxn ang="0">
                  <a:pos x="99" y="339"/>
                </a:cxn>
                <a:cxn ang="0">
                  <a:pos x="144" y="310"/>
                </a:cxn>
                <a:cxn ang="0">
                  <a:pos x="181" y="262"/>
                </a:cxn>
                <a:cxn ang="0">
                  <a:pos x="197" y="242"/>
                </a:cxn>
                <a:cxn ang="0">
                  <a:pos x="189" y="190"/>
                </a:cxn>
                <a:cxn ang="0">
                  <a:pos x="164" y="125"/>
                </a:cxn>
                <a:cxn ang="0">
                  <a:pos x="136" y="77"/>
                </a:cxn>
                <a:cxn ang="0">
                  <a:pos x="107" y="44"/>
                </a:cxn>
                <a:cxn ang="0">
                  <a:pos x="62" y="12"/>
                </a:cxn>
                <a:cxn ang="0">
                  <a:pos x="12" y="0"/>
                </a:cxn>
              </a:cxnLst>
              <a:rect l="0" t="0" r="r" b="b"/>
              <a:pathLst>
                <a:path w="197" h="459">
                  <a:moveTo>
                    <a:pt x="12" y="0"/>
                  </a:moveTo>
                  <a:lnTo>
                    <a:pt x="0" y="24"/>
                  </a:lnTo>
                  <a:lnTo>
                    <a:pt x="12" y="53"/>
                  </a:lnTo>
                  <a:lnTo>
                    <a:pt x="45" y="65"/>
                  </a:lnTo>
                  <a:lnTo>
                    <a:pt x="86" y="81"/>
                  </a:lnTo>
                  <a:lnTo>
                    <a:pt x="128" y="117"/>
                  </a:lnTo>
                  <a:lnTo>
                    <a:pt x="152" y="169"/>
                  </a:lnTo>
                  <a:lnTo>
                    <a:pt x="164" y="217"/>
                  </a:lnTo>
                  <a:lnTo>
                    <a:pt x="156" y="246"/>
                  </a:lnTo>
                  <a:lnTo>
                    <a:pt x="119" y="290"/>
                  </a:lnTo>
                  <a:lnTo>
                    <a:pt x="78" y="327"/>
                  </a:lnTo>
                  <a:lnTo>
                    <a:pt x="58" y="350"/>
                  </a:lnTo>
                  <a:lnTo>
                    <a:pt x="62" y="362"/>
                  </a:lnTo>
                  <a:lnTo>
                    <a:pt x="95" y="378"/>
                  </a:lnTo>
                  <a:lnTo>
                    <a:pt x="119" y="407"/>
                  </a:lnTo>
                  <a:lnTo>
                    <a:pt x="136" y="447"/>
                  </a:lnTo>
                  <a:lnTo>
                    <a:pt x="156" y="459"/>
                  </a:lnTo>
                  <a:lnTo>
                    <a:pt x="177" y="451"/>
                  </a:lnTo>
                  <a:lnTo>
                    <a:pt x="164" y="415"/>
                  </a:lnTo>
                  <a:lnTo>
                    <a:pt x="140" y="383"/>
                  </a:lnTo>
                  <a:lnTo>
                    <a:pt x="103" y="354"/>
                  </a:lnTo>
                  <a:lnTo>
                    <a:pt x="99" y="339"/>
                  </a:lnTo>
                  <a:lnTo>
                    <a:pt x="144" y="310"/>
                  </a:lnTo>
                  <a:lnTo>
                    <a:pt x="181" y="262"/>
                  </a:lnTo>
                  <a:lnTo>
                    <a:pt x="197" y="242"/>
                  </a:lnTo>
                  <a:lnTo>
                    <a:pt x="189" y="190"/>
                  </a:lnTo>
                  <a:lnTo>
                    <a:pt x="164" y="125"/>
                  </a:lnTo>
                  <a:lnTo>
                    <a:pt x="136" y="77"/>
                  </a:lnTo>
                  <a:lnTo>
                    <a:pt x="107" y="44"/>
                  </a:lnTo>
                  <a:lnTo>
                    <a:pt x="6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8777369" y="5968735"/>
              <a:ext cx="309372" cy="154686"/>
            </a:xfrm>
            <a:custGeom>
              <a:avLst/>
              <a:gdLst/>
              <a:ahLst/>
              <a:cxnLst>
                <a:cxn ang="0">
                  <a:pos x="395" y="37"/>
                </a:cxn>
                <a:cxn ang="0">
                  <a:pos x="436" y="0"/>
                </a:cxn>
                <a:cxn ang="0">
                  <a:pos x="460" y="8"/>
                </a:cxn>
                <a:cxn ang="0">
                  <a:pos x="464" y="49"/>
                </a:cxn>
                <a:cxn ang="0">
                  <a:pos x="440" y="77"/>
                </a:cxn>
                <a:cxn ang="0">
                  <a:pos x="400" y="94"/>
                </a:cxn>
                <a:cxn ang="0">
                  <a:pos x="351" y="142"/>
                </a:cxn>
                <a:cxn ang="0">
                  <a:pos x="303" y="199"/>
                </a:cxn>
                <a:cxn ang="0">
                  <a:pos x="271" y="229"/>
                </a:cxn>
                <a:cxn ang="0">
                  <a:pos x="242" y="232"/>
                </a:cxn>
                <a:cxn ang="0">
                  <a:pos x="222" y="212"/>
                </a:cxn>
                <a:cxn ang="0">
                  <a:pos x="178" y="171"/>
                </a:cxn>
                <a:cxn ang="0">
                  <a:pos x="137" y="134"/>
                </a:cxn>
                <a:cxn ang="0">
                  <a:pos x="93" y="118"/>
                </a:cxn>
                <a:cxn ang="0">
                  <a:pos x="65" y="127"/>
                </a:cxn>
                <a:cxn ang="0">
                  <a:pos x="36" y="151"/>
                </a:cxn>
                <a:cxn ang="0">
                  <a:pos x="0" y="134"/>
                </a:cxn>
                <a:cxn ang="0">
                  <a:pos x="21" y="98"/>
                </a:cxn>
                <a:cxn ang="0">
                  <a:pos x="65" y="82"/>
                </a:cxn>
                <a:cxn ang="0">
                  <a:pos x="105" y="94"/>
                </a:cxn>
                <a:cxn ang="0">
                  <a:pos x="105" y="53"/>
                </a:cxn>
                <a:cxn ang="0">
                  <a:pos x="129" y="53"/>
                </a:cxn>
                <a:cxn ang="0">
                  <a:pos x="129" y="94"/>
                </a:cxn>
                <a:cxn ang="0">
                  <a:pos x="154" y="122"/>
                </a:cxn>
                <a:cxn ang="0">
                  <a:pos x="198" y="151"/>
                </a:cxn>
                <a:cxn ang="0">
                  <a:pos x="234" y="179"/>
                </a:cxn>
                <a:cxn ang="0">
                  <a:pos x="258" y="192"/>
                </a:cxn>
                <a:cxn ang="0">
                  <a:pos x="278" y="171"/>
                </a:cxn>
                <a:cxn ang="0">
                  <a:pos x="311" y="134"/>
                </a:cxn>
                <a:cxn ang="0">
                  <a:pos x="359" y="74"/>
                </a:cxn>
                <a:cxn ang="0">
                  <a:pos x="395" y="37"/>
                </a:cxn>
              </a:cxnLst>
              <a:rect l="0" t="0" r="r" b="b"/>
              <a:pathLst>
                <a:path w="464" h="232">
                  <a:moveTo>
                    <a:pt x="395" y="37"/>
                  </a:moveTo>
                  <a:lnTo>
                    <a:pt x="436" y="0"/>
                  </a:lnTo>
                  <a:lnTo>
                    <a:pt x="460" y="8"/>
                  </a:lnTo>
                  <a:lnTo>
                    <a:pt x="464" y="49"/>
                  </a:lnTo>
                  <a:lnTo>
                    <a:pt x="440" y="77"/>
                  </a:lnTo>
                  <a:lnTo>
                    <a:pt x="400" y="94"/>
                  </a:lnTo>
                  <a:lnTo>
                    <a:pt x="351" y="142"/>
                  </a:lnTo>
                  <a:lnTo>
                    <a:pt x="303" y="199"/>
                  </a:lnTo>
                  <a:lnTo>
                    <a:pt x="271" y="229"/>
                  </a:lnTo>
                  <a:lnTo>
                    <a:pt x="242" y="232"/>
                  </a:lnTo>
                  <a:lnTo>
                    <a:pt x="222" y="212"/>
                  </a:lnTo>
                  <a:lnTo>
                    <a:pt x="178" y="171"/>
                  </a:lnTo>
                  <a:lnTo>
                    <a:pt x="137" y="134"/>
                  </a:lnTo>
                  <a:lnTo>
                    <a:pt x="93" y="118"/>
                  </a:lnTo>
                  <a:lnTo>
                    <a:pt x="65" y="127"/>
                  </a:lnTo>
                  <a:lnTo>
                    <a:pt x="36" y="151"/>
                  </a:lnTo>
                  <a:lnTo>
                    <a:pt x="0" y="134"/>
                  </a:lnTo>
                  <a:lnTo>
                    <a:pt x="21" y="98"/>
                  </a:lnTo>
                  <a:lnTo>
                    <a:pt x="65" y="82"/>
                  </a:lnTo>
                  <a:lnTo>
                    <a:pt x="105" y="94"/>
                  </a:lnTo>
                  <a:lnTo>
                    <a:pt x="105" y="53"/>
                  </a:lnTo>
                  <a:lnTo>
                    <a:pt x="129" y="53"/>
                  </a:lnTo>
                  <a:lnTo>
                    <a:pt x="129" y="94"/>
                  </a:lnTo>
                  <a:lnTo>
                    <a:pt x="154" y="122"/>
                  </a:lnTo>
                  <a:lnTo>
                    <a:pt x="198" y="151"/>
                  </a:lnTo>
                  <a:lnTo>
                    <a:pt x="234" y="179"/>
                  </a:lnTo>
                  <a:lnTo>
                    <a:pt x="258" y="192"/>
                  </a:lnTo>
                  <a:lnTo>
                    <a:pt x="278" y="171"/>
                  </a:lnTo>
                  <a:lnTo>
                    <a:pt x="311" y="134"/>
                  </a:lnTo>
                  <a:lnTo>
                    <a:pt x="359" y="74"/>
                  </a:lnTo>
                  <a:lnTo>
                    <a:pt x="395" y="3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9101410" y="6218100"/>
              <a:ext cx="160020" cy="4167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"/>
                </a:cxn>
                <a:cxn ang="0">
                  <a:pos x="4" y="27"/>
                </a:cxn>
                <a:cxn ang="0">
                  <a:pos x="4" y="56"/>
                </a:cxn>
                <a:cxn ang="0">
                  <a:pos x="57" y="104"/>
                </a:cxn>
                <a:cxn ang="0">
                  <a:pos x="90" y="164"/>
                </a:cxn>
                <a:cxn ang="0">
                  <a:pos x="102" y="224"/>
                </a:cxn>
                <a:cxn ang="0">
                  <a:pos x="102" y="280"/>
                </a:cxn>
                <a:cxn ang="0">
                  <a:pos x="81" y="373"/>
                </a:cxn>
                <a:cxn ang="0">
                  <a:pos x="61" y="468"/>
                </a:cxn>
                <a:cxn ang="0">
                  <a:pos x="40" y="541"/>
                </a:cxn>
                <a:cxn ang="0">
                  <a:pos x="40" y="581"/>
                </a:cxn>
                <a:cxn ang="0">
                  <a:pos x="49" y="593"/>
                </a:cxn>
                <a:cxn ang="0">
                  <a:pos x="90" y="593"/>
                </a:cxn>
                <a:cxn ang="0">
                  <a:pos x="135" y="597"/>
                </a:cxn>
                <a:cxn ang="0">
                  <a:pos x="192" y="625"/>
                </a:cxn>
                <a:cxn ang="0">
                  <a:pos x="207" y="613"/>
                </a:cxn>
                <a:cxn ang="0">
                  <a:pos x="240" y="581"/>
                </a:cxn>
                <a:cxn ang="0">
                  <a:pos x="224" y="569"/>
                </a:cxn>
                <a:cxn ang="0">
                  <a:pos x="155" y="560"/>
                </a:cxn>
                <a:cxn ang="0">
                  <a:pos x="98" y="569"/>
                </a:cxn>
                <a:cxn ang="0">
                  <a:pos x="65" y="560"/>
                </a:cxn>
                <a:cxn ang="0">
                  <a:pos x="73" y="529"/>
                </a:cxn>
                <a:cxn ang="0">
                  <a:pos x="93" y="448"/>
                </a:cxn>
                <a:cxn ang="0">
                  <a:pos x="126" y="352"/>
                </a:cxn>
                <a:cxn ang="0">
                  <a:pos x="142" y="280"/>
                </a:cxn>
                <a:cxn ang="0">
                  <a:pos x="135" y="216"/>
                </a:cxn>
                <a:cxn ang="0">
                  <a:pos x="126" y="148"/>
                </a:cxn>
                <a:cxn ang="0">
                  <a:pos x="98" y="68"/>
                </a:cxn>
                <a:cxn ang="0">
                  <a:pos x="57" y="15"/>
                </a:cxn>
                <a:cxn ang="0">
                  <a:pos x="33" y="0"/>
                </a:cxn>
              </a:cxnLst>
              <a:rect l="0" t="0" r="r" b="b"/>
              <a:pathLst>
                <a:path w="240" h="625">
                  <a:moveTo>
                    <a:pt x="33" y="0"/>
                  </a:moveTo>
                  <a:lnTo>
                    <a:pt x="0" y="3"/>
                  </a:lnTo>
                  <a:lnTo>
                    <a:pt x="4" y="27"/>
                  </a:lnTo>
                  <a:lnTo>
                    <a:pt x="4" y="56"/>
                  </a:lnTo>
                  <a:lnTo>
                    <a:pt x="57" y="104"/>
                  </a:lnTo>
                  <a:lnTo>
                    <a:pt x="90" y="164"/>
                  </a:lnTo>
                  <a:lnTo>
                    <a:pt x="102" y="224"/>
                  </a:lnTo>
                  <a:lnTo>
                    <a:pt x="102" y="280"/>
                  </a:lnTo>
                  <a:lnTo>
                    <a:pt x="81" y="373"/>
                  </a:lnTo>
                  <a:lnTo>
                    <a:pt x="61" y="468"/>
                  </a:lnTo>
                  <a:lnTo>
                    <a:pt x="40" y="541"/>
                  </a:lnTo>
                  <a:lnTo>
                    <a:pt x="40" y="581"/>
                  </a:lnTo>
                  <a:lnTo>
                    <a:pt x="49" y="593"/>
                  </a:lnTo>
                  <a:lnTo>
                    <a:pt x="90" y="593"/>
                  </a:lnTo>
                  <a:lnTo>
                    <a:pt x="135" y="597"/>
                  </a:lnTo>
                  <a:lnTo>
                    <a:pt x="192" y="625"/>
                  </a:lnTo>
                  <a:lnTo>
                    <a:pt x="207" y="613"/>
                  </a:lnTo>
                  <a:lnTo>
                    <a:pt x="240" y="581"/>
                  </a:lnTo>
                  <a:lnTo>
                    <a:pt x="224" y="569"/>
                  </a:lnTo>
                  <a:lnTo>
                    <a:pt x="155" y="560"/>
                  </a:lnTo>
                  <a:lnTo>
                    <a:pt x="98" y="569"/>
                  </a:lnTo>
                  <a:lnTo>
                    <a:pt x="65" y="560"/>
                  </a:lnTo>
                  <a:lnTo>
                    <a:pt x="73" y="529"/>
                  </a:lnTo>
                  <a:lnTo>
                    <a:pt x="93" y="448"/>
                  </a:lnTo>
                  <a:lnTo>
                    <a:pt x="126" y="352"/>
                  </a:lnTo>
                  <a:lnTo>
                    <a:pt x="142" y="280"/>
                  </a:lnTo>
                  <a:lnTo>
                    <a:pt x="135" y="216"/>
                  </a:lnTo>
                  <a:lnTo>
                    <a:pt x="126" y="148"/>
                  </a:lnTo>
                  <a:lnTo>
                    <a:pt x="98" y="68"/>
                  </a:lnTo>
                  <a:lnTo>
                    <a:pt x="57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8979395" y="6220101"/>
              <a:ext cx="123349" cy="438722"/>
            </a:xfrm>
            <a:custGeom>
              <a:avLst/>
              <a:gdLst/>
              <a:ahLst/>
              <a:cxnLst>
                <a:cxn ang="0">
                  <a:pos x="94" y="69"/>
                </a:cxn>
                <a:cxn ang="0">
                  <a:pos x="132" y="0"/>
                </a:cxn>
                <a:cxn ang="0">
                  <a:pos x="165" y="0"/>
                </a:cxn>
                <a:cxn ang="0">
                  <a:pos x="185" y="21"/>
                </a:cxn>
                <a:cxn ang="0">
                  <a:pos x="181" y="57"/>
                </a:cxn>
                <a:cxn ang="0">
                  <a:pos x="148" y="84"/>
                </a:cxn>
                <a:cxn ang="0">
                  <a:pos x="115" y="133"/>
                </a:cxn>
                <a:cxn ang="0">
                  <a:pos x="91" y="213"/>
                </a:cxn>
                <a:cxn ang="0">
                  <a:pos x="91" y="297"/>
                </a:cxn>
                <a:cxn ang="0">
                  <a:pos x="107" y="413"/>
                </a:cxn>
                <a:cxn ang="0">
                  <a:pos x="127" y="489"/>
                </a:cxn>
                <a:cxn ang="0">
                  <a:pos x="132" y="549"/>
                </a:cxn>
                <a:cxn ang="0">
                  <a:pos x="127" y="569"/>
                </a:cxn>
                <a:cxn ang="0">
                  <a:pos x="99" y="593"/>
                </a:cxn>
                <a:cxn ang="0">
                  <a:pos x="66" y="630"/>
                </a:cxn>
                <a:cxn ang="0">
                  <a:pos x="49" y="658"/>
                </a:cxn>
                <a:cxn ang="0">
                  <a:pos x="20" y="654"/>
                </a:cxn>
                <a:cxn ang="0">
                  <a:pos x="0" y="605"/>
                </a:cxn>
                <a:cxn ang="0">
                  <a:pos x="25" y="586"/>
                </a:cxn>
                <a:cxn ang="0">
                  <a:pos x="70" y="554"/>
                </a:cxn>
                <a:cxn ang="0">
                  <a:pos x="99" y="542"/>
                </a:cxn>
                <a:cxn ang="0">
                  <a:pos x="99" y="509"/>
                </a:cxn>
                <a:cxn ang="0">
                  <a:pos x="91" y="462"/>
                </a:cxn>
                <a:cxn ang="0">
                  <a:pos x="66" y="397"/>
                </a:cxn>
                <a:cxn ang="0">
                  <a:pos x="49" y="337"/>
                </a:cxn>
                <a:cxn ang="0">
                  <a:pos x="37" y="277"/>
                </a:cxn>
                <a:cxn ang="0">
                  <a:pos x="41" y="221"/>
                </a:cxn>
                <a:cxn ang="0">
                  <a:pos x="49" y="161"/>
                </a:cxn>
                <a:cxn ang="0">
                  <a:pos x="74" y="105"/>
                </a:cxn>
                <a:cxn ang="0">
                  <a:pos x="94" y="69"/>
                </a:cxn>
              </a:cxnLst>
              <a:rect l="0" t="0" r="r" b="b"/>
              <a:pathLst>
                <a:path w="185" h="658">
                  <a:moveTo>
                    <a:pt x="94" y="69"/>
                  </a:moveTo>
                  <a:lnTo>
                    <a:pt x="132" y="0"/>
                  </a:lnTo>
                  <a:lnTo>
                    <a:pt x="165" y="0"/>
                  </a:lnTo>
                  <a:lnTo>
                    <a:pt x="185" y="21"/>
                  </a:lnTo>
                  <a:lnTo>
                    <a:pt x="181" y="57"/>
                  </a:lnTo>
                  <a:lnTo>
                    <a:pt x="148" y="84"/>
                  </a:lnTo>
                  <a:lnTo>
                    <a:pt x="115" y="133"/>
                  </a:lnTo>
                  <a:lnTo>
                    <a:pt x="91" y="213"/>
                  </a:lnTo>
                  <a:lnTo>
                    <a:pt x="91" y="297"/>
                  </a:lnTo>
                  <a:lnTo>
                    <a:pt x="107" y="413"/>
                  </a:lnTo>
                  <a:lnTo>
                    <a:pt x="127" y="489"/>
                  </a:lnTo>
                  <a:lnTo>
                    <a:pt x="132" y="549"/>
                  </a:lnTo>
                  <a:lnTo>
                    <a:pt x="127" y="569"/>
                  </a:lnTo>
                  <a:lnTo>
                    <a:pt x="99" y="593"/>
                  </a:lnTo>
                  <a:lnTo>
                    <a:pt x="66" y="630"/>
                  </a:lnTo>
                  <a:lnTo>
                    <a:pt x="49" y="658"/>
                  </a:lnTo>
                  <a:lnTo>
                    <a:pt x="20" y="654"/>
                  </a:lnTo>
                  <a:lnTo>
                    <a:pt x="0" y="605"/>
                  </a:lnTo>
                  <a:lnTo>
                    <a:pt x="25" y="586"/>
                  </a:lnTo>
                  <a:lnTo>
                    <a:pt x="70" y="554"/>
                  </a:lnTo>
                  <a:lnTo>
                    <a:pt x="99" y="542"/>
                  </a:lnTo>
                  <a:lnTo>
                    <a:pt x="99" y="509"/>
                  </a:lnTo>
                  <a:lnTo>
                    <a:pt x="91" y="462"/>
                  </a:lnTo>
                  <a:lnTo>
                    <a:pt x="66" y="397"/>
                  </a:lnTo>
                  <a:lnTo>
                    <a:pt x="49" y="337"/>
                  </a:lnTo>
                  <a:lnTo>
                    <a:pt x="37" y="277"/>
                  </a:lnTo>
                  <a:lnTo>
                    <a:pt x="41" y="221"/>
                  </a:lnTo>
                  <a:lnTo>
                    <a:pt x="49" y="161"/>
                  </a:lnTo>
                  <a:lnTo>
                    <a:pt x="74" y="105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8292642" y="5825384"/>
              <a:ext cx="190024" cy="179356"/>
            </a:xfrm>
            <a:custGeom>
              <a:avLst/>
              <a:gdLst/>
              <a:ahLst/>
              <a:cxnLst>
                <a:cxn ang="0">
                  <a:pos x="179" y="114"/>
                </a:cxn>
                <a:cxn ang="0">
                  <a:pos x="154" y="54"/>
                </a:cxn>
                <a:cxn ang="0">
                  <a:pos x="130" y="25"/>
                </a:cxn>
                <a:cxn ang="0">
                  <a:pos x="110" y="9"/>
                </a:cxn>
                <a:cxn ang="0">
                  <a:pos x="82" y="0"/>
                </a:cxn>
                <a:cxn ang="0">
                  <a:pos x="49" y="4"/>
                </a:cxn>
                <a:cxn ang="0">
                  <a:pos x="16" y="29"/>
                </a:cxn>
                <a:cxn ang="0">
                  <a:pos x="4" y="65"/>
                </a:cxn>
                <a:cxn ang="0">
                  <a:pos x="0" y="119"/>
                </a:cxn>
                <a:cxn ang="0">
                  <a:pos x="16" y="192"/>
                </a:cxn>
                <a:cxn ang="0">
                  <a:pos x="53" y="232"/>
                </a:cxn>
                <a:cxn ang="0">
                  <a:pos x="94" y="265"/>
                </a:cxn>
                <a:cxn ang="0">
                  <a:pos x="126" y="269"/>
                </a:cxn>
                <a:cxn ang="0">
                  <a:pos x="163" y="244"/>
                </a:cxn>
                <a:cxn ang="0">
                  <a:pos x="179" y="188"/>
                </a:cxn>
                <a:cxn ang="0">
                  <a:pos x="183" y="147"/>
                </a:cxn>
                <a:cxn ang="0">
                  <a:pos x="244" y="159"/>
                </a:cxn>
                <a:cxn ang="0">
                  <a:pos x="268" y="167"/>
                </a:cxn>
                <a:cxn ang="0">
                  <a:pos x="285" y="151"/>
                </a:cxn>
                <a:cxn ang="0">
                  <a:pos x="276" y="131"/>
                </a:cxn>
                <a:cxn ang="0">
                  <a:pos x="231" y="131"/>
                </a:cxn>
                <a:cxn ang="0">
                  <a:pos x="179" y="114"/>
                </a:cxn>
              </a:cxnLst>
              <a:rect l="0" t="0" r="r" b="b"/>
              <a:pathLst>
                <a:path w="285" h="269">
                  <a:moveTo>
                    <a:pt x="179" y="114"/>
                  </a:moveTo>
                  <a:lnTo>
                    <a:pt x="154" y="54"/>
                  </a:lnTo>
                  <a:lnTo>
                    <a:pt x="130" y="25"/>
                  </a:lnTo>
                  <a:lnTo>
                    <a:pt x="110" y="9"/>
                  </a:lnTo>
                  <a:lnTo>
                    <a:pt x="82" y="0"/>
                  </a:lnTo>
                  <a:lnTo>
                    <a:pt x="49" y="4"/>
                  </a:lnTo>
                  <a:lnTo>
                    <a:pt x="16" y="29"/>
                  </a:lnTo>
                  <a:lnTo>
                    <a:pt x="4" y="65"/>
                  </a:lnTo>
                  <a:lnTo>
                    <a:pt x="0" y="119"/>
                  </a:lnTo>
                  <a:lnTo>
                    <a:pt x="16" y="192"/>
                  </a:lnTo>
                  <a:lnTo>
                    <a:pt x="53" y="232"/>
                  </a:lnTo>
                  <a:lnTo>
                    <a:pt x="94" y="265"/>
                  </a:lnTo>
                  <a:lnTo>
                    <a:pt x="126" y="269"/>
                  </a:lnTo>
                  <a:lnTo>
                    <a:pt x="163" y="244"/>
                  </a:lnTo>
                  <a:lnTo>
                    <a:pt x="179" y="188"/>
                  </a:lnTo>
                  <a:lnTo>
                    <a:pt x="183" y="147"/>
                  </a:lnTo>
                  <a:lnTo>
                    <a:pt x="244" y="159"/>
                  </a:lnTo>
                  <a:lnTo>
                    <a:pt x="268" y="167"/>
                  </a:lnTo>
                  <a:lnTo>
                    <a:pt x="285" y="151"/>
                  </a:lnTo>
                  <a:lnTo>
                    <a:pt x="276" y="131"/>
                  </a:lnTo>
                  <a:lnTo>
                    <a:pt x="231" y="131"/>
                  </a:lnTo>
                  <a:lnTo>
                    <a:pt x="179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8353316" y="6019408"/>
              <a:ext cx="139351" cy="30270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24"/>
                </a:cxn>
                <a:cxn ang="0">
                  <a:pos x="37" y="4"/>
                </a:cxn>
                <a:cxn ang="0">
                  <a:pos x="87" y="0"/>
                </a:cxn>
                <a:cxn ang="0">
                  <a:pos x="128" y="16"/>
                </a:cxn>
                <a:cxn ang="0">
                  <a:pos x="164" y="68"/>
                </a:cxn>
                <a:cxn ang="0">
                  <a:pos x="185" y="141"/>
                </a:cxn>
                <a:cxn ang="0">
                  <a:pos x="206" y="229"/>
                </a:cxn>
                <a:cxn ang="0">
                  <a:pos x="209" y="317"/>
                </a:cxn>
                <a:cxn ang="0">
                  <a:pos x="197" y="386"/>
                </a:cxn>
                <a:cxn ang="0">
                  <a:pos x="181" y="422"/>
                </a:cxn>
                <a:cxn ang="0">
                  <a:pos x="140" y="450"/>
                </a:cxn>
                <a:cxn ang="0">
                  <a:pos x="82" y="454"/>
                </a:cxn>
                <a:cxn ang="0">
                  <a:pos x="50" y="430"/>
                </a:cxn>
                <a:cxn ang="0">
                  <a:pos x="33" y="386"/>
                </a:cxn>
                <a:cxn ang="0">
                  <a:pos x="33" y="354"/>
                </a:cxn>
                <a:cxn ang="0">
                  <a:pos x="54" y="313"/>
                </a:cxn>
                <a:cxn ang="0">
                  <a:pos x="58" y="266"/>
                </a:cxn>
                <a:cxn ang="0">
                  <a:pos x="58" y="213"/>
                </a:cxn>
                <a:cxn ang="0">
                  <a:pos x="45" y="144"/>
                </a:cxn>
                <a:cxn ang="0">
                  <a:pos x="17" y="112"/>
                </a:cxn>
                <a:cxn ang="0">
                  <a:pos x="0" y="72"/>
                </a:cxn>
              </a:cxnLst>
              <a:rect l="0" t="0" r="r" b="b"/>
              <a:pathLst>
                <a:path w="209" h="454">
                  <a:moveTo>
                    <a:pt x="0" y="72"/>
                  </a:moveTo>
                  <a:lnTo>
                    <a:pt x="12" y="24"/>
                  </a:lnTo>
                  <a:lnTo>
                    <a:pt x="37" y="4"/>
                  </a:lnTo>
                  <a:lnTo>
                    <a:pt x="87" y="0"/>
                  </a:lnTo>
                  <a:lnTo>
                    <a:pt x="128" y="16"/>
                  </a:lnTo>
                  <a:lnTo>
                    <a:pt x="164" y="68"/>
                  </a:lnTo>
                  <a:lnTo>
                    <a:pt x="185" y="141"/>
                  </a:lnTo>
                  <a:lnTo>
                    <a:pt x="206" y="229"/>
                  </a:lnTo>
                  <a:lnTo>
                    <a:pt x="209" y="317"/>
                  </a:lnTo>
                  <a:lnTo>
                    <a:pt x="197" y="386"/>
                  </a:lnTo>
                  <a:lnTo>
                    <a:pt x="181" y="422"/>
                  </a:lnTo>
                  <a:lnTo>
                    <a:pt x="140" y="450"/>
                  </a:lnTo>
                  <a:lnTo>
                    <a:pt x="82" y="454"/>
                  </a:lnTo>
                  <a:lnTo>
                    <a:pt x="50" y="430"/>
                  </a:lnTo>
                  <a:lnTo>
                    <a:pt x="33" y="386"/>
                  </a:lnTo>
                  <a:lnTo>
                    <a:pt x="33" y="354"/>
                  </a:lnTo>
                  <a:lnTo>
                    <a:pt x="54" y="313"/>
                  </a:lnTo>
                  <a:lnTo>
                    <a:pt x="58" y="266"/>
                  </a:lnTo>
                  <a:lnTo>
                    <a:pt x="58" y="213"/>
                  </a:lnTo>
                  <a:lnTo>
                    <a:pt x="45" y="144"/>
                  </a:lnTo>
                  <a:lnTo>
                    <a:pt x="17" y="11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8403989" y="5976736"/>
              <a:ext cx="332708" cy="128683"/>
            </a:xfrm>
            <a:custGeom>
              <a:avLst/>
              <a:gdLst/>
              <a:ahLst/>
              <a:cxnLst>
                <a:cxn ang="0">
                  <a:pos x="20" y="78"/>
                </a:cxn>
                <a:cxn ang="0">
                  <a:pos x="0" y="106"/>
                </a:cxn>
                <a:cxn ang="0">
                  <a:pos x="20" y="131"/>
                </a:cxn>
                <a:cxn ang="0">
                  <a:pos x="56" y="143"/>
                </a:cxn>
                <a:cxn ang="0">
                  <a:pos x="137" y="172"/>
                </a:cxn>
                <a:cxn ang="0">
                  <a:pos x="197" y="193"/>
                </a:cxn>
                <a:cxn ang="0">
                  <a:pos x="234" y="193"/>
                </a:cxn>
                <a:cxn ang="0">
                  <a:pos x="273" y="181"/>
                </a:cxn>
                <a:cxn ang="0">
                  <a:pos x="350" y="127"/>
                </a:cxn>
                <a:cxn ang="0">
                  <a:pos x="399" y="90"/>
                </a:cxn>
                <a:cxn ang="0">
                  <a:pos x="426" y="70"/>
                </a:cxn>
                <a:cxn ang="0">
                  <a:pos x="467" y="62"/>
                </a:cxn>
                <a:cxn ang="0">
                  <a:pos x="495" y="58"/>
                </a:cxn>
                <a:cxn ang="0">
                  <a:pos x="499" y="25"/>
                </a:cxn>
                <a:cxn ang="0">
                  <a:pos x="483" y="0"/>
                </a:cxn>
                <a:cxn ang="0">
                  <a:pos x="438" y="17"/>
                </a:cxn>
                <a:cxn ang="0">
                  <a:pos x="411" y="50"/>
                </a:cxn>
                <a:cxn ang="0">
                  <a:pos x="346" y="90"/>
                </a:cxn>
                <a:cxn ang="0">
                  <a:pos x="285" y="143"/>
                </a:cxn>
                <a:cxn ang="0">
                  <a:pos x="238" y="168"/>
                </a:cxn>
                <a:cxn ang="0">
                  <a:pos x="193" y="168"/>
                </a:cxn>
                <a:cxn ang="0">
                  <a:pos x="121" y="131"/>
                </a:cxn>
                <a:cxn ang="0">
                  <a:pos x="64" y="90"/>
                </a:cxn>
                <a:cxn ang="0">
                  <a:pos x="20" y="78"/>
                </a:cxn>
              </a:cxnLst>
              <a:rect l="0" t="0" r="r" b="b"/>
              <a:pathLst>
                <a:path w="499" h="193">
                  <a:moveTo>
                    <a:pt x="20" y="78"/>
                  </a:moveTo>
                  <a:lnTo>
                    <a:pt x="0" y="106"/>
                  </a:lnTo>
                  <a:lnTo>
                    <a:pt x="20" y="131"/>
                  </a:lnTo>
                  <a:lnTo>
                    <a:pt x="56" y="143"/>
                  </a:lnTo>
                  <a:lnTo>
                    <a:pt x="137" y="172"/>
                  </a:lnTo>
                  <a:lnTo>
                    <a:pt x="197" y="193"/>
                  </a:lnTo>
                  <a:lnTo>
                    <a:pt x="234" y="193"/>
                  </a:lnTo>
                  <a:lnTo>
                    <a:pt x="273" y="181"/>
                  </a:lnTo>
                  <a:lnTo>
                    <a:pt x="350" y="127"/>
                  </a:lnTo>
                  <a:lnTo>
                    <a:pt x="399" y="90"/>
                  </a:lnTo>
                  <a:lnTo>
                    <a:pt x="426" y="70"/>
                  </a:lnTo>
                  <a:lnTo>
                    <a:pt x="467" y="62"/>
                  </a:lnTo>
                  <a:lnTo>
                    <a:pt x="495" y="58"/>
                  </a:lnTo>
                  <a:lnTo>
                    <a:pt x="499" y="25"/>
                  </a:lnTo>
                  <a:lnTo>
                    <a:pt x="483" y="0"/>
                  </a:lnTo>
                  <a:lnTo>
                    <a:pt x="438" y="17"/>
                  </a:lnTo>
                  <a:lnTo>
                    <a:pt x="411" y="50"/>
                  </a:lnTo>
                  <a:lnTo>
                    <a:pt x="346" y="90"/>
                  </a:lnTo>
                  <a:lnTo>
                    <a:pt x="285" y="143"/>
                  </a:lnTo>
                  <a:lnTo>
                    <a:pt x="238" y="168"/>
                  </a:lnTo>
                  <a:lnTo>
                    <a:pt x="193" y="168"/>
                  </a:lnTo>
                  <a:lnTo>
                    <a:pt x="121" y="131"/>
                  </a:lnTo>
                  <a:lnTo>
                    <a:pt x="64" y="90"/>
                  </a:lnTo>
                  <a:lnTo>
                    <a:pt x="20" y="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8427992" y="6276108"/>
              <a:ext cx="165354" cy="3273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" y="0"/>
                </a:cxn>
                <a:cxn ang="0">
                  <a:pos x="0" y="32"/>
                </a:cxn>
                <a:cxn ang="0">
                  <a:pos x="16" y="68"/>
                </a:cxn>
                <a:cxn ang="0">
                  <a:pos x="106" y="92"/>
                </a:cxn>
                <a:cxn ang="0">
                  <a:pos x="146" y="116"/>
                </a:cxn>
                <a:cxn ang="0">
                  <a:pos x="179" y="164"/>
                </a:cxn>
                <a:cxn ang="0">
                  <a:pos x="187" y="196"/>
                </a:cxn>
                <a:cxn ang="0">
                  <a:pos x="179" y="233"/>
                </a:cxn>
                <a:cxn ang="0">
                  <a:pos x="138" y="294"/>
                </a:cxn>
                <a:cxn ang="0">
                  <a:pos x="106" y="358"/>
                </a:cxn>
                <a:cxn ang="0">
                  <a:pos x="94" y="406"/>
                </a:cxn>
                <a:cxn ang="0">
                  <a:pos x="82" y="434"/>
                </a:cxn>
                <a:cxn ang="0">
                  <a:pos x="89" y="450"/>
                </a:cxn>
                <a:cxn ang="0">
                  <a:pos x="114" y="455"/>
                </a:cxn>
                <a:cxn ang="0">
                  <a:pos x="154" y="462"/>
                </a:cxn>
                <a:cxn ang="0">
                  <a:pos x="203" y="491"/>
                </a:cxn>
                <a:cxn ang="0">
                  <a:pos x="216" y="487"/>
                </a:cxn>
                <a:cxn ang="0">
                  <a:pos x="248" y="458"/>
                </a:cxn>
                <a:cxn ang="0">
                  <a:pos x="244" y="446"/>
                </a:cxn>
                <a:cxn ang="0">
                  <a:pos x="191" y="438"/>
                </a:cxn>
                <a:cxn ang="0">
                  <a:pos x="126" y="430"/>
                </a:cxn>
                <a:cxn ang="0">
                  <a:pos x="118" y="422"/>
                </a:cxn>
                <a:cxn ang="0">
                  <a:pos x="130" y="362"/>
                </a:cxn>
                <a:cxn ang="0">
                  <a:pos x="166" y="309"/>
                </a:cxn>
                <a:cxn ang="0">
                  <a:pos x="203" y="262"/>
                </a:cxn>
                <a:cxn ang="0">
                  <a:pos x="219" y="209"/>
                </a:cxn>
                <a:cxn ang="0">
                  <a:pos x="219" y="172"/>
                </a:cxn>
                <a:cxn ang="0">
                  <a:pos x="203" y="132"/>
                </a:cxn>
                <a:cxn ang="0">
                  <a:pos x="175" y="88"/>
                </a:cxn>
                <a:cxn ang="0">
                  <a:pos x="142" y="56"/>
                </a:cxn>
                <a:cxn ang="0">
                  <a:pos x="82" y="20"/>
                </a:cxn>
                <a:cxn ang="0">
                  <a:pos x="40" y="0"/>
                </a:cxn>
              </a:cxnLst>
              <a:rect l="0" t="0" r="r" b="b"/>
              <a:pathLst>
                <a:path w="248" h="491">
                  <a:moveTo>
                    <a:pt x="40" y="0"/>
                  </a:moveTo>
                  <a:lnTo>
                    <a:pt x="4" y="0"/>
                  </a:lnTo>
                  <a:lnTo>
                    <a:pt x="0" y="32"/>
                  </a:lnTo>
                  <a:lnTo>
                    <a:pt x="16" y="68"/>
                  </a:lnTo>
                  <a:lnTo>
                    <a:pt x="106" y="92"/>
                  </a:lnTo>
                  <a:lnTo>
                    <a:pt x="146" y="116"/>
                  </a:lnTo>
                  <a:lnTo>
                    <a:pt x="179" y="164"/>
                  </a:lnTo>
                  <a:lnTo>
                    <a:pt x="187" y="196"/>
                  </a:lnTo>
                  <a:lnTo>
                    <a:pt x="179" y="233"/>
                  </a:lnTo>
                  <a:lnTo>
                    <a:pt x="138" y="294"/>
                  </a:lnTo>
                  <a:lnTo>
                    <a:pt x="106" y="358"/>
                  </a:lnTo>
                  <a:lnTo>
                    <a:pt x="94" y="406"/>
                  </a:lnTo>
                  <a:lnTo>
                    <a:pt x="82" y="434"/>
                  </a:lnTo>
                  <a:lnTo>
                    <a:pt x="89" y="450"/>
                  </a:lnTo>
                  <a:lnTo>
                    <a:pt x="114" y="455"/>
                  </a:lnTo>
                  <a:lnTo>
                    <a:pt x="154" y="462"/>
                  </a:lnTo>
                  <a:lnTo>
                    <a:pt x="203" y="491"/>
                  </a:lnTo>
                  <a:lnTo>
                    <a:pt x="216" y="487"/>
                  </a:lnTo>
                  <a:lnTo>
                    <a:pt x="248" y="458"/>
                  </a:lnTo>
                  <a:lnTo>
                    <a:pt x="244" y="446"/>
                  </a:lnTo>
                  <a:lnTo>
                    <a:pt x="191" y="438"/>
                  </a:lnTo>
                  <a:lnTo>
                    <a:pt x="126" y="430"/>
                  </a:lnTo>
                  <a:lnTo>
                    <a:pt x="118" y="422"/>
                  </a:lnTo>
                  <a:lnTo>
                    <a:pt x="130" y="362"/>
                  </a:lnTo>
                  <a:lnTo>
                    <a:pt x="166" y="309"/>
                  </a:lnTo>
                  <a:lnTo>
                    <a:pt x="203" y="262"/>
                  </a:lnTo>
                  <a:lnTo>
                    <a:pt x="219" y="209"/>
                  </a:lnTo>
                  <a:lnTo>
                    <a:pt x="219" y="172"/>
                  </a:lnTo>
                  <a:lnTo>
                    <a:pt x="203" y="132"/>
                  </a:lnTo>
                  <a:lnTo>
                    <a:pt x="175" y="88"/>
                  </a:lnTo>
                  <a:lnTo>
                    <a:pt x="142" y="56"/>
                  </a:lnTo>
                  <a:lnTo>
                    <a:pt x="82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8337314" y="6276108"/>
              <a:ext cx="99346" cy="358712"/>
            </a:xfrm>
            <a:custGeom>
              <a:avLst/>
              <a:gdLst/>
              <a:ahLst/>
              <a:cxnLst>
                <a:cxn ang="0">
                  <a:pos x="63" y="68"/>
                </a:cxn>
                <a:cxn ang="0">
                  <a:pos x="87" y="12"/>
                </a:cxn>
                <a:cxn ang="0">
                  <a:pos x="112" y="0"/>
                </a:cxn>
                <a:cxn ang="0">
                  <a:pos x="149" y="12"/>
                </a:cxn>
                <a:cxn ang="0">
                  <a:pos x="149" y="44"/>
                </a:cxn>
                <a:cxn ang="0">
                  <a:pos x="117" y="80"/>
                </a:cxn>
                <a:cxn ang="0">
                  <a:pos x="79" y="128"/>
                </a:cxn>
                <a:cxn ang="0">
                  <a:pos x="54" y="193"/>
                </a:cxn>
                <a:cxn ang="0">
                  <a:pos x="42" y="237"/>
                </a:cxn>
                <a:cxn ang="0">
                  <a:pos x="46" y="297"/>
                </a:cxn>
                <a:cxn ang="0">
                  <a:pos x="71" y="341"/>
                </a:cxn>
                <a:cxn ang="0">
                  <a:pos x="104" y="397"/>
                </a:cxn>
                <a:cxn ang="0">
                  <a:pos x="133" y="441"/>
                </a:cxn>
                <a:cxn ang="0">
                  <a:pos x="133" y="473"/>
                </a:cxn>
                <a:cxn ang="0">
                  <a:pos x="117" y="485"/>
                </a:cxn>
                <a:cxn ang="0">
                  <a:pos x="87" y="490"/>
                </a:cxn>
                <a:cxn ang="0">
                  <a:pos x="50" y="514"/>
                </a:cxn>
                <a:cxn ang="0">
                  <a:pos x="21" y="538"/>
                </a:cxn>
                <a:cxn ang="0">
                  <a:pos x="5" y="530"/>
                </a:cxn>
                <a:cxn ang="0">
                  <a:pos x="0" y="485"/>
                </a:cxn>
                <a:cxn ang="0">
                  <a:pos x="9" y="470"/>
                </a:cxn>
                <a:cxn ang="0">
                  <a:pos x="38" y="461"/>
                </a:cxn>
                <a:cxn ang="0">
                  <a:pos x="79" y="458"/>
                </a:cxn>
                <a:cxn ang="0">
                  <a:pos x="100" y="453"/>
                </a:cxn>
                <a:cxn ang="0">
                  <a:pos x="96" y="441"/>
                </a:cxn>
                <a:cxn ang="0">
                  <a:pos x="79" y="397"/>
                </a:cxn>
                <a:cxn ang="0">
                  <a:pos x="38" y="341"/>
                </a:cxn>
                <a:cxn ang="0">
                  <a:pos x="17" y="300"/>
                </a:cxn>
                <a:cxn ang="0">
                  <a:pos x="0" y="269"/>
                </a:cxn>
                <a:cxn ang="0">
                  <a:pos x="5" y="224"/>
                </a:cxn>
                <a:cxn ang="0">
                  <a:pos x="17" y="180"/>
                </a:cxn>
                <a:cxn ang="0">
                  <a:pos x="38" y="120"/>
                </a:cxn>
                <a:cxn ang="0">
                  <a:pos x="63" y="68"/>
                </a:cxn>
              </a:cxnLst>
              <a:rect l="0" t="0" r="r" b="b"/>
              <a:pathLst>
                <a:path w="149" h="538">
                  <a:moveTo>
                    <a:pt x="63" y="68"/>
                  </a:moveTo>
                  <a:lnTo>
                    <a:pt x="87" y="12"/>
                  </a:lnTo>
                  <a:lnTo>
                    <a:pt x="112" y="0"/>
                  </a:lnTo>
                  <a:lnTo>
                    <a:pt x="149" y="12"/>
                  </a:lnTo>
                  <a:lnTo>
                    <a:pt x="149" y="44"/>
                  </a:lnTo>
                  <a:lnTo>
                    <a:pt x="117" y="80"/>
                  </a:lnTo>
                  <a:lnTo>
                    <a:pt x="79" y="128"/>
                  </a:lnTo>
                  <a:lnTo>
                    <a:pt x="54" y="193"/>
                  </a:lnTo>
                  <a:lnTo>
                    <a:pt x="42" y="237"/>
                  </a:lnTo>
                  <a:lnTo>
                    <a:pt x="46" y="297"/>
                  </a:lnTo>
                  <a:lnTo>
                    <a:pt x="71" y="341"/>
                  </a:lnTo>
                  <a:lnTo>
                    <a:pt x="104" y="397"/>
                  </a:lnTo>
                  <a:lnTo>
                    <a:pt x="133" y="441"/>
                  </a:lnTo>
                  <a:lnTo>
                    <a:pt x="133" y="473"/>
                  </a:lnTo>
                  <a:lnTo>
                    <a:pt x="117" y="485"/>
                  </a:lnTo>
                  <a:lnTo>
                    <a:pt x="87" y="490"/>
                  </a:lnTo>
                  <a:lnTo>
                    <a:pt x="50" y="514"/>
                  </a:lnTo>
                  <a:lnTo>
                    <a:pt x="21" y="538"/>
                  </a:lnTo>
                  <a:lnTo>
                    <a:pt x="5" y="530"/>
                  </a:lnTo>
                  <a:lnTo>
                    <a:pt x="0" y="485"/>
                  </a:lnTo>
                  <a:lnTo>
                    <a:pt x="9" y="470"/>
                  </a:lnTo>
                  <a:lnTo>
                    <a:pt x="38" y="461"/>
                  </a:lnTo>
                  <a:lnTo>
                    <a:pt x="79" y="458"/>
                  </a:lnTo>
                  <a:lnTo>
                    <a:pt x="100" y="453"/>
                  </a:lnTo>
                  <a:lnTo>
                    <a:pt x="96" y="441"/>
                  </a:lnTo>
                  <a:lnTo>
                    <a:pt x="79" y="397"/>
                  </a:lnTo>
                  <a:lnTo>
                    <a:pt x="38" y="341"/>
                  </a:lnTo>
                  <a:lnTo>
                    <a:pt x="17" y="300"/>
                  </a:lnTo>
                  <a:lnTo>
                    <a:pt x="0" y="269"/>
                  </a:lnTo>
                  <a:lnTo>
                    <a:pt x="5" y="224"/>
                  </a:lnTo>
                  <a:lnTo>
                    <a:pt x="17" y="180"/>
                  </a:lnTo>
                  <a:lnTo>
                    <a:pt x="38" y="120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644286" y="5930729"/>
              <a:ext cx="198425" cy="399251"/>
            </a:xfrm>
            <a:custGeom>
              <a:avLst/>
              <a:gdLst/>
              <a:ahLst/>
              <a:cxnLst>
                <a:cxn ang="0">
                  <a:pos x="61" y="121"/>
                </a:cxn>
                <a:cxn ang="0">
                  <a:pos x="45" y="93"/>
                </a:cxn>
                <a:cxn ang="0">
                  <a:pos x="4" y="33"/>
                </a:cxn>
                <a:cxn ang="0">
                  <a:pos x="49" y="12"/>
                </a:cxn>
                <a:cxn ang="0">
                  <a:pos x="126" y="0"/>
                </a:cxn>
                <a:cxn ang="0">
                  <a:pos x="159" y="4"/>
                </a:cxn>
                <a:cxn ang="0">
                  <a:pos x="134" y="61"/>
                </a:cxn>
                <a:cxn ang="0">
                  <a:pos x="114" y="105"/>
                </a:cxn>
                <a:cxn ang="0">
                  <a:pos x="114" y="125"/>
                </a:cxn>
                <a:cxn ang="0">
                  <a:pos x="163" y="149"/>
                </a:cxn>
                <a:cxn ang="0">
                  <a:pos x="211" y="193"/>
                </a:cxn>
                <a:cxn ang="0">
                  <a:pos x="232" y="250"/>
                </a:cxn>
                <a:cxn ang="0">
                  <a:pos x="248" y="310"/>
                </a:cxn>
                <a:cxn ang="0">
                  <a:pos x="248" y="382"/>
                </a:cxn>
                <a:cxn ang="0">
                  <a:pos x="220" y="451"/>
                </a:cxn>
                <a:cxn ang="0">
                  <a:pos x="183" y="483"/>
                </a:cxn>
                <a:cxn ang="0">
                  <a:pos x="114" y="499"/>
                </a:cxn>
                <a:cxn ang="0">
                  <a:pos x="49" y="479"/>
                </a:cxn>
                <a:cxn ang="0">
                  <a:pos x="12" y="434"/>
                </a:cxn>
                <a:cxn ang="0">
                  <a:pos x="0" y="375"/>
                </a:cxn>
                <a:cxn ang="0">
                  <a:pos x="4" y="297"/>
                </a:cxn>
                <a:cxn ang="0">
                  <a:pos x="37" y="205"/>
                </a:cxn>
                <a:cxn ang="0">
                  <a:pos x="61" y="165"/>
                </a:cxn>
                <a:cxn ang="0">
                  <a:pos x="61" y="121"/>
                </a:cxn>
              </a:cxnLst>
              <a:rect l="0" t="0" r="r" b="b"/>
              <a:pathLst>
                <a:path w="248" h="499">
                  <a:moveTo>
                    <a:pt x="61" y="121"/>
                  </a:moveTo>
                  <a:lnTo>
                    <a:pt x="45" y="93"/>
                  </a:lnTo>
                  <a:lnTo>
                    <a:pt x="4" y="33"/>
                  </a:lnTo>
                  <a:lnTo>
                    <a:pt x="49" y="12"/>
                  </a:lnTo>
                  <a:lnTo>
                    <a:pt x="126" y="0"/>
                  </a:lnTo>
                  <a:lnTo>
                    <a:pt x="159" y="4"/>
                  </a:lnTo>
                  <a:lnTo>
                    <a:pt x="134" y="61"/>
                  </a:lnTo>
                  <a:lnTo>
                    <a:pt x="114" y="105"/>
                  </a:lnTo>
                  <a:lnTo>
                    <a:pt x="114" y="125"/>
                  </a:lnTo>
                  <a:lnTo>
                    <a:pt x="163" y="149"/>
                  </a:lnTo>
                  <a:lnTo>
                    <a:pt x="211" y="193"/>
                  </a:lnTo>
                  <a:lnTo>
                    <a:pt x="232" y="250"/>
                  </a:lnTo>
                  <a:lnTo>
                    <a:pt x="248" y="310"/>
                  </a:lnTo>
                  <a:lnTo>
                    <a:pt x="248" y="382"/>
                  </a:lnTo>
                  <a:lnTo>
                    <a:pt x="220" y="451"/>
                  </a:lnTo>
                  <a:lnTo>
                    <a:pt x="183" y="483"/>
                  </a:lnTo>
                  <a:lnTo>
                    <a:pt x="114" y="499"/>
                  </a:lnTo>
                  <a:lnTo>
                    <a:pt x="49" y="479"/>
                  </a:lnTo>
                  <a:lnTo>
                    <a:pt x="12" y="434"/>
                  </a:lnTo>
                  <a:lnTo>
                    <a:pt x="0" y="375"/>
                  </a:lnTo>
                  <a:lnTo>
                    <a:pt x="4" y="297"/>
                  </a:lnTo>
                  <a:lnTo>
                    <a:pt x="37" y="205"/>
                  </a:lnTo>
                  <a:lnTo>
                    <a:pt x="61" y="165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7"/>
            <p:cNvSpPr>
              <a:spLocks noChangeAspect="1"/>
            </p:cNvSpPr>
            <p:nvPr/>
          </p:nvSpPr>
          <p:spPr bwMode="auto">
            <a:xfrm>
              <a:off x="8634685" y="5918728"/>
              <a:ext cx="265954" cy="505024"/>
            </a:xfrm>
            <a:custGeom>
              <a:avLst/>
              <a:gdLst/>
              <a:ahLst/>
              <a:cxnLst>
                <a:cxn ang="0">
                  <a:pos x="118" y="116"/>
                </a:cxn>
                <a:cxn ang="0">
                  <a:pos x="154" y="28"/>
                </a:cxn>
                <a:cxn ang="0">
                  <a:pos x="102" y="32"/>
                </a:cxn>
                <a:cxn ang="0">
                  <a:pos x="53" y="44"/>
                </a:cxn>
                <a:cxn ang="0">
                  <a:pos x="41" y="59"/>
                </a:cxn>
                <a:cxn ang="0">
                  <a:pos x="74" y="104"/>
                </a:cxn>
                <a:cxn ang="0">
                  <a:pos x="86" y="136"/>
                </a:cxn>
                <a:cxn ang="0">
                  <a:pos x="86" y="173"/>
                </a:cxn>
                <a:cxn ang="0">
                  <a:pos x="65" y="229"/>
                </a:cxn>
                <a:cxn ang="0">
                  <a:pos x="37" y="285"/>
                </a:cxn>
                <a:cxn ang="0">
                  <a:pos x="20" y="341"/>
                </a:cxn>
                <a:cxn ang="0">
                  <a:pos x="29" y="385"/>
                </a:cxn>
                <a:cxn ang="0">
                  <a:pos x="37" y="429"/>
                </a:cxn>
                <a:cxn ang="0">
                  <a:pos x="57" y="458"/>
                </a:cxn>
                <a:cxn ang="0">
                  <a:pos x="89" y="485"/>
                </a:cxn>
                <a:cxn ang="0">
                  <a:pos x="130" y="497"/>
                </a:cxn>
                <a:cxn ang="0">
                  <a:pos x="163" y="494"/>
                </a:cxn>
                <a:cxn ang="0">
                  <a:pos x="208" y="478"/>
                </a:cxn>
                <a:cxn ang="0">
                  <a:pos x="236" y="429"/>
                </a:cxn>
                <a:cxn ang="0">
                  <a:pos x="244" y="385"/>
                </a:cxn>
                <a:cxn ang="0">
                  <a:pos x="252" y="329"/>
                </a:cxn>
                <a:cxn ang="0">
                  <a:pos x="236" y="277"/>
                </a:cxn>
                <a:cxn ang="0">
                  <a:pos x="223" y="244"/>
                </a:cxn>
                <a:cxn ang="0">
                  <a:pos x="203" y="212"/>
                </a:cxn>
                <a:cxn ang="0">
                  <a:pos x="175" y="173"/>
                </a:cxn>
                <a:cxn ang="0">
                  <a:pos x="134" y="156"/>
                </a:cxn>
                <a:cxn ang="0">
                  <a:pos x="134" y="140"/>
                </a:cxn>
                <a:cxn ang="0">
                  <a:pos x="151" y="136"/>
                </a:cxn>
                <a:cxn ang="0">
                  <a:pos x="183" y="156"/>
                </a:cxn>
                <a:cxn ang="0">
                  <a:pos x="208" y="180"/>
                </a:cxn>
                <a:cxn ang="0">
                  <a:pos x="236" y="208"/>
                </a:cxn>
                <a:cxn ang="0">
                  <a:pos x="252" y="253"/>
                </a:cxn>
                <a:cxn ang="0">
                  <a:pos x="268" y="289"/>
                </a:cxn>
                <a:cxn ang="0">
                  <a:pos x="277" y="345"/>
                </a:cxn>
                <a:cxn ang="0">
                  <a:pos x="273" y="402"/>
                </a:cxn>
                <a:cxn ang="0">
                  <a:pos x="260" y="449"/>
                </a:cxn>
                <a:cxn ang="0">
                  <a:pos x="232" y="490"/>
                </a:cxn>
                <a:cxn ang="0">
                  <a:pos x="203" y="510"/>
                </a:cxn>
                <a:cxn ang="0">
                  <a:pos x="154" y="522"/>
                </a:cxn>
                <a:cxn ang="0">
                  <a:pos x="106" y="526"/>
                </a:cxn>
                <a:cxn ang="0">
                  <a:pos x="57" y="497"/>
                </a:cxn>
                <a:cxn ang="0">
                  <a:pos x="25" y="461"/>
                </a:cxn>
                <a:cxn ang="0">
                  <a:pos x="8" y="429"/>
                </a:cxn>
                <a:cxn ang="0">
                  <a:pos x="0" y="390"/>
                </a:cxn>
                <a:cxn ang="0">
                  <a:pos x="8" y="329"/>
                </a:cxn>
                <a:cxn ang="0">
                  <a:pos x="12" y="285"/>
                </a:cxn>
                <a:cxn ang="0">
                  <a:pos x="41" y="237"/>
                </a:cxn>
                <a:cxn ang="0">
                  <a:pos x="57" y="184"/>
                </a:cxn>
                <a:cxn ang="0">
                  <a:pos x="65" y="152"/>
                </a:cxn>
                <a:cxn ang="0">
                  <a:pos x="61" y="136"/>
                </a:cxn>
                <a:cxn ang="0">
                  <a:pos x="45" y="100"/>
                </a:cxn>
                <a:cxn ang="0">
                  <a:pos x="25" y="80"/>
                </a:cxn>
                <a:cxn ang="0">
                  <a:pos x="0" y="48"/>
                </a:cxn>
                <a:cxn ang="0">
                  <a:pos x="12" y="36"/>
                </a:cxn>
                <a:cxn ang="0">
                  <a:pos x="69" y="24"/>
                </a:cxn>
                <a:cxn ang="0">
                  <a:pos x="110" y="12"/>
                </a:cxn>
                <a:cxn ang="0">
                  <a:pos x="166" y="3"/>
                </a:cxn>
                <a:cxn ang="0">
                  <a:pos x="191" y="0"/>
                </a:cxn>
                <a:cxn ang="0">
                  <a:pos x="187" y="32"/>
                </a:cxn>
                <a:cxn ang="0">
                  <a:pos x="163" y="68"/>
                </a:cxn>
                <a:cxn ang="0">
                  <a:pos x="118" y="116"/>
                </a:cxn>
              </a:cxnLst>
              <a:rect l="0" t="0" r="r" b="b"/>
              <a:pathLst>
                <a:path w="277" h="526">
                  <a:moveTo>
                    <a:pt x="118" y="116"/>
                  </a:moveTo>
                  <a:lnTo>
                    <a:pt x="154" y="28"/>
                  </a:lnTo>
                  <a:lnTo>
                    <a:pt x="102" y="32"/>
                  </a:lnTo>
                  <a:lnTo>
                    <a:pt x="53" y="44"/>
                  </a:lnTo>
                  <a:lnTo>
                    <a:pt x="41" y="59"/>
                  </a:lnTo>
                  <a:lnTo>
                    <a:pt x="74" y="104"/>
                  </a:lnTo>
                  <a:lnTo>
                    <a:pt x="86" y="136"/>
                  </a:lnTo>
                  <a:lnTo>
                    <a:pt x="86" y="173"/>
                  </a:lnTo>
                  <a:lnTo>
                    <a:pt x="65" y="229"/>
                  </a:lnTo>
                  <a:lnTo>
                    <a:pt x="37" y="285"/>
                  </a:lnTo>
                  <a:lnTo>
                    <a:pt x="20" y="341"/>
                  </a:lnTo>
                  <a:lnTo>
                    <a:pt x="29" y="385"/>
                  </a:lnTo>
                  <a:lnTo>
                    <a:pt x="37" y="429"/>
                  </a:lnTo>
                  <a:lnTo>
                    <a:pt x="57" y="458"/>
                  </a:lnTo>
                  <a:lnTo>
                    <a:pt x="89" y="485"/>
                  </a:lnTo>
                  <a:lnTo>
                    <a:pt x="130" y="497"/>
                  </a:lnTo>
                  <a:lnTo>
                    <a:pt x="163" y="494"/>
                  </a:lnTo>
                  <a:lnTo>
                    <a:pt x="208" y="478"/>
                  </a:lnTo>
                  <a:lnTo>
                    <a:pt x="236" y="429"/>
                  </a:lnTo>
                  <a:lnTo>
                    <a:pt x="244" y="385"/>
                  </a:lnTo>
                  <a:lnTo>
                    <a:pt x="252" y="329"/>
                  </a:lnTo>
                  <a:lnTo>
                    <a:pt x="236" y="277"/>
                  </a:lnTo>
                  <a:lnTo>
                    <a:pt x="223" y="244"/>
                  </a:lnTo>
                  <a:lnTo>
                    <a:pt x="203" y="212"/>
                  </a:lnTo>
                  <a:lnTo>
                    <a:pt x="175" y="173"/>
                  </a:lnTo>
                  <a:lnTo>
                    <a:pt x="134" y="156"/>
                  </a:lnTo>
                  <a:lnTo>
                    <a:pt x="134" y="140"/>
                  </a:lnTo>
                  <a:lnTo>
                    <a:pt x="151" y="136"/>
                  </a:lnTo>
                  <a:lnTo>
                    <a:pt x="183" y="156"/>
                  </a:lnTo>
                  <a:lnTo>
                    <a:pt x="208" y="180"/>
                  </a:lnTo>
                  <a:lnTo>
                    <a:pt x="236" y="208"/>
                  </a:lnTo>
                  <a:lnTo>
                    <a:pt x="252" y="253"/>
                  </a:lnTo>
                  <a:lnTo>
                    <a:pt x="268" y="289"/>
                  </a:lnTo>
                  <a:lnTo>
                    <a:pt x="277" y="345"/>
                  </a:lnTo>
                  <a:lnTo>
                    <a:pt x="273" y="402"/>
                  </a:lnTo>
                  <a:lnTo>
                    <a:pt x="260" y="449"/>
                  </a:lnTo>
                  <a:lnTo>
                    <a:pt x="232" y="490"/>
                  </a:lnTo>
                  <a:lnTo>
                    <a:pt x="203" y="510"/>
                  </a:lnTo>
                  <a:lnTo>
                    <a:pt x="154" y="522"/>
                  </a:lnTo>
                  <a:lnTo>
                    <a:pt x="106" y="526"/>
                  </a:lnTo>
                  <a:lnTo>
                    <a:pt x="57" y="497"/>
                  </a:lnTo>
                  <a:lnTo>
                    <a:pt x="25" y="461"/>
                  </a:lnTo>
                  <a:lnTo>
                    <a:pt x="8" y="429"/>
                  </a:lnTo>
                  <a:lnTo>
                    <a:pt x="0" y="390"/>
                  </a:lnTo>
                  <a:lnTo>
                    <a:pt x="8" y="329"/>
                  </a:lnTo>
                  <a:lnTo>
                    <a:pt x="12" y="285"/>
                  </a:lnTo>
                  <a:lnTo>
                    <a:pt x="41" y="237"/>
                  </a:lnTo>
                  <a:lnTo>
                    <a:pt x="57" y="184"/>
                  </a:lnTo>
                  <a:lnTo>
                    <a:pt x="65" y="152"/>
                  </a:lnTo>
                  <a:lnTo>
                    <a:pt x="61" y="136"/>
                  </a:lnTo>
                  <a:lnTo>
                    <a:pt x="45" y="100"/>
                  </a:lnTo>
                  <a:lnTo>
                    <a:pt x="25" y="80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69" y="24"/>
                  </a:lnTo>
                  <a:lnTo>
                    <a:pt x="110" y="12"/>
                  </a:lnTo>
                  <a:lnTo>
                    <a:pt x="166" y="3"/>
                  </a:lnTo>
                  <a:lnTo>
                    <a:pt x="191" y="0"/>
                  </a:lnTo>
                  <a:lnTo>
                    <a:pt x="187" y="32"/>
                  </a:lnTo>
                  <a:lnTo>
                    <a:pt x="163" y="68"/>
                  </a:lnTo>
                  <a:lnTo>
                    <a:pt x="118" y="1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42" name="Lige forbindelse 41"/>
            <p:cNvCxnSpPr/>
            <p:nvPr/>
          </p:nvCxnSpPr>
          <p:spPr bwMode="auto">
            <a:xfrm>
              <a:off x="8745098" y="6022594"/>
              <a:ext cx="20003" cy="371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8387987" y="6032077"/>
              <a:ext cx="320040" cy="128683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0" y="50"/>
                </a:cxn>
                <a:cxn ang="0">
                  <a:pos x="12" y="86"/>
                </a:cxn>
                <a:cxn ang="0">
                  <a:pos x="49" y="107"/>
                </a:cxn>
                <a:cxn ang="0">
                  <a:pos x="113" y="136"/>
                </a:cxn>
                <a:cxn ang="0">
                  <a:pos x="193" y="173"/>
                </a:cxn>
                <a:cxn ang="0">
                  <a:pos x="270" y="193"/>
                </a:cxn>
                <a:cxn ang="0">
                  <a:pos x="290" y="193"/>
                </a:cxn>
                <a:cxn ang="0">
                  <a:pos x="322" y="165"/>
                </a:cxn>
                <a:cxn ang="0">
                  <a:pos x="363" y="119"/>
                </a:cxn>
                <a:cxn ang="0">
                  <a:pos x="403" y="83"/>
                </a:cxn>
                <a:cxn ang="0">
                  <a:pos x="471" y="50"/>
                </a:cxn>
                <a:cxn ang="0">
                  <a:pos x="480" y="25"/>
                </a:cxn>
                <a:cxn ang="0">
                  <a:pos x="471" y="0"/>
                </a:cxn>
                <a:cxn ang="0">
                  <a:pos x="444" y="12"/>
                </a:cxn>
                <a:cxn ang="0">
                  <a:pos x="407" y="45"/>
                </a:cxn>
                <a:cxn ang="0">
                  <a:pos x="363" y="83"/>
                </a:cxn>
                <a:cxn ang="0">
                  <a:pos x="302" y="148"/>
                </a:cxn>
                <a:cxn ang="0">
                  <a:pos x="274" y="165"/>
                </a:cxn>
                <a:cxn ang="0">
                  <a:pos x="242" y="160"/>
                </a:cxn>
                <a:cxn ang="0">
                  <a:pos x="169" y="128"/>
                </a:cxn>
                <a:cxn ang="0">
                  <a:pos x="97" y="83"/>
                </a:cxn>
                <a:cxn ang="0">
                  <a:pos x="56" y="50"/>
                </a:cxn>
                <a:cxn ang="0">
                  <a:pos x="12" y="37"/>
                </a:cxn>
              </a:cxnLst>
              <a:rect l="0" t="0" r="r" b="b"/>
              <a:pathLst>
                <a:path w="480" h="193">
                  <a:moveTo>
                    <a:pt x="12" y="37"/>
                  </a:moveTo>
                  <a:lnTo>
                    <a:pt x="0" y="50"/>
                  </a:lnTo>
                  <a:lnTo>
                    <a:pt x="12" y="86"/>
                  </a:lnTo>
                  <a:lnTo>
                    <a:pt x="49" y="107"/>
                  </a:lnTo>
                  <a:lnTo>
                    <a:pt x="113" y="136"/>
                  </a:lnTo>
                  <a:lnTo>
                    <a:pt x="193" y="173"/>
                  </a:lnTo>
                  <a:lnTo>
                    <a:pt x="270" y="193"/>
                  </a:lnTo>
                  <a:lnTo>
                    <a:pt x="290" y="193"/>
                  </a:lnTo>
                  <a:lnTo>
                    <a:pt x="322" y="165"/>
                  </a:lnTo>
                  <a:lnTo>
                    <a:pt x="363" y="119"/>
                  </a:lnTo>
                  <a:lnTo>
                    <a:pt x="403" y="83"/>
                  </a:lnTo>
                  <a:lnTo>
                    <a:pt x="471" y="50"/>
                  </a:lnTo>
                  <a:lnTo>
                    <a:pt x="480" y="25"/>
                  </a:lnTo>
                  <a:lnTo>
                    <a:pt x="471" y="0"/>
                  </a:lnTo>
                  <a:lnTo>
                    <a:pt x="444" y="12"/>
                  </a:lnTo>
                  <a:lnTo>
                    <a:pt x="407" y="45"/>
                  </a:lnTo>
                  <a:lnTo>
                    <a:pt x="363" y="83"/>
                  </a:lnTo>
                  <a:lnTo>
                    <a:pt x="302" y="148"/>
                  </a:lnTo>
                  <a:lnTo>
                    <a:pt x="274" y="165"/>
                  </a:lnTo>
                  <a:lnTo>
                    <a:pt x="242" y="160"/>
                  </a:lnTo>
                  <a:lnTo>
                    <a:pt x="169" y="128"/>
                  </a:lnTo>
                  <a:lnTo>
                    <a:pt x="97" y="83"/>
                  </a:lnTo>
                  <a:lnTo>
                    <a:pt x="56" y="50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Tekstboks 43"/>
            <p:cNvSpPr txBox="1"/>
            <p:nvPr/>
          </p:nvSpPr>
          <p:spPr>
            <a:xfrm>
              <a:off x="8586204" y="6043382"/>
              <a:ext cx="35779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rgbClr val="0000FF"/>
                  </a:solidFill>
                </a:rPr>
                <a:t>€</a:t>
              </a:r>
              <a:endParaRPr lang="en-GB" sz="1900" dirty="0">
                <a:solidFill>
                  <a:srgbClr val="0000FF"/>
                </a:solidFill>
              </a:endParaRPr>
            </a:p>
          </p:txBody>
        </p:sp>
        <p:sp>
          <p:nvSpPr>
            <p:cNvPr id="45" name="Kombinationstegning 44"/>
            <p:cNvSpPr/>
            <p:nvPr/>
          </p:nvSpPr>
          <p:spPr bwMode="auto">
            <a:xfrm>
              <a:off x="8701406" y="6021958"/>
              <a:ext cx="50007" cy="9525"/>
            </a:xfrm>
            <a:custGeom>
              <a:avLst/>
              <a:gdLst>
                <a:gd name="connsiteX0" fmla="*/ 0 w 50007"/>
                <a:gd name="connsiteY0" fmla="*/ 0 h 9525"/>
                <a:gd name="connsiteX1" fmla="*/ 21432 w 50007"/>
                <a:gd name="connsiteY1" fmla="*/ 7143 h 9525"/>
                <a:gd name="connsiteX2" fmla="*/ 28575 w 50007"/>
                <a:gd name="connsiteY2" fmla="*/ 9525 h 9525"/>
                <a:gd name="connsiteX3" fmla="*/ 45244 w 50007"/>
                <a:gd name="connsiteY3" fmla="*/ 4762 h 9525"/>
                <a:gd name="connsiteX4" fmla="*/ 50007 w 50007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7" h="9525">
                  <a:moveTo>
                    <a:pt x="0" y="0"/>
                  </a:moveTo>
                  <a:lnTo>
                    <a:pt x="21432" y="7143"/>
                  </a:lnTo>
                  <a:lnTo>
                    <a:pt x="28575" y="9525"/>
                  </a:lnTo>
                  <a:cubicBezTo>
                    <a:pt x="30351" y="9081"/>
                    <a:pt x="42806" y="6224"/>
                    <a:pt x="45244" y="4762"/>
                  </a:cubicBezTo>
                  <a:cubicBezTo>
                    <a:pt x="47169" y="3607"/>
                    <a:pt x="48419" y="1587"/>
                    <a:pt x="50007" y="0"/>
                  </a:cubicBezTo>
                </a:path>
              </a:pathLst>
            </a:custGeom>
            <a:solidFill>
              <a:srgbClr val="0000FF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5F18AC-3AB6-4234-AC5B-FDB0740320B2}"/>
</file>

<file path=customXml/itemProps2.xml><?xml version="1.0" encoding="utf-8"?>
<ds:datastoreItem xmlns:ds="http://schemas.openxmlformats.org/officeDocument/2006/customXml" ds:itemID="{285EEFE5-FFD4-4C39-BC55-55241372F668}"/>
</file>

<file path=customXml/itemProps3.xml><?xml version="1.0" encoding="utf-8"?>
<ds:datastoreItem xmlns:ds="http://schemas.openxmlformats.org/officeDocument/2006/customXml" ds:itemID="{E140B2C7-E8DD-4CA6-9A50-BD87B208E81B}"/>
</file>

<file path=docProps/app.xml><?xml version="1.0" encoding="utf-8"?>
<Properties xmlns="http://schemas.openxmlformats.org/officeDocument/2006/extended-properties" xmlns:vt="http://schemas.openxmlformats.org/officeDocument/2006/docPropsVTypes">
  <TotalTime>12274</TotalTime>
  <Words>2701</Words>
  <Application>Microsoft Office PowerPoint</Application>
  <PresentationFormat>A4 (210 x 297 mm)</PresentationFormat>
  <Paragraphs>341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Standarddesign</vt:lpstr>
      <vt:lpstr>Introduction Anders Plejdrup Houmøller CEO, Houmoller Consulting ApS</vt:lpstr>
      <vt:lpstr>Agenda for this presentation on market coupling</vt:lpstr>
      <vt:lpstr>Transparency for market coupling</vt:lpstr>
      <vt:lpstr>Dias nummer 4</vt:lpstr>
      <vt:lpstr>Nodal or zonal pricing? – 1</vt:lpstr>
      <vt:lpstr>Nodal or zonal pricing? – 2</vt:lpstr>
      <vt:lpstr>Redispatching inside a zone with sub-areas A and B</vt:lpstr>
      <vt:lpstr>Nodal pricing: the commercial players’ settlement of imbalances with the TSO</vt:lpstr>
      <vt:lpstr>Nodal pricing: price hedging Derivatives – hedging with financial contracts</vt:lpstr>
      <vt:lpstr>Nodal or zonal pricing? – 3</vt:lpstr>
      <vt:lpstr>Combination of nodal and zonal pricing</vt:lpstr>
      <vt:lpstr>Dias nummer 12</vt:lpstr>
      <vt:lpstr>Inclusive or predatory? The issue of market coupling governance</vt:lpstr>
      <vt:lpstr>Ignorance is expensive! Also in market coupling</vt:lpstr>
      <vt:lpstr>Use economic efficient market coupling Not intuitive ”solutions”</vt:lpstr>
      <vt:lpstr>Dias nummer 16</vt:lpstr>
      <vt:lpstr>Unbundling – 1</vt:lpstr>
      <vt:lpstr>Unbundling – 2 Terminating cross-subsidizing</vt:lpstr>
      <vt:lpstr>Unbundling – 3</vt:lpstr>
      <vt:lpstr>Dias nummer 20</vt:lpstr>
      <vt:lpstr>Terminology and acronyms – 1 As used in this presentation</vt:lpstr>
      <vt:lpstr>Terminology and acronyms – 2 As used in this presentation</vt:lpstr>
      <vt:lpstr>Terminology and acronyms – 3 As used in this presentation</vt:lpstr>
      <vt:lpstr>Terminology and acronyms – 4 As used in this presentation</vt:lpstr>
      <vt:lpstr>Terminology and acronyms – 5 As used in this presentation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1975</cp:revision>
  <cp:lastPrinted>2001-03-05T16:13:52Z</cp:lastPrinted>
  <dcterms:created xsi:type="dcterms:W3CDTF">1998-01-18T15:08:52Z</dcterms:created>
  <dcterms:modified xsi:type="dcterms:W3CDTF">2014-01-22T10:47:06Z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