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4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4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709" r:id="rId2"/>
    <p:sldId id="754" r:id="rId3"/>
    <p:sldId id="405" r:id="rId4"/>
    <p:sldId id="714" r:id="rId5"/>
    <p:sldId id="734" r:id="rId6"/>
    <p:sldId id="717" r:id="rId7"/>
    <p:sldId id="718" r:id="rId8"/>
    <p:sldId id="785" r:id="rId9"/>
    <p:sldId id="770" r:id="rId10"/>
    <p:sldId id="783" r:id="rId11"/>
    <p:sldId id="784" r:id="rId12"/>
    <p:sldId id="764" r:id="rId13"/>
    <p:sldId id="771" r:id="rId14"/>
    <p:sldId id="772" r:id="rId15"/>
    <p:sldId id="773" r:id="rId16"/>
    <p:sldId id="736" r:id="rId17"/>
    <p:sldId id="769" r:id="rId18"/>
    <p:sldId id="765" r:id="rId19"/>
    <p:sldId id="768" r:id="rId20"/>
    <p:sldId id="780" r:id="rId21"/>
    <p:sldId id="781" r:id="rId22"/>
    <p:sldId id="778" r:id="rId23"/>
    <p:sldId id="733" r:id="rId24"/>
    <p:sldId id="774" r:id="rId25"/>
    <p:sldId id="775" r:id="rId26"/>
    <p:sldId id="776" r:id="rId27"/>
    <p:sldId id="739" r:id="rId28"/>
    <p:sldId id="782" r:id="rId29"/>
    <p:sldId id="753" r:id="rId30"/>
    <p:sldId id="740" r:id="rId31"/>
    <p:sldId id="741" r:id="rId32"/>
    <p:sldId id="745" r:id="rId33"/>
    <p:sldId id="742" r:id="rId34"/>
    <p:sldId id="746" r:id="rId35"/>
    <p:sldId id="777" r:id="rId36"/>
    <p:sldId id="750" r:id="rId37"/>
    <p:sldId id="751" r:id="rId38"/>
    <p:sldId id="779" r:id="rId39"/>
    <p:sldId id="755" r:id="rId40"/>
    <p:sldId id="756" r:id="rId41"/>
    <p:sldId id="761" r:id="rId42"/>
    <p:sldId id="757" r:id="rId43"/>
    <p:sldId id="762" r:id="rId44"/>
    <p:sldId id="759" r:id="rId45"/>
    <p:sldId id="758" r:id="rId46"/>
    <p:sldId id="704" r:id="rId47"/>
  </p:sldIdLst>
  <p:sldSz cx="9906000" cy="6858000" type="A4"/>
  <p:notesSz cx="7099300" cy="10234613"/>
  <p:defaultTextStyle>
    <a:defPPr>
      <a:defRPr lang="da-DK"/>
    </a:defPPr>
    <a:lvl1pPr algn="l" rtl="0" eaLnBrk="0" fontAlgn="base" hangingPunct="0">
      <a:spcBef>
        <a:spcPct val="0"/>
      </a:spcBef>
      <a:spcAft>
        <a:spcPct val="0"/>
      </a:spcAft>
      <a:defRPr sz="20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CC0000"/>
    <a:srgbClr val="FF0000"/>
    <a:srgbClr val="0000FF"/>
    <a:srgbClr val="008000"/>
    <a:srgbClr val="33CC33"/>
    <a:srgbClr val="669900"/>
    <a:srgbClr val="CCCC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76165" autoAdjust="0"/>
  </p:normalViewPr>
  <p:slideViewPr>
    <p:cSldViewPr snapToGrid="0">
      <p:cViewPr>
        <p:scale>
          <a:sx n="66" d="100"/>
          <a:sy n="66" d="100"/>
        </p:scale>
        <p:origin x="-1902" y="-174"/>
      </p:cViewPr>
      <p:guideLst>
        <p:guide orient="horz" pos="2356"/>
        <p:guide orient="horz" pos="3663"/>
        <p:guide pos="3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24" y="1518"/>
      </p:cViewPr>
      <p:guideLst>
        <p:guide orient="horz" pos="3222"/>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50" y="0"/>
            <a:ext cx="3082925" cy="517525"/>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defTabSz="822563">
              <a:defRPr sz="1000" b="0" i="1" dirty="0">
                <a:latin typeface="Times New Roman" pitchFamily="18" charset="0"/>
              </a:defRPr>
            </a:lvl1pPr>
          </a:lstStyle>
          <a:p>
            <a:pPr>
              <a:defRPr/>
            </a:pPr>
            <a:endParaRPr lang="da-DK" dirty="0"/>
          </a:p>
        </p:txBody>
      </p:sp>
      <p:sp>
        <p:nvSpPr>
          <p:cNvPr id="2051" name="Rectangle 3"/>
          <p:cNvSpPr>
            <a:spLocks noGrp="1" noChangeArrowheads="1"/>
          </p:cNvSpPr>
          <p:nvPr>
            <p:ph type="dt" idx="1"/>
          </p:nvPr>
        </p:nvSpPr>
        <p:spPr bwMode="auto">
          <a:xfrm>
            <a:off x="4022725" y="0"/>
            <a:ext cx="3082925" cy="517525"/>
          </a:xfrm>
          <a:prstGeom prst="rect">
            <a:avLst/>
          </a:prstGeom>
          <a:noFill/>
          <a:ln w="9525">
            <a:noFill/>
            <a:miter lim="800000"/>
            <a:headEnd/>
            <a:tailEnd/>
          </a:ln>
          <a:effectLst/>
        </p:spPr>
        <p:txBody>
          <a:bodyPr vert="horz" wrap="square" lIns="19818" tIns="0" rIns="19818" bIns="0" numCol="1" anchor="t" anchorCtr="0" compatLnSpc="1">
            <a:prstTxWarp prst="textNoShape">
              <a:avLst/>
            </a:prstTxWarp>
          </a:bodyPr>
          <a:lstStyle>
            <a:lvl1pPr algn="r" defTabSz="822563">
              <a:defRPr sz="1000" b="0" i="1" dirty="0">
                <a:latin typeface="Times New Roman" pitchFamily="18" charset="0"/>
              </a:defRPr>
            </a:lvl1pPr>
          </a:lstStyle>
          <a:p>
            <a:pPr>
              <a:defRPr/>
            </a:pPr>
            <a:endParaRPr lang="da-DK" dirty="0"/>
          </a:p>
        </p:txBody>
      </p:sp>
      <p:sp>
        <p:nvSpPr>
          <p:cNvPr id="46084"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0" y="4860925"/>
            <a:ext cx="5219700" cy="4606925"/>
          </a:xfrm>
          <a:prstGeom prst="rect">
            <a:avLst/>
          </a:prstGeom>
          <a:noFill/>
          <a:ln w="9525">
            <a:noFill/>
            <a:miter lim="800000"/>
            <a:headEnd/>
            <a:tailEnd/>
          </a:ln>
          <a:effectLst/>
        </p:spPr>
        <p:txBody>
          <a:bodyPr vert="horz" wrap="square" lIns="97441" tIns="49547" rIns="97441" bIns="49547" numCol="1" anchor="t" anchorCtr="0" compatLnSpc="1">
            <a:prstTxWarp prst="textNoShape">
              <a:avLst/>
            </a:prstTxWarp>
          </a:bodyPr>
          <a:lstStyle/>
          <a:p>
            <a:pPr lvl="0"/>
            <a:r>
              <a:rPr lang="da-DK" noProof="0" smtClean="0"/>
              <a:t>Klik for at redigere teksttypografien på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2054" name="Rectangle 6"/>
          <p:cNvSpPr>
            <a:spLocks noGrp="1" noChangeArrowheads="1"/>
          </p:cNvSpPr>
          <p:nvPr>
            <p:ph type="ftr" sz="quarter" idx="4"/>
          </p:nvPr>
        </p:nvSpPr>
        <p:spPr bwMode="auto">
          <a:xfrm>
            <a:off x="-6350" y="9715500"/>
            <a:ext cx="3082925" cy="517525"/>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defTabSz="822563">
              <a:defRPr sz="1000" b="0" i="1" dirty="0">
                <a:latin typeface="Times New Roman" pitchFamily="18" charset="0"/>
              </a:defRPr>
            </a:lvl1pPr>
          </a:lstStyle>
          <a:p>
            <a:pPr>
              <a:defRPr/>
            </a:pPr>
            <a:endParaRPr lang="da-DK" dirty="0"/>
          </a:p>
        </p:txBody>
      </p:sp>
      <p:sp>
        <p:nvSpPr>
          <p:cNvPr id="2055" name="Rectangle 7"/>
          <p:cNvSpPr>
            <a:spLocks noGrp="1" noChangeArrowheads="1"/>
          </p:cNvSpPr>
          <p:nvPr>
            <p:ph type="sldNum" sz="quarter" idx="5"/>
          </p:nvPr>
        </p:nvSpPr>
        <p:spPr bwMode="auto">
          <a:xfrm>
            <a:off x="4022725" y="9715500"/>
            <a:ext cx="3082925" cy="517525"/>
          </a:xfrm>
          <a:prstGeom prst="rect">
            <a:avLst/>
          </a:prstGeom>
          <a:noFill/>
          <a:ln w="9525">
            <a:noFill/>
            <a:miter lim="800000"/>
            <a:headEnd/>
            <a:tailEnd/>
          </a:ln>
          <a:effectLst/>
        </p:spPr>
        <p:txBody>
          <a:bodyPr vert="horz" wrap="square" lIns="19818" tIns="0" rIns="19818" bIns="0" numCol="1" anchor="b" anchorCtr="0" compatLnSpc="1">
            <a:prstTxWarp prst="textNoShape">
              <a:avLst/>
            </a:prstTxWarp>
          </a:bodyPr>
          <a:lstStyle>
            <a:lvl1pPr algn="r" defTabSz="822563">
              <a:defRPr sz="1000" b="0" i="1">
                <a:latin typeface="Times New Roman" pitchFamily="18" charset="0"/>
              </a:defRPr>
            </a:lvl1pPr>
          </a:lstStyle>
          <a:p>
            <a:pPr>
              <a:defRPr/>
            </a:pPr>
            <a:fld id="{BF776325-792F-4F53-B13A-4D13A99AA3D5}"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822325"/>
            <a:fld id="{8AE4A624-B940-4162-B582-66665157EFC8}" type="slidenum">
              <a:rPr lang="da-DK" smtClean="0"/>
              <a:pPr defTabSz="822325"/>
              <a:t>3</a:t>
            </a:fld>
            <a:endParaRPr lang="da-DK"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822325"/>
            <a:fld id="{CF3C5AE6-6EFF-4002-8C94-987DAA6B876B}" type="slidenum">
              <a:rPr lang="da-DK" smtClean="0"/>
              <a:pPr defTabSz="822325"/>
              <a:t>30</a:t>
            </a:fld>
            <a:endParaRPr lang="da-DK"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822325"/>
            <a:fld id="{0EA5BC4A-BCF8-4EC8-A8DB-5FFC404E9E3B}" type="slidenum">
              <a:rPr lang="da-DK" smtClean="0"/>
              <a:pPr defTabSz="822325"/>
              <a:t>31</a:t>
            </a:fld>
            <a:endParaRPr lang="da-DK"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822325"/>
            <a:fld id="{1AAB2BAF-B92E-4652-9913-58EBF995C8B6}" type="slidenum">
              <a:rPr lang="da-DK" smtClean="0"/>
              <a:pPr defTabSz="822325"/>
              <a:t>46</a:t>
            </a:fld>
            <a:endParaRPr lang="da-DK"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822325"/>
            <a:fld id="{BF6F7ADE-EC80-401C-9CCB-183D0979D99F}" type="slidenum">
              <a:rPr lang="en-US" smtClean="0"/>
              <a:pPr defTabSz="822325"/>
              <a:t>4</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822325"/>
            <a:fld id="{6A3C4CB2-D03F-441A-BE59-27F8FF1978D1}" type="slidenum">
              <a:rPr lang="da-DK" smtClean="0"/>
              <a:pPr defTabSz="822325"/>
              <a:t>6</a:t>
            </a:fld>
            <a:endParaRPr lang="da-DK" dirty="0" smtClean="0"/>
          </a:p>
        </p:txBody>
      </p:sp>
      <p:sp>
        <p:nvSpPr>
          <p:cNvPr id="49155" name="Rectangle 2"/>
          <p:cNvSpPr>
            <a:spLocks noGrp="1" noRot="1" noChangeAspect="1" noChangeArrowheads="1" noTextEdit="1"/>
          </p:cNvSpPr>
          <p:nvPr>
            <p:ph type="sldImg"/>
          </p:nvPr>
        </p:nvSpPr>
        <p:spPr>
          <a:xfrm>
            <a:off x="779463" y="769938"/>
            <a:ext cx="5540375" cy="3835400"/>
          </a:xfrm>
          <a:ln/>
        </p:spPr>
      </p:sp>
      <p:sp>
        <p:nvSpPr>
          <p:cNvPr id="49156" name="Rectangle 3"/>
          <p:cNvSpPr>
            <a:spLocks noGrp="1" noChangeArrowheads="1"/>
          </p:cNvSpPr>
          <p:nvPr>
            <p:ph type="body" idx="1"/>
          </p:nvPr>
        </p:nvSpPr>
        <p:spPr>
          <a:xfrm>
            <a:off x="709613" y="4860925"/>
            <a:ext cx="5680075" cy="4603750"/>
          </a:xfrm>
          <a:noFill/>
          <a:ln/>
        </p:spPr>
        <p:txBody>
          <a:bodyPr/>
          <a:lstStyle/>
          <a:p>
            <a:endParaRPr lang="da-DK"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822325"/>
            <a:fld id="{D50DEC32-B339-4F6E-89D9-32B48BE6E3A3}" type="slidenum">
              <a:rPr lang="da-DK" smtClean="0"/>
              <a:pPr defTabSz="822325"/>
              <a:t>7</a:t>
            </a:fld>
            <a:endParaRPr lang="da-DK" dirty="0" smtClean="0"/>
          </a:p>
        </p:txBody>
      </p:sp>
      <p:sp>
        <p:nvSpPr>
          <p:cNvPr id="50179" name="Rectangle 2"/>
          <p:cNvSpPr>
            <a:spLocks noGrp="1" noRot="1" noChangeAspect="1" noChangeArrowheads="1" noTextEdit="1"/>
          </p:cNvSpPr>
          <p:nvPr>
            <p:ph type="sldImg"/>
          </p:nvPr>
        </p:nvSpPr>
        <p:spPr>
          <a:xfrm>
            <a:off x="779463" y="769938"/>
            <a:ext cx="5540375" cy="3835400"/>
          </a:xfrm>
          <a:ln/>
        </p:spPr>
      </p:sp>
      <p:sp>
        <p:nvSpPr>
          <p:cNvPr id="50180" name="Rectangle 3"/>
          <p:cNvSpPr>
            <a:spLocks noGrp="1" noChangeArrowheads="1"/>
          </p:cNvSpPr>
          <p:nvPr>
            <p:ph type="body" idx="1"/>
          </p:nvPr>
        </p:nvSpPr>
        <p:spPr>
          <a:xfrm>
            <a:off x="709613" y="4860925"/>
            <a:ext cx="5680075" cy="4603750"/>
          </a:xfrm>
          <a:noFill/>
          <a:ln/>
        </p:spPr>
        <p:txBody>
          <a:bodyPr/>
          <a:lstStyle/>
          <a:p>
            <a:endParaRPr lang="da-DK"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pPr defTabSz="819273"/>
            <a:fld id="{6F6726BA-DEA7-4C8A-880A-790E2E607805}" type="slidenum">
              <a:rPr lang="da-DK" smtClean="0"/>
              <a:pPr defTabSz="819273"/>
              <a:t>8</a:t>
            </a:fld>
            <a:endParaRPr lang="da-DK" dirty="0" smtClean="0"/>
          </a:p>
        </p:txBody>
      </p:sp>
      <p:sp>
        <p:nvSpPr>
          <p:cNvPr id="303107" name="Rectangle 2"/>
          <p:cNvSpPr>
            <a:spLocks noGrp="1" noRot="1" noChangeAspect="1" noChangeArrowheads="1" noTextEdit="1"/>
          </p:cNvSpPr>
          <p:nvPr>
            <p:ph type="sldImg"/>
          </p:nvPr>
        </p:nvSpPr>
        <p:spPr>
          <a:xfrm>
            <a:off x="779463" y="769938"/>
            <a:ext cx="5540375" cy="3835400"/>
          </a:xfrm>
          <a:ln/>
        </p:spPr>
      </p:sp>
      <p:sp>
        <p:nvSpPr>
          <p:cNvPr id="303108" name="Rectangle 3"/>
          <p:cNvSpPr>
            <a:spLocks noGrp="1" noChangeArrowheads="1"/>
          </p:cNvSpPr>
          <p:nvPr>
            <p:ph type="body" idx="1"/>
          </p:nvPr>
        </p:nvSpPr>
        <p:spPr>
          <a:xfrm>
            <a:off x="709599" y="4860378"/>
            <a:ext cx="5680103" cy="4605085"/>
          </a:xfrm>
          <a:noFill/>
          <a:ln/>
        </p:spPr>
        <p:txBody>
          <a:bodyPr/>
          <a:lstStyle/>
          <a:p>
            <a:endParaRPr lang="da-DK"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822325"/>
            <a:fld id="{37D02C75-E0C6-4AFD-A61B-4CE75AC7100E}" type="slidenum">
              <a:rPr lang="da-DK" smtClean="0"/>
              <a:pPr defTabSz="822325"/>
              <a:t>9</a:t>
            </a:fld>
            <a:endParaRPr lang="da-DK" dirty="0" smtClean="0"/>
          </a:p>
        </p:txBody>
      </p:sp>
      <p:sp>
        <p:nvSpPr>
          <p:cNvPr id="52227" name="Rectangle 2"/>
          <p:cNvSpPr>
            <a:spLocks noGrp="1" noRot="1" noChangeAspect="1" noChangeArrowheads="1" noTextEdit="1"/>
          </p:cNvSpPr>
          <p:nvPr>
            <p:ph type="sldImg"/>
          </p:nvPr>
        </p:nvSpPr>
        <p:spPr>
          <a:xfrm>
            <a:off x="787400" y="773113"/>
            <a:ext cx="5524500" cy="3824287"/>
          </a:xfrm>
          <a:ln/>
        </p:spPr>
      </p:sp>
      <p:sp>
        <p:nvSpPr>
          <p:cNvPr id="52228" name="Rectangle 3"/>
          <p:cNvSpPr>
            <a:spLocks noGrp="1" noChangeArrowheads="1"/>
          </p:cNvSpPr>
          <p:nvPr>
            <p:ph type="body" idx="1"/>
          </p:nvPr>
        </p:nvSpPr>
        <p:spPr>
          <a:xfrm>
            <a:off x="939800" y="4860925"/>
            <a:ext cx="5219700" cy="4603750"/>
          </a:xfrm>
          <a:noFill/>
          <a:ln/>
        </p:spPr>
        <p:txBody>
          <a:bodyPr/>
          <a:lstStyle/>
          <a:p>
            <a:endParaRPr lang="da-DK"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2102F-FB83-4EA5-A581-ABAAE275AAF4}" type="slidenum">
              <a:rPr lang="da-DK"/>
              <a:pPr/>
              <a:t>10</a:t>
            </a:fld>
            <a:endParaRPr lang="da-DK"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822325"/>
            <a:fld id="{7CA6EAEE-ACD5-41F8-8966-AE46C14D24E9}" type="slidenum">
              <a:rPr lang="da-DK" smtClean="0"/>
              <a:pPr defTabSz="822325"/>
              <a:t>12</a:t>
            </a:fld>
            <a:endParaRPr lang="da-DK"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da-DK"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822325"/>
            <a:fld id="{29E6089C-1692-449B-8577-19026DBC1113}" type="slidenum">
              <a:rPr lang="en-US" smtClean="0"/>
              <a:pPr defTabSz="822325"/>
              <a:t>23</a:t>
            </a:fld>
            <a:endParaRPr lang="en-US" dirty="0" smtClean="0"/>
          </a:p>
        </p:txBody>
      </p:sp>
      <p:sp>
        <p:nvSpPr>
          <p:cNvPr id="54275" name="Rectangle 2"/>
          <p:cNvSpPr>
            <a:spLocks noGrp="1" noRot="1" noChangeAspect="1" noChangeArrowheads="1" noTextEdit="1"/>
          </p:cNvSpPr>
          <p:nvPr>
            <p:ph type="sldImg"/>
          </p:nvPr>
        </p:nvSpPr>
        <p:spPr>
          <a:xfrm>
            <a:off x="787400" y="773113"/>
            <a:ext cx="5524500" cy="3824287"/>
          </a:xfrm>
          <a:ln/>
        </p:spPr>
      </p:sp>
      <p:sp>
        <p:nvSpPr>
          <p:cNvPr id="54276" name="Rectangle 3"/>
          <p:cNvSpPr>
            <a:spLocks noGrp="1" noChangeArrowheads="1"/>
          </p:cNvSpPr>
          <p:nvPr>
            <p:ph type="body" idx="1"/>
          </p:nvPr>
        </p:nvSpPr>
        <p:spPr>
          <a:xfrm>
            <a:off x="939800" y="4862513"/>
            <a:ext cx="5219700" cy="4605337"/>
          </a:xfrm>
          <a:noFill/>
          <a:ln/>
        </p:spPr>
        <p:txBody>
          <a:bodyPr/>
          <a:lstStyle/>
          <a:p>
            <a:endParaRPr lang="da-DK"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05000EDA-16CF-44B9-A110-C02937E1F739}" type="slidenum">
              <a:rPr lang="en-GB"/>
              <a:pPr>
                <a:defRPr/>
              </a:pPr>
              <a:t>‹nr.›</a:t>
            </a:fld>
            <a:endParaRPr lang="en-GB"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CA1D0116-AA7D-46AC-950A-B9EC3F2E7D33}" type="slidenum">
              <a:rPr lang="en-GB"/>
              <a:pPr>
                <a:defRPr/>
              </a:pPr>
              <a:t>‹nr.›</a:t>
            </a:fld>
            <a:endParaRPr lang="en-GB"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872288" y="0"/>
            <a:ext cx="2290762" cy="5715000"/>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0" y="0"/>
            <a:ext cx="6719888" cy="5715000"/>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1EFF786-80C5-48C6-B9EE-1C9524ECF8D9}" type="slidenum">
              <a:rPr lang="en-GB"/>
              <a:pPr>
                <a:defRPr/>
              </a:pPr>
              <a:t>‹nr.›</a:t>
            </a:fld>
            <a:endParaRPr lang="en-GB" dirty="0"/>
          </a:p>
        </p:txBody>
      </p:sp>
    </p:spTree>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420100" cy="1143000"/>
          </a:xfrm>
        </p:spPr>
        <p:txBody>
          <a:bodyPr/>
          <a:lstStyle/>
          <a:p>
            <a:r>
              <a:rPr lang="en-GB" noProof="0" smtClean="0"/>
              <a:t>Klik for at redigere titeltypografi i masteren</a:t>
            </a:r>
            <a:endParaRPr lang="en-GB" noProof="0"/>
          </a:p>
        </p:txBody>
      </p:sp>
      <p:sp>
        <p:nvSpPr>
          <p:cNvPr id="3" name="Pladsholder til tekst 2"/>
          <p:cNvSpPr>
            <a:spLocks noGrp="1"/>
          </p:cNvSpPr>
          <p:nvPr>
            <p:ph type="body" sz="half" idx="1"/>
          </p:nvPr>
        </p:nvSpPr>
        <p:spPr>
          <a:xfrm>
            <a:off x="742950" y="1600200"/>
            <a:ext cx="4133850" cy="4114800"/>
          </a:xfrm>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multimedieklip 3"/>
          <p:cNvSpPr>
            <a:spLocks noGrp="1"/>
          </p:cNvSpPr>
          <p:nvPr>
            <p:ph type="clipArt" sz="half" idx="2"/>
          </p:nvPr>
        </p:nvSpPr>
        <p:spPr>
          <a:xfrm>
            <a:off x="5029200" y="1600200"/>
            <a:ext cx="4133850" cy="4114800"/>
          </a:xfrm>
        </p:spPr>
        <p:txBody>
          <a:bodyPr/>
          <a:lstStyle/>
          <a:p>
            <a:pPr lvl="0"/>
            <a:endParaRPr lang="en-GB" noProof="0" dirty="0" smtClean="0"/>
          </a:p>
        </p:txBody>
      </p:sp>
      <p:sp>
        <p:nvSpPr>
          <p:cNvPr id="5" name="Pladsholder til dato 4"/>
          <p:cNvSpPr>
            <a:spLocks noGrp="1"/>
          </p:cNvSpPr>
          <p:nvPr>
            <p:ph type="dt" sz="half" idx="10"/>
          </p:nvPr>
        </p:nvSpPr>
        <p:spPr/>
        <p:txBody>
          <a:bodyPr/>
          <a:lstStyle>
            <a:lvl1pPr>
              <a:defRPr dirty="0"/>
            </a:lvl1pPr>
          </a:lstStyle>
          <a:p>
            <a:pPr>
              <a:defRPr/>
            </a:pPr>
            <a:r>
              <a:rPr lang="da-DK" smtClean="0"/>
              <a:t>Dec. 15, 2012</a:t>
            </a:r>
            <a:endParaRPr lang="en-GB" dirty="0"/>
          </a:p>
        </p:txBody>
      </p:sp>
      <p:sp>
        <p:nvSpPr>
          <p:cNvPr id="6" name="Pladsholder til sidefod 5"/>
          <p:cNvSpPr>
            <a:spLocks noGrp="1"/>
          </p:cNvSpPr>
          <p:nvPr>
            <p:ph type="ftr" sz="quarter" idx="11"/>
          </p:nvPr>
        </p:nvSpPr>
        <p:spPr>
          <a:xfrm>
            <a:off x="3384550" y="6486525"/>
            <a:ext cx="3136900" cy="457200"/>
          </a:xfrm>
        </p:spPr>
        <p:txBody>
          <a:bodyPr/>
          <a:lstStyle>
            <a:lvl1pPr>
              <a:defRPr dirty="0"/>
            </a:lvl1pPr>
          </a:lstStyle>
          <a:p>
            <a:pPr>
              <a:defRPr/>
            </a:pPr>
            <a:r>
              <a:rPr lang="en-GB" dirty="0"/>
              <a:t>Anders Plejdrup Houmøller</a:t>
            </a:r>
          </a:p>
        </p:txBody>
      </p:sp>
      <p:sp>
        <p:nvSpPr>
          <p:cNvPr id="7" name="Pladsholder til diasnummer 6"/>
          <p:cNvSpPr>
            <a:spLocks noGrp="1"/>
          </p:cNvSpPr>
          <p:nvPr>
            <p:ph type="sldNum" sz="quarter" idx="12"/>
          </p:nvPr>
        </p:nvSpPr>
        <p:spPr/>
        <p:txBody>
          <a:bodyPr/>
          <a:lstStyle>
            <a:lvl1pPr>
              <a:defRPr/>
            </a:lvl1pPr>
          </a:lstStyle>
          <a:p>
            <a:pPr>
              <a:defRPr/>
            </a:pPr>
            <a:fld id="{F5DC2AED-C52E-4046-A367-E4AC4C6BA6CA}" type="slidenum">
              <a:rPr lang="en-GB"/>
              <a:pPr>
                <a:defRPr/>
              </a:pPr>
              <a:t>‹nr.›</a:t>
            </a:fld>
            <a:endParaRPr lang="en-GB"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8150BC3-A630-441C-98C7-0EB5FD52D270}" type="slidenum">
              <a:rPr lang="en-GB"/>
              <a:pPr>
                <a:defRPr/>
              </a:pPr>
              <a:t>‹nr.›</a:t>
            </a:fld>
            <a:endParaRPr lang="en-GB"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3AECB89-4EE7-458B-956A-BC3448489D41}" type="slidenum">
              <a:rPr lang="en-GB"/>
              <a:pPr>
                <a:defRPr/>
              </a:pPr>
              <a:t>‹nr.›</a:t>
            </a:fld>
            <a:endParaRPr lang="en-GB"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382F823C-759A-4A12-8D0E-2151D8258348}" type="slidenum">
              <a:rPr lang="en-GB"/>
              <a:pPr>
                <a:defRPr/>
              </a:pPr>
              <a:t>‹nr.›</a:t>
            </a:fld>
            <a:endParaRPr lang="en-GB"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2AB1EF42-F2D3-4A53-967F-CD51BBC9AA31}" type="slidenum">
              <a:rPr lang="en-GB"/>
              <a:pPr>
                <a:defRPr/>
              </a:pPr>
              <a:t>‹nr.›</a:t>
            </a:fld>
            <a:endParaRPr lang="en-GB"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11459D3C-D04A-40CB-9D68-01E167DB9802}" type="slidenum">
              <a:rPr lang="en-GB"/>
              <a:pPr>
                <a:defRPr/>
              </a:pPr>
              <a:t>‹nr.›</a:t>
            </a:fld>
            <a:endParaRPr lang="en-GB"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93073D2E-94B3-41DD-81A3-59CA7AF99C4F}" type="slidenum">
              <a:rPr lang="en-GB"/>
              <a:pPr>
                <a:defRPr/>
              </a:pPr>
              <a:t>‹nr.›</a:t>
            </a:fld>
            <a:endParaRPr lang="en-GB"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29EA92D-53A3-437B-BF00-7854CCB3299B}" type="slidenum">
              <a:rPr lang="en-GB"/>
              <a:pPr>
                <a:defRPr/>
              </a:pPr>
              <a:t>‹nr.›</a:t>
            </a:fld>
            <a:endParaRPr lang="en-GB"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da-DK" smtClean="0"/>
              <a:t>Dec. 15, 2012</a:t>
            </a:r>
            <a:endParaRPr lang="en-GB"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90DF6697-A042-455F-AE81-9D98777261A6}" type="slidenum">
              <a:rPr lang="en-GB"/>
              <a:pPr>
                <a:defRPr/>
              </a:pPr>
              <a:t>‹nr.›</a:t>
            </a:fld>
            <a:endParaRPr lang="en-GB"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smtClean="0"/>
              <a:t>Klik for at redigere titeltypografien på masteren</a:t>
            </a:r>
          </a:p>
        </p:txBody>
      </p:sp>
      <p:sp>
        <p:nvSpPr>
          <p:cNvPr id="1116" name="Rectangle 92"/>
          <p:cNvSpPr>
            <a:spLocks noGrp="1" noChangeArrowheads="1"/>
          </p:cNvSpPr>
          <p:nvPr>
            <p:ph type="body" idx="1"/>
          </p:nvPr>
        </p:nvSpPr>
        <p:spPr bwMode="auto">
          <a:xfrm>
            <a:off x="742950" y="1600200"/>
            <a:ext cx="84201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Klik for at redigere teksttypografien på masteren</a:t>
            </a:r>
          </a:p>
          <a:p>
            <a:pPr lvl="1"/>
            <a:r>
              <a:rPr lang="en-GB" smtClean="0"/>
              <a:t>Andet niveau</a:t>
            </a:r>
          </a:p>
          <a:p>
            <a:pPr lvl="2"/>
            <a:r>
              <a:rPr lang="en-GB" smtClean="0"/>
              <a:t>Tredje niveau</a:t>
            </a:r>
          </a:p>
          <a:p>
            <a:pPr lvl="3"/>
            <a:r>
              <a:rPr lang="en-GB" smtClean="0"/>
              <a:t>Fjerde niveau</a:t>
            </a:r>
          </a:p>
          <a:p>
            <a:pPr lvl="4"/>
            <a:r>
              <a:rPr lang="en-GB" smtClean="0"/>
              <a:t>Femte niveau</a:t>
            </a:r>
          </a:p>
        </p:txBody>
      </p:sp>
      <p:sp>
        <p:nvSpPr>
          <p:cNvPr id="1117" name="Rectangle 93"/>
          <p:cNvSpPr>
            <a:spLocks noGrp="1" noChangeArrowheads="1"/>
          </p:cNvSpPr>
          <p:nvPr>
            <p:ph type="dt" sz="half" idx="2"/>
          </p:nvPr>
        </p:nvSpPr>
        <p:spPr bwMode="auto">
          <a:xfrm>
            <a:off x="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dirty="0"/>
            </a:lvl1pPr>
          </a:lstStyle>
          <a:p>
            <a:pPr>
              <a:defRPr/>
            </a:pPr>
            <a:r>
              <a:rPr lang="da-DK" smtClean="0"/>
              <a:t>Dec. 15, 2012</a:t>
            </a:r>
            <a:endParaRPr lang="en-GB" dirty="0"/>
          </a:p>
        </p:txBody>
      </p:sp>
      <p:sp>
        <p:nvSpPr>
          <p:cNvPr id="1118" name="Rectangle 94"/>
          <p:cNvSpPr>
            <a:spLocks noGrp="1" noChangeArrowheads="1"/>
          </p:cNvSpPr>
          <p:nvPr>
            <p:ph type="ftr" sz="quarter" idx="3"/>
          </p:nvPr>
        </p:nvSpPr>
        <p:spPr bwMode="auto">
          <a:xfrm>
            <a:off x="3381375" y="6486525"/>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dirty="0"/>
            </a:lvl1pPr>
          </a:lstStyle>
          <a:p>
            <a:pPr>
              <a:defRPr/>
            </a:pPr>
            <a:r>
              <a:rPr lang="en-GB" dirty="0"/>
              <a:t>Anders Plejdrup Houmøller</a:t>
            </a:r>
          </a:p>
        </p:txBody>
      </p:sp>
      <p:sp>
        <p:nvSpPr>
          <p:cNvPr id="1119" name="Rectangle 95"/>
          <p:cNvSpPr>
            <a:spLocks noGrp="1" noChangeArrowheads="1"/>
          </p:cNvSpPr>
          <p:nvPr>
            <p:ph type="sldNum" sz="quarter" idx="4"/>
          </p:nvPr>
        </p:nvSpPr>
        <p:spPr bwMode="auto">
          <a:xfrm>
            <a:off x="78422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vl1pPr>
          </a:lstStyle>
          <a:p>
            <a:pPr>
              <a:defRPr/>
            </a:pPr>
            <a:fld id="{28F63D49-7ACF-4E23-AC1C-99C3E387CF39}" type="slidenum">
              <a:rPr lang="en-GB"/>
              <a:pPr>
                <a:defRPr/>
              </a:pPr>
              <a:t>‹nr.›</a:t>
            </a:fld>
            <a:endParaRPr lang="en-GB" dirty="0"/>
          </a:p>
        </p:txBody>
      </p:sp>
      <p:sp>
        <p:nvSpPr>
          <p:cNvPr id="1237" name="Text Box 213"/>
          <p:cNvSpPr txBox="1">
            <a:spLocks noChangeArrowheads="1"/>
          </p:cNvSpPr>
          <p:nvPr userDrawn="1"/>
        </p:nvSpPr>
        <p:spPr bwMode="auto">
          <a:xfrm>
            <a:off x="7562850" y="6642100"/>
            <a:ext cx="1974850" cy="215900"/>
          </a:xfrm>
          <a:prstGeom prst="rect">
            <a:avLst/>
          </a:prstGeom>
          <a:noFill/>
          <a:ln w="9525">
            <a:noFill/>
            <a:miter lim="800000"/>
            <a:headEnd/>
            <a:tailEnd/>
          </a:ln>
          <a:effectLst/>
        </p:spPr>
        <p:txBody>
          <a:bodyPr wrap="none">
            <a:spAutoFit/>
          </a:bodyPr>
          <a:lstStyle/>
          <a:p>
            <a:pPr>
              <a:defRPr/>
            </a:pPr>
            <a:r>
              <a:rPr lang="en-GB" sz="800" b="0" dirty="0"/>
              <a:t>Copyright Houmoller Consulting </a:t>
            </a:r>
            <a:r>
              <a:rPr lang="en-GB" sz="800" b="0" dirty="0">
                <a:cs typeface="Arial" charset="0"/>
              </a:rPr>
              <a:t>©</a:t>
            </a:r>
          </a:p>
        </p:txBody>
      </p:sp>
      <p:pic>
        <p:nvPicPr>
          <p:cNvPr id="1032" name="Picture 3" descr="HoumøllerConsulting logo 2010"/>
          <p:cNvPicPr>
            <a:picLocks noChangeAspect="1" noChangeArrowheads="1"/>
          </p:cNvPicPr>
          <p:nvPr userDrawn="1"/>
        </p:nvPicPr>
        <p:blipFill>
          <a:blip r:embed="rId14" cstate="print"/>
          <a:srcRect/>
          <a:stretch>
            <a:fillRect/>
          </a:stretch>
        </p:blipFill>
        <p:spPr bwMode="auto">
          <a:xfrm>
            <a:off x="7518400" y="42863"/>
            <a:ext cx="2344738" cy="293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ctr" defTabSz="762000" rtl="0" eaLnBrk="0" fontAlgn="base" hangingPunct="0">
        <a:spcBef>
          <a:spcPct val="0"/>
        </a:spcBef>
        <a:spcAft>
          <a:spcPct val="0"/>
        </a:spcAft>
        <a:defRPr sz="3600" b="1">
          <a:solidFill>
            <a:schemeClr val="tx1"/>
          </a:solidFill>
          <a:latin typeface="+mj-lt"/>
          <a:ea typeface="+mj-ea"/>
          <a:cs typeface="+mj-cs"/>
        </a:defRPr>
      </a:lvl1pPr>
      <a:lvl2pPr algn="ctr" defTabSz="762000" rtl="0" eaLnBrk="0" fontAlgn="base" hangingPunct="0">
        <a:spcBef>
          <a:spcPct val="0"/>
        </a:spcBef>
        <a:spcAft>
          <a:spcPct val="0"/>
        </a:spcAft>
        <a:defRPr sz="3600" b="1">
          <a:solidFill>
            <a:schemeClr val="tx1"/>
          </a:solidFill>
          <a:latin typeface="Verdana" pitchFamily="34" charset="0"/>
        </a:defRPr>
      </a:lvl2pPr>
      <a:lvl3pPr algn="ctr" defTabSz="762000" rtl="0" eaLnBrk="0" fontAlgn="base" hangingPunct="0">
        <a:spcBef>
          <a:spcPct val="0"/>
        </a:spcBef>
        <a:spcAft>
          <a:spcPct val="0"/>
        </a:spcAft>
        <a:defRPr sz="3600" b="1">
          <a:solidFill>
            <a:schemeClr val="tx1"/>
          </a:solidFill>
          <a:latin typeface="Verdana" pitchFamily="34" charset="0"/>
        </a:defRPr>
      </a:lvl3pPr>
      <a:lvl4pPr algn="ctr" defTabSz="762000" rtl="0" eaLnBrk="0" fontAlgn="base" hangingPunct="0">
        <a:spcBef>
          <a:spcPct val="0"/>
        </a:spcBef>
        <a:spcAft>
          <a:spcPct val="0"/>
        </a:spcAft>
        <a:defRPr sz="3600" b="1">
          <a:solidFill>
            <a:schemeClr val="tx1"/>
          </a:solidFill>
          <a:latin typeface="Verdana" pitchFamily="34" charset="0"/>
        </a:defRPr>
      </a:lvl4pPr>
      <a:lvl5pPr algn="ctr" defTabSz="762000" rtl="0" eaLnBrk="0" fontAlgn="base" hangingPunct="0">
        <a:spcBef>
          <a:spcPct val="0"/>
        </a:spcBef>
        <a:spcAft>
          <a:spcPct val="0"/>
        </a:spcAft>
        <a:defRPr sz="3600" b="1">
          <a:solidFill>
            <a:schemeClr val="tx1"/>
          </a:solidFill>
          <a:latin typeface="Verdana" pitchFamily="34" charset="0"/>
        </a:defRPr>
      </a:lvl5pPr>
      <a:lvl6pPr marL="457200" algn="ctr" defTabSz="762000" rtl="0" eaLnBrk="0" fontAlgn="base" hangingPunct="0">
        <a:spcBef>
          <a:spcPct val="0"/>
        </a:spcBef>
        <a:spcAft>
          <a:spcPct val="0"/>
        </a:spcAft>
        <a:defRPr sz="3600" b="1">
          <a:solidFill>
            <a:schemeClr val="tx1"/>
          </a:solidFill>
          <a:latin typeface="Verdana" pitchFamily="34" charset="0"/>
        </a:defRPr>
      </a:lvl6pPr>
      <a:lvl7pPr marL="914400" algn="ctr" defTabSz="762000" rtl="0" eaLnBrk="0" fontAlgn="base" hangingPunct="0">
        <a:spcBef>
          <a:spcPct val="0"/>
        </a:spcBef>
        <a:spcAft>
          <a:spcPct val="0"/>
        </a:spcAft>
        <a:defRPr sz="3600" b="1">
          <a:solidFill>
            <a:schemeClr val="tx1"/>
          </a:solidFill>
          <a:latin typeface="Verdana" pitchFamily="34" charset="0"/>
        </a:defRPr>
      </a:lvl7pPr>
      <a:lvl8pPr marL="1371600" algn="ctr" defTabSz="762000" rtl="0" eaLnBrk="0" fontAlgn="base" hangingPunct="0">
        <a:spcBef>
          <a:spcPct val="0"/>
        </a:spcBef>
        <a:spcAft>
          <a:spcPct val="0"/>
        </a:spcAft>
        <a:defRPr sz="3600" b="1">
          <a:solidFill>
            <a:schemeClr val="tx1"/>
          </a:solidFill>
          <a:latin typeface="Verdana" pitchFamily="34" charset="0"/>
        </a:defRPr>
      </a:lvl8pPr>
      <a:lvl9pPr marL="1828800" algn="ctr" defTabSz="762000" rtl="0" eaLnBrk="0" fontAlgn="base" hangingPunct="0">
        <a:spcBef>
          <a:spcPct val="0"/>
        </a:spcBef>
        <a:spcAft>
          <a:spcPct val="0"/>
        </a:spcAft>
        <a:defRPr sz="36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Monotype Sorts" pitchFamily="2" charset="2"/>
        <a:buChar char="ð"/>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pitchFamily="2" charset="2"/>
        <a:buChar char="ü"/>
        <a:defRPr sz="2000" b="1">
          <a:solidFill>
            <a:schemeClr val="tx1"/>
          </a:solidFill>
          <a:latin typeface="+mn-lt"/>
        </a:defRPr>
      </a:lvl2pPr>
      <a:lvl3pPr marL="1143000" indent="-228600" algn="l" defTabSz="762000" rtl="0" eaLnBrk="0" fontAlgn="base" hangingPunct="0">
        <a:spcBef>
          <a:spcPct val="20000"/>
        </a:spcBef>
        <a:spcAft>
          <a:spcPct val="0"/>
        </a:spcAft>
        <a:buChar char="•"/>
        <a:defRPr sz="2000" b="1">
          <a:solidFill>
            <a:schemeClr val="tx1"/>
          </a:solidFill>
          <a:latin typeface="+mn-lt"/>
        </a:defRPr>
      </a:lvl3pPr>
      <a:lvl4pPr marL="1600200" indent="-228600" algn="l" defTabSz="762000" rtl="0" eaLnBrk="0" fontAlgn="base" hangingPunct="0">
        <a:spcBef>
          <a:spcPct val="20000"/>
        </a:spcBef>
        <a:spcAft>
          <a:spcPct val="0"/>
        </a:spcAft>
        <a:buChar char="–"/>
        <a:defRPr sz="2000" b="1">
          <a:solidFill>
            <a:schemeClr val="tx1"/>
          </a:solidFill>
          <a:latin typeface="+mn-lt"/>
        </a:defRPr>
      </a:lvl4pPr>
      <a:lvl5pPr marL="2057400" indent="-228600" algn="l" defTabSz="762000" rtl="0" eaLnBrk="0" fontAlgn="base" hangingPunct="0">
        <a:spcBef>
          <a:spcPct val="20000"/>
        </a:spcBef>
        <a:spcAft>
          <a:spcPct val="0"/>
        </a:spcAft>
        <a:buChar char="•"/>
        <a:defRPr sz="2000" b="1">
          <a:solidFill>
            <a:schemeClr val="tx1"/>
          </a:solidFill>
          <a:latin typeface="+mn-lt"/>
        </a:defRPr>
      </a:lvl5pPr>
      <a:lvl6pPr marL="2514600" indent="-228600" algn="l" defTabSz="762000" rtl="0" eaLnBrk="0" fontAlgn="base" hangingPunct="0">
        <a:spcBef>
          <a:spcPct val="20000"/>
        </a:spcBef>
        <a:spcAft>
          <a:spcPct val="0"/>
        </a:spcAft>
        <a:buChar char="•"/>
        <a:defRPr sz="2000" b="1">
          <a:solidFill>
            <a:schemeClr val="tx1"/>
          </a:solidFill>
          <a:latin typeface="+mn-lt"/>
        </a:defRPr>
      </a:lvl6pPr>
      <a:lvl7pPr marL="2971800" indent="-228600" algn="l" defTabSz="762000" rtl="0" eaLnBrk="0" fontAlgn="base" hangingPunct="0">
        <a:spcBef>
          <a:spcPct val="20000"/>
        </a:spcBef>
        <a:spcAft>
          <a:spcPct val="0"/>
        </a:spcAft>
        <a:buChar char="•"/>
        <a:defRPr sz="2000" b="1">
          <a:solidFill>
            <a:schemeClr val="tx1"/>
          </a:solidFill>
          <a:latin typeface="+mn-lt"/>
        </a:defRPr>
      </a:lvl7pPr>
      <a:lvl8pPr marL="3429000" indent="-228600" algn="l" defTabSz="762000" rtl="0" eaLnBrk="0" fontAlgn="base" hangingPunct="0">
        <a:spcBef>
          <a:spcPct val="20000"/>
        </a:spcBef>
        <a:spcAft>
          <a:spcPct val="0"/>
        </a:spcAft>
        <a:buChar char="•"/>
        <a:defRPr sz="2000" b="1">
          <a:solidFill>
            <a:schemeClr val="tx1"/>
          </a:solidFill>
          <a:latin typeface="+mn-lt"/>
        </a:defRPr>
      </a:lvl8pPr>
      <a:lvl9pPr marL="3886200" indent="-228600" algn="l" defTabSz="762000" rtl="0" eaLnBrk="0" fontAlgn="base" hangingPunct="0">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0" y="0"/>
            <a:ext cx="8420100" cy="1495425"/>
          </a:xfrm>
        </p:spPr>
        <p:txBody>
          <a:bodyPr/>
          <a:lstStyle/>
          <a:p>
            <a:r>
              <a:rPr lang="en-GB" dirty="0" smtClean="0"/>
              <a:t>Introduction</a:t>
            </a:r>
            <a:br>
              <a:rPr lang="en-GB" dirty="0" smtClean="0"/>
            </a:br>
            <a:r>
              <a:rPr lang="en-GB" sz="2400" dirty="0" smtClean="0"/>
              <a:t>Anders Plejdrup Houmøller</a:t>
            </a:r>
            <a:br>
              <a:rPr lang="en-GB" sz="2400" dirty="0" smtClean="0"/>
            </a:br>
            <a:r>
              <a:rPr lang="en-GB" sz="2400" i="1" dirty="0" smtClean="0"/>
              <a:t>CEO, Houmoller Consulting</a:t>
            </a:r>
            <a:endParaRPr lang="en-GB" sz="2400" dirty="0" smtClean="0"/>
          </a:p>
        </p:txBody>
      </p:sp>
      <p:sp>
        <p:nvSpPr>
          <p:cNvPr id="3075" name="Pladsholder til indhold 2"/>
          <p:cNvSpPr>
            <a:spLocks noGrp="1"/>
          </p:cNvSpPr>
          <p:nvPr>
            <p:ph idx="1"/>
          </p:nvPr>
        </p:nvSpPr>
        <p:spPr/>
        <p:txBody>
          <a:bodyPr/>
          <a:lstStyle/>
          <a:p>
            <a:r>
              <a:rPr lang="en-GB" dirty="0" smtClean="0"/>
              <a:t>This PowerPoint presentation is animated</a:t>
            </a:r>
          </a:p>
          <a:p>
            <a:pPr lvl="1"/>
            <a:r>
              <a:rPr lang="en-GB" sz="2200" dirty="0" smtClean="0"/>
              <a:t>It’s recommended to run the animation when viewing the presentation.</a:t>
            </a:r>
          </a:p>
          <a:p>
            <a:r>
              <a:rPr lang="en-GB" dirty="0" smtClean="0"/>
              <a:t>On most computers, you can start the animation by pressing </a:t>
            </a:r>
            <a:r>
              <a:rPr lang="en-GB" i="1" u="sng" dirty="0" smtClean="0"/>
              <a:t>F5</a:t>
            </a:r>
            <a:r>
              <a:rPr lang="en-GB" i="1" dirty="0" smtClean="0"/>
              <a:t>.</a:t>
            </a:r>
          </a:p>
          <a:p>
            <a:pPr lvl="1"/>
            <a:r>
              <a:rPr lang="en-GB" sz="2200" dirty="0" smtClean="0"/>
              <a:t>Now the presentation moves one step forward, when you press </a:t>
            </a:r>
            <a:r>
              <a:rPr lang="en-GB" sz="2200" i="1" u="sng" dirty="0" smtClean="0"/>
              <a:t>Page Down</a:t>
            </a:r>
            <a:r>
              <a:rPr lang="en-GB" sz="2200" dirty="0" smtClean="0"/>
              <a:t>. It moves one step backward, when you press </a:t>
            </a:r>
            <a:r>
              <a:rPr lang="en-GB" sz="2200" i="1" u="sng" dirty="0" smtClean="0"/>
              <a:t>Page Up</a:t>
            </a:r>
            <a:r>
              <a:rPr lang="en-GB" sz="2200" dirty="0" smtClean="0"/>
              <a:t>.</a:t>
            </a:r>
          </a:p>
        </p:txBody>
      </p:sp>
      <p:sp>
        <p:nvSpPr>
          <p:cNvPr id="3076" name="Pladsholder til dato 3"/>
          <p:cNvSpPr>
            <a:spLocks noGrp="1"/>
          </p:cNvSpPr>
          <p:nvPr>
            <p:ph type="dt" sz="quarter" idx="10"/>
          </p:nvPr>
        </p:nvSpPr>
        <p:spPr>
          <a:noFill/>
        </p:spPr>
        <p:txBody>
          <a:bodyPr/>
          <a:lstStyle/>
          <a:p>
            <a:r>
              <a:rPr lang="da-DK" smtClean="0"/>
              <a:t>Dec. 15, 2012</a:t>
            </a:r>
            <a:endParaRPr lang="en-GB" dirty="0" smtClean="0"/>
          </a:p>
        </p:txBody>
      </p:sp>
      <p:sp>
        <p:nvSpPr>
          <p:cNvPr id="3078" name="Pladsholder til diasnummer 5"/>
          <p:cNvSpPr>
            <a:spLocks noGrp="1"/>
          </p:cNvSpPr>
          <p:nvPr>
            <p:ph type="sldNum" sz="quarter" idx="12"/>
          </p:nvPr>
        </p:nvSpPr>
        <p:spPr>
          <a:noFill/>
        </p:spPr>
        <p:txBody>
          <a:bodyPr/>
          <a:lstStyle/>
          <a:p>
            <a:fld id="{FAF01E3C-D094-4FA6-AEB9-C1BF68A5B652}" type="slidenum">
              <a:rPr lang="en-GB" smtClean="0"/>
              <a:pPr/>
              <a:t>1</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a:xfrm>
            <a:off x="0" y="0"/>
            <a:ext cx="8420100" cy="972457"/>
          </a:xfrm>
        </p:spPr>
        <p:txBody>
          <a:bodyPr/>
          <a:lstStyle/>
          <a:p>
            <a:r>
              <a:rPr lang="en-GB" sz="2800" dirty="0" smtClean="0"/>
              <a:t>Spot prices in Eastern Denmark</a:t>
            </a:r>
            <a:br>
              <a:rPr lang="en-GB" sz="2800" dirty="0" smtClean="0"/>
            </a:br>
            <a:r>
              <a:rPr lang="en-GB" sz="2800" dirty="0" smtClean="0"/>
              <a:t>October 12</a:t>
            </a:r>
            <a:r>
              <a:rPr lang="en-GB" sz="2800" baseline="30000" dirty="0" smtClean="0"/>
              <a:t>th</a:t>
            </a:r>
            <a:r>
              <a:rPr lang="en-GB" sz="2800" dirty="0" smtClean="0"/>
              <a:t>, 2011</a:t>
            </a:r>
            <a:endParaRPr lang="en-GB" sz="2800" dirty="0"/>
          </a:p>
        </p:txBody>
      </p:sp>
      <p:sp>
        <p:nvSpPr>
          <p:cNvPr id="2126" name="Line 78"/>
          <p:cNvSpPr>
            <a:spLocks noChangeShapeType="1"/>
          </p:cNvSpPr>
          <p:nvPr/>
        </p:nvSpPr>
        <p:spPr bwMode="auto">
          <a:xfrm>
            <a:off x="790448" y="5547245"/>
            <a:ext cx="8883327" cy="0"/>
          </a:xfrm>
          <a:prstGeom prst="line">
            <a:avLst/>
          </a:prstGeom>
          <a:noFill/>
          <a:ln w="0">
            <a:solidFill>
              <a:srgbClr val="000000"/>
            </a:solidFill>
            <a:round/>
            <a:headEnd/>
            <a:tailEnd/>
          </a:ln>
        </p:spPr>
        <p:txBody>
          <a:bodyPr/>
          <a:lstStyle/>
          <a:p>
            <a:endParaRPr lang="en-GB" dirty="0"/>
          </a:p>
        </p:txBody>
      </p:sp>
      <p:sp>
        <p:nvSpPr>
          <p:cNvPr id="2127" name="Line 79"/>
          <p:cNvSpPr>
            <a:spLocks noChangeShapeType="1"/>
          </p:cNvSpPr>
          <p:nvPr/>
        </p:nvSpPr>
        <p:spPr bwMode="auto">
          <a:xfrm>
            <a:off x="790448" y="5031020"/>
            <a:ext cx="8883327" cy="0"/>
          </a:xfrm>
          <a:prstGeom prst="line">
            <a:avLst/>
          </a:prstGeom>
          <a:noFill/>
          <a:ln w="0">
            <a:solidFill>
              <a:srgbClr val="000000"/>
            </a:solidFill>
            <a:round/>
            <a:headEnd/>
            <a:tailEnd/>
          </a:ln>
        </p:spPr>
        <p:txBody>
          <a:bodyPr/>
          <a:lstStyle/>
          <a:p>
            <a:endParaRPr lang="en-GB" dirty="0"/>
          </a:p>
        </p:txBody>
      </p:sp>
      <p:sp>
        <p:nvSpPr>
          <p:cNvPr id="2128" name="Line 80"/>
          <p:cNvSpPr>
            <a:spLocks noChangeShapeType="1"/>
          </p:cNvSpPr>
          <p:nvPr/>
        </p:nvSpPr>
        <p:spPr bwMode="auto">
          <a:xfrm>
            <a:off x="790448" y="4561100"/>
            <a:ext cx="8883327" cy="0"/>
          </a:xfrm>
          <a:prstGeom prst="line">
            <a:avLst/>
          </a:prstGeom>
          <a:noFill/>
          <a:ln w="0">
            <a:solidFill>
              <a:srgbClr val="000000"/>
            </a:solidFill>
            <a:round/>
            <a:headEnd/>
            <a:tailEnd/>
          </a:ln>
        </p:spPr>
        <p:txBody>
          <a:bodyPr/>
          <a:lstStyle/>
          <a:p>
            <a:endParaRPr lang="en-GB" dirty="0"/>
          </a:p>
        </p:txBody>
      </p:sp>
      <p:sp>
        <p:nvSpPr>
          <p:cNvPr id="2129" name="Line 81"/>
          <p:cNvSpPr>
            <a:spLocks noChangeShapeType="1"/>
          </p:cNvSpPr>
          <p:nvPr/>
        </p:nvSpPr>
        <p:spPr bwMode="auto">
          <a:xfrm>
            <a:off x="790448" y="4043160"/>
            <a:ext cx="8883327" cy="0"/>
          </a:xfrm>
          <a:prstGeom prst="line">
            <a:avLst/>
          </a:prstGeom>
          <a:noFill/>
          <a:ln w="0">
            <a:solidFill>
              <a:srgbClr val="000000"/>
            </a:solidFill>
            <a:round/>
            <a:headEnd/>
            <a:tailEnd/>
          </a:ln>
        </p:spPr>
        <p:txBody>
          <a:bodyPr/>
          <a:lstStyle/>
          <a:p>
            <a:endParaRPr lang="en-GB" dirty="0"/>
          </a:p>
        </p:txBody>
      </p:sp>
      <p:sp>
        <p:nvSpPr>
          <p:cNvPr id="2130" name="Line 82"/>
          <p:cNvSpPr>
            <a:spLocks noChangeShapeType="1"/>
          </p:cNvSpPr>
          <p:nvPr/>
        </p:nvSpPr>
        <p:spPr bwMode="auto">
          <a:xfrm>
            <a:off x="790448" y="3525219"/>
            <a:ext cx="8883327" cy="0"/>
          </a:xfrm>
          <a:prstGeom prst="line">
            <a:avLst/>
          </a:prstGeom>
          <a:noFill/>
          <a:ln w="0">
            <a:solidFill>
              <a:srgbClr val="000000"/>
            </a:solidFill>
            <a:round/>
            <a:headEnd/>
            <a:tailEnd/>
          </a:ln>
        </p:spPr>
        <p:txBody>
          <a:bodyPr/>
          <a:lstStyle/>
          <a:p>
            <a:endParaRPr lang="en-GB" dirty="0"/>
          </a:p>
        </p:txBody>
      </p:sp>
      <p:sp>
        <p:nvSpPr>
          <p:cNvPr id="2131" name="Line 83"/>
          <p:cNvSpPr>
            <a:spLocks noChangeShapeType="1"/>
          </p:cNvSpPr>
          <p:nvPr/>
        </p:nvSpPr>
        <p:spPr bwMode="auto">
          <a:xfrm>
            <a:off x="790448" y="3008993"/>
            <a:ext cx="8883327" cy="0"/>
          </a:xfrm>
          <a:prstGeom prst="line">
            <a:avLst/>
          </a:prstGeom>
          <a:noFill/>
          <a:ln w="0">
            <a:solidFill>
              <a:srgbClr val="000000"/>
            </a:solidFill>
            <a:round/>
            <a:headEnd/>
            <a:tailEnd/>
          </a:ln>
        </p:spPr>
        <p:txBody>
          <a:bodyPr/>
          <a:lstStyle/>
          <a:p>
            <a:endParaRPr lang="en-GB" dirty="0"/>
          </a:p>
        </p:txBody>
      </p:sp>
      <p:sp>
        <p:nvSpPr>
          <p:cNvPr id="2132" name="Line 84"/>
          <p:cNvSpPr>
            <a:spLocks noChangeShapeType="1"/>
          </p:cNvSpPr>
          <p:nvPr/>
        </p:nvSpPr>
        <p:spPr bwMode="auto">
          <a:xfrm>
            <a:off x="790448" y="2491053"/>
            <a:ext cx="8883327" cy="0"/>
          </a:xfrm>
          <a:prstGeom prst="line">
            <a:avLst/>
          </a:prstGeom>
          <a:noFill/>
          <a:ln w="0">
            <a:solidFill>
              <a:srgbClr val="000000"/>
            </a:solidFill>
            <a:round/>
            <a:headEnd/>
            <a:tailEnd/>
          </a:ln>
        </p:spPr>
        <p:txBody>
          <a:bodyPr/>
          <a:lstStyle/>
          <a:p>
            <a:endParaRPr lang="en-GB" dirty="0"/>
          </a:p>
        </p:txBody>
      </p:sp>
      <p:sp>
        <p:nvSpPr>
          <p:cNvPr id="2133" name="Line 85"/>
          <p:cNvSpPr>
            <a:spLocks noChangeShapeType="1"/>
          </p:cNvSpPr>
          <p:nvPr/>
        </p:nvSpPr>
        <p:spPr bwMode="auto">
          <a:xfrm>
            <a:off x="790448" y="2021133"/>
            <a:ext cx="8883327" cy="0"/>
          </a:xfrm>
          <a:prstGeom prst="line">
            <a:avLst/>
          </a:prstGeom>
          <a:noFill/>
          <a:ln w="0">
            <a:solidFill>
              <a:srgbClr val="000000"/>
            </a:solidFill>
            <a:round/>
            <a:headEnd/>
            <a:tailEnd/>
          </a:ln>
        </p:spPr>
        <p:txBody>
          <a:bodyPr/>
          <a:lstStyle/>
          <a:p>
            <a:endParaRPr lang="en-GB" dirty="0"/>
          </a:p>
        </p:txBody>
      </p:sp>
      <p:sp>
        <p:nvSpPr>
          <p:cNvPr id="2134" name="Line 86"/>
          <p:cNvSpPr>
            <a:spLocks noChangeShapeType="1"/>
          </p:cNvSpPr>
          <p:nvPr/>
        </p:nvSpPr>
        <p:spPr bwMode="auto">
          <a:xfrm>
            <a:off x="790448" y="1503193"/>
            <a:ext cx="8883327" cy="0"/>
          </a:xfrm>
          <a:prstGeom prst="line">
            <a:avLst/>
          </a:prstGeom>
          <a:noFill/>
          <a:ln w="0">
            <a:solidFill>
              <a:srgbClr val="000000"/>
            </a:solidFill>
            <a:round/>
            <a:headEnd/>
            <a:tailEnd/>
          </a:ln>
        </p:spPr>
        <p:txBody>
          <a:bodyPr/>
          <a:lstStyle/>
          <a:p>
            <a:endParaRPr lang="en-GB" dirty="0"/>
          </a:p>
        </p:txBody>
      </p:sp>
      <p:sp>
        <p:nvSpPr>
          <p:cNvPr id="2135" name="Line 87"/>
          <p:cNvSpPr>
            <a:spLocks noChangeShapeType="1"/>
          </p:cNvSpPr>
          <p:nvPr/>
        </p:nvSpPr>
        <p:spPr bwMode="auto">
          <a:xfrm>
            <a:off x="790448" y="986968"/>
            <a:ext cx="8883327" cy="0"/>
          </a:xfrm>
          <a:prstGeom prst="line">
            <a:avLst/>
          </a:prstGeom>
          <a:noFill/>
          <a:ln w="0">
            <a:solidFill>
              <a:srgbClr val="000000"/>
            </a:solidFill>
            <a:round/>
            <a:headEnd/>
            <a:tailEnd/>
          </a:ln>
        </p:spPr>
        <p:txBody>
          <a:bodyPr/>
          <a:lstStyle/>
          <a:p>
            <a:endParaRPr lang="en-GB" dirty="0"/>
          </a:p>
        </p:txBody>
      </p:sp>
      <p:sp>
        <p:nvSpPr>
          <p:cNvPr id="2136" name="Rectangle 88"/>
          <p:cNvSpPr>
            <a:spLocks noChangeArrowheads="1"/>
          </p:cNvSpPr>
          <p:nvPr/>
        </p:nvSpPr>
        <p:spPr bwMode="auto">
          <a:xfrm>
            <a:off x="790448" y="986969"/>
            <a:ext cx="8883327" cy="5078217"/>
          </a:xfrm>
          <a:prstGeom prst="rect">
            <a:avLst/>
          </a:prstGeom>
          <a:noFill/>
          <a:ln w="22225">
            <a:solidFill>
              <a:srgbClr val="808080"/>
            </a:solidFill>
            <a:miter lim="800000"/>
            <a:headEnd/>
            <a:tailEnd/>
          </a:ln>
        </p:spPr>
        <p:txBody>
          <a:bodyPr/>
          <a:lstStyle/>
          <a:p>
            <a:endParaRPr lang="en-GB" dirty="0"/>
          </a:p>
        </p:txBody>
      </p:sp>
      <p:sp>
        <p:nvSpPr>
          <p:cNvPr id="2137" name="Line 89"/>
          <p:cNvSpPr>
            <a:spLocks noChangeShapeType="1"/>
          </p:cNvSpPr>
          <p:nvPr/>
        </p:nvSpPr>
        <p:spPr bwMode="auto">
          <a:xfrm>
            <a:off x="790449" y="986969"/>
            <a:ext cx="0" cy="5078217"/>
          </a:xfrm>
          <a:prstGeom prst="line">
            <a:avLst/>
          </a:prstGeom>
          <a:noFill/>
          <a:ln w="0">
            <a:solidFill>
              <a:srgbClr val="000000"/>
            </a:solidFill>
            <a:round/>
            <a:headEnd/>
            <a:tailEnd/>
          </a:ln>
        </p:spPr>
        <p:txBody>
          <a:bodyPr/>
          <a:lstStyle/>
          <a:p>
            <a:endParaRPr lang="en-GB" dirty="0"/>
          </a:p>
        </p:txBody>
      </p:sp>
      <p:sp>
        <p:nvSpPr>
          <p:cNvPr id="2138" name="Line 90"/>
          <p:cNvSpPr>
            <a:spLocks noChangeShapeType="1"/>
          </p:cNvSpPr>
          <p:nvPr/>
        </p:nvSpPr>
        <p:spPr bwMode="auto">
          <a:xfrm>
            <a:off x="689584" y="6065185"/>
            <a:ext cx="100865" cy="0"/>
          </a:xfrm>
          <a:prstGeom prst="line">
            <a:avLst/>
          </a:prstGeom>
          <a:noFill/>
          <a:ln w="0">
            <a:solidFill>
              <a:srgbClr val="000000"/>
            </a:solidFill>
            <a:round/>
            <a:headEnd/>
            <a:tailEnd/>
          </a:ln>
        </p:spPr>
        <p:txBody>
          <a:bodyPr/>
          <a:lstStyle/>
          <a:p>
            <a:endParaRPr lang="en-GB" dirty="0"/>
          </a:p>
        </p:txBody>
      </p:sp>
      <p:sp>
        <p:nvSpPr>
          <p:cNvPr id="2139" name="Line 91"/>
          <p:cNvSpPr>
            <a:spLocks noChangeShapeType="1"/>
          </p:cNvSpPr>
          <p:nvPr/>
        </p:nvSpPr>
        <p:spPr bwMode="auto">
          <a:xfrm>
            <a:off x="689584" y="5547245"/>
            <a:ext cx="100865" cy="0"/>
          </a:xfrm>
          <a:prstGeom prst="line">
            <a:avLst/>
          </a:prstGeom>
          <a:noFill/>
          <a:ln w="0">
            <a:solidFill>
              <a:srgbClr val="000000"/>
            </a:solidFill>
            <a:round/>
            <a:headEnd/>
            <a:tailEnd/>
          </a:ln>
        </p:spPr>
        <p:txBody>
          <a:bodyPr/>
          <a:lstStyle/>
          <a:p>
            <a:endParaRPr lang="en-GB" dirty="0"/>
          </a:p>
        </p:txBody>
      </p:sp>
      <p:sp>
        <p:nvSpPr>
          <p:cNvPr id="2140" name="Line 92"/>
          <p:cNvSpPr>
            <a:spLocks noChangeShapeType="1"/>
          </p:cNvSpPr>
          <p:nvPr/>
        </p:nvSpPr>
        <p:spPr bwMode="auto">
          <a:xfrm>
            <a:off x="689584" y="5031020"/>
            <a:ext cx="100865" cy="0"/>
          </a:xfrm>
          <a:prstGeom prst="line">
            <a:avLst/>
          </a:prstGeom>
          <a:noFill/>
          <a:ln w="0">
            <a:solidFill>
              <a:srgbClr val="000000"/>
            </a:solidFill>
            <a:round/>
            <a:headEnd/>
            <a:tailEnd/>
          </a:ln>
        </p:spPr>
        <p:txBody>
          <a:bodyPr/>
          <a:lstStyle/>
          <a:p>
            <a:endParaRPr lang="en-GB" dirty="0"/>
          </a:p>
        </p:txBody>
      </p:sp>
      <p:sp>
        <p:nvSpPr>
          <p:cNvPr id="2141" name="Line 93"/>
          <p:cNvSpPr>
            <a:spLocks noChangeShapeType="1"/>
          </p:cNvSpPr>
          <p:nvPr/>
        </p:nvSpPr>
        <p:spPr bwMode="auto">
          <a:xfrm>
            <a:off x="689584" y="4561100"/>
            <a:ext cx="100865" cy="0"/>
          </a:xfrm>
          <a:prstGeom prst="line">
            <a:avLst/>
          </a:prstGeom>
          <a:noFill/>
          <a:ln w="0">
            <a:solidFill>
              <a:srgbClr val="000000"/>
            </a:solidFill>
            <a:round/>
            <a:headEnd/>
            <a:tailEnd/>
          </a:ln>
        </p:spPr>
        <p:txBody>
          <a:bodyPr/>
          <a:lstStyle/>
          <a:p>
            <a:endParaRPr lang="en-GB" dirty="0"/>
          </a:p>
        </p:txBody>
      </p:sp>
      <p:sp>
        <p:nvSpPr>
          <p:cNvPr id="2142" name="Line 94"/>
          <p:cNvSpPr>
            <a:spLocks noChangeShapeType="1"/>
          </p:cNvSpPr>
          <p:nvPr/>
        </p:nvSpPr>
        <p:spPr bwMode="auto">
          <a:xfrm>
            <a:off x="689584" y="4043160"/>
            <a:ext cx="100865" cy="0"/>
          </a:xfrm>
          <a:prstGeom prst="line">
            <a:avLst/>
          </a:prstGeom>
          <a:noFill/>
          <a:ln w="0">
            <a:solidFill>
              <a:srgbClr val="000000"/>
            </a:solidFill>
            <a:round/>
            <a:headEnd/>
            <a:tailEnd/>
          </a:ln>
        </p:spPr>
        <p:txBody>
          <a:bodyPr/>
          <a:lstStyle/>
          <a:p>
            <a:endParaRPr lang="en-GB" dirty="0"/>
          </a:p>
        </p:txBody>
      </p:sp>
      <p:sp>
        <p:nvSpPr>
          <p:cNvPr id="2143" name="Line 95"/>
          <p:cNvSpPr>
            <a:spLocks noChangeShapeType="1"/>
          </p:cNvSpPr>
          <p:nvPr/>
        </p:nvSpPr>
        <p:spPr bwMode="auto">
          <a:xfrm>
            <a:off x="689584" y="3525219"/>
            <a:ext cx="100865" cy="0"/>
          </a:xfrm>
          <a:prstGeom prst="line">
            <a:avLst/>
          </a:prstGeom>
          <a:noFill/>
          <a:ln w="0">
            <a:solidFill>
              <a:srgbClr val="000000"/>
            </a:solidFill>
            <a:round/>
            <a:headEnd/>
            <a:tailEnd/>
          </a:ln>
        </p:spPr>
        <p:txBody>
          <a:bodyPr/>
          <a:lstStyle/>
          <a:p>
            <a:endParaRPr lang="en-GB" dirty="0"/>
          </a:p>
        </p:txBody>
      </p:sp>
      <p:sp>
        <p:nvSpPr>
          <p:cNvPr id="2144" name="Line 96"/>
          <p:cNvSpPr>
            <a:spLocks noChangeShapeType="1"/>
          </p:cNvSpPr>
          <p:nvPr/>
        </p:nvSpPr>
        <p:spPr bwMode="auto">
          <a:xfrm>
            <a:off x="689584" y="3008993"/>
            <a:ext cx="100865" cy="0"/>
          </a:xfrm>
          <a:prstGeom prst="line">
            <a:avLst/>
          </a:prstGeom>
          <a:noFill/>
          <a:ln w="0">
            <a:solidFill>
              <a:srgbClr val="000000"/>
            </a:solidFill>
            <a:round/>
            <a:headEnd/>
            <a:tailEnd/>
          </a:ln>
        </p:spPr>
        <p:txBody>
          <a:bodyPr/>
          <a:lstStyle/>
          <a:p>
            <a:endParaRPr lang="en-GB" dirty="0"/>
          </a:p>
        </p:txBody>
      </p:sp>
      <p:sp>
        <p:nvSpPr>
          <p:cNvPr id="2145" name="Line 97"/>
          <p:cNvSpPr>
            <a:spLocks noChangeShapeType="1"/>
          </p:cNvSpPr>
          <p:nvPr/>
        </p:nvSpPr>
        <p:spPr bwMode="auto">
          <a:xfrm>
            <a:off x="689584" y="2491053"/>
            <a:ext cx="100865" cy="0"/>
          </a:xfrm>
          <a:prstGeom prst="line">
            <a:avLst/>
          </a:prstGeom>
          <a:noFill/>
          <a:ln w="0">
            <a:solidFill>
              <a:srgbClr val="000000"/>
            </a:solidFill>
            <a:round/>
            <a:headEnd/>
            <a:tailEnd/>
          </a:ln>
        </p:spPr>
        <p:txBody>
          <a:bodyPr/>
          <a:lstStyle/>
          <a:p>
            <a:endParaRPr lang="en-GB" dirty="0"/>
          </a:p>
        </p:txBody>
      </p:sp>
      <p:sp>
        <p:nvSpPr>
          <p:cNvPr id="2146" name="Line 98"/>
          <p:cNvSpPr>
            <a:spLocks noChangeShapeType="1"/>
          </p:cNvSpPr>
          <p:nvPr/>
        </p:nvSpPr>
        <p:spPr bwMode="auto">
          <a:xfrm>
            <a:off x="689584" y="2021133"/>
            <a:ext cx="100865" cy="0"/>
          </a:xfrm>
          <a:prstGeom prst="line">
            <a:avLst/>
          </a:prstGeom>
          <a:noFill/>
          <a:ln w="0">
            <a:solidFill>
              <a:srgbClr val="000000"/>
            </a:solidFill>
            <a:round/>
            <a:headEnd/>
            <a:tailEnd/>
          </a:ln>
        </p:spPr>
        <p:txBody>
          <a:bodyPr/>
          <a:lstStyle/>
          <a:p>
            <a:endParaRPr lang="en-GB" dirty="0"/>
          </a:p>
        </p:txBody>
      </p:sp>
      <p:sp>
        <p:nvSpPr>
          <p:cNvPr id="2147" name="Line 99"/>
          <p:cNvSpPr>
            <a:spLocks noChangeShapeType="1"/>
          </p:cNvSpPr>
          <p:nvPr/>
        </p:nvSpPr>
        <p:spPr bwMode="auto">
          <a:xfrm>
            <a:off x="689584" y="1503193"/>
            <a:ext cx="100865" cy="0"/>
          </a:xfrm>
          <a:prstGeom prst="line">
            <a:avLst/>
          </a:prstGeom>
          <a:noFill/>
          <a:ln w="0">
            <a:solidFill>
              <a:srgbClr val="000000"/>
            </a:solidFill>
            <a:round/>
            <a:headEnd/>
            <a:tailEnd/>
          </a:ln>
        </p:spPr>
        <p:txBody>
          <a:bodyPr/>
          <a:lstStyle/>
          <a:p>
            <a:endParaRPr lang="en-GB" dirty="0"/>
          </a:p>
        </p:txBody>
      </p:sp>
      <p:sp>
        <p:nvSpPr>
          <p:cNvPr id="2148" name="Line 100"/>
          <p:cNvSpPr>
            <a:spLocks noChangeShapeType="1"/>
          </p:cNvSpPr>
          <p:nvPr/>
        </p:nvSpPr>
        <p:spPr bwMode="auto">
          <a:xfrm>
            <a:off x="689584" y="986968"/>
            <a:ext cx="100865" cy="0"/>
          </a:xfrm>
          <a:prstGeom prst="line">
            <a:avLst/>
          </a:prstGeom>
          <a:noFill/>
          <a:ln w="0">
            <a:solidFill>
              <a:srgbClr val="000000"/>
            </a:solidFill>
            <a:round/>
            <a:headEnd/>
            <a:tailEnd/>
          </a:ln>
        </p:spPr>
        <p:txBody>
          <a:bodyPr/>
          <a:lstStyle/>
          <a:p>
            <a:endParaRPr lang="en-GB" dirty="0"/>
          </a:p>
        </p:txBody>
      </p:sp>
      <p:sp>
        <p:nvSpPr>
          <p:cNvPr id="2161" name="Freeform 113"/>
          <p:cNvSpPr>
            <a:spLocks/>
          </p:cNvSpPr>
          <p:nvPr/>
        </p:nvSpPr>
        <p:spPr bwMode="auto">
          <a:xfrm>
            <a:off x="1044414" y="1221928"/>
            <a:ext cx="8375399" cy="3714765"/>
          </a:xfrm>
          <a:custGeom>
            <a:avLst/>
            <a:gdLst/>
            <a:ahLst/>
            <a:cxnLst>
              <a:cxn ang="0">
                <a:pos x="0" y="79"/>
              </a:cxn>
              <a:cxn ang="0">
                <a:pos x="19" y="71"/>
              </a:cxn>
              <a:cxn ang="0">
                <a:pos x="39" y="68"/>
              </a:cxn>
              <a:cxn ang="0">
                <a:pos x="58" y="66"/>
              </a:cxn>
              <a:cxn ang="0">
                <a:pos x="78" y="66"/>
              </a:cxn>
              <a:cxn ang="0">
                <a:pos x="97" y="64"/>
              </a:cxn>
              <a:cxn ang="0">
                <a:pos x="116" y="0"/>
              </a:cxn>
              <a:cxn ang="0">
                <a:pos x="136" y="0"/>
              </a:cxn>
              <a:cxn ang="0">
                <a:pos x="155" y="68"/>
              </a:cxn>
              <a:cxn ang="0">
                <a:pos x="175" y="68"/>
              </a:cxn>
              <a:cxn ang="0">
                <a:pos x="194" y="73"/>
              </a:cxn>
              <a:cxn ang="0">
                <a:pos x="214" y="71"/>
              </a:cxn>
              <a:cxn ang="0">
                <a:pos x="233" y="66"/>
              </a:cxn>
              <a:cxn ang="0">
                <a:pos x="253" y="62"/>
              </a:cxn>
              <a:cxn ang="0">
                <a:pos x="272" y="67"/>
              </a:cxn>
              <a:cxn ang="0">
                <a:pos x="291" y="73"/>
              </a:cxn>
              <a:cxn ang="0">
                <a:pos x="311" y="75"/>
              </a:cxn>
              <a:cxn ang="0">
                <a:pos x="330" y="79"/>
              </a:cxn>
            </a:cxnLst>
            <a:rect l="0" t="0" r="r" b="b"/>
            <a:pathLst>
              <a:path w="330" h="79">
                <a:moveTo>
                  <a:pt x="0" y="79"/>
                </a:moveTo>
                <a:lnTo>
                  <a:pt x="19" y="71"/>
                </a:lnTo>
                <a:lnTo>
                  <a:pt x="39" y="68"/>
                </a:lnTo>
                <a:lnTo>
                  <a:pt x="58" y="66"/>
                </a:lnTo>
                <a:lnTo>
                  <a:pt x="78" y="66"/>
                </a:lnTo>
                <a:lnTo>
                  <a:pt x="97" y="64"/>
                </a:lnTo>
                <a:lnTo>
                  <a:pt x="116" y="0"/>
                </a:lnTo>
                <a:lnTo>
                  <a:pt x="136" y="0"/>
                </a:lnTo>
                <a:lnTo>
                  <a:pt x="155" y="68"/>
                </a:lnTo>
                <a:lnTo>
                  <a:pt x="175" y="68"/>
                </a:lnTo>
                <a:lnTo>
                  <a:pt x="194" y="73"/>
                </a:lnTo>
                <a:lnTo>
                  <a:pt x="214" y="71"/>
                </a:lnTo>
                <a:lnTo>
                  <a:pt x="233" y="66"/>
                </a:lnTo>
                <a:lnTo>
                  <a:pt x="253" y="62"/>
                </a:lnTo>
                <a:lnTo>
                  <a:pt x="272" y="67"/>
                </a:lnTo>
                <a:lnTo>
                  <a:pt x="291" y="73"/>
                </a:lnTo>
                <a:lnTo>
                  <a:pt x="311" y="75"/>
                </a:lnTo>
                <a:lnTo>
                  <a:pt x="330" y="79"/>
                </a:lnTo>
              </a:path>
            </a:pathLst>
          </a:custGeom>
          <a:noFill/>
          <a:ln w="57150">
            <a:solidFill>
              <a:srgbClr val="FF0000"/>
            </a:solidFill>
            <a:prstDash val="solid"/>
            <a:round/>
            <a:headEnd/>
            <a:tailEnd/>
          </a:ln>
        </p:spPr>
        <p:txBody>
          <a:bodyPr/>
          <a:lstStyle/>
          <a:p>
            <a:endParaRPr lang="en-GB" dirty="0"/>
          </a:p>
        </p:txBody>
      </p:sp>
      <p:grpSp>
        <p:nvGrpSpPr>
          <p:cNvPr id="2" name="Gruppe 77"/>
          <p:cNvGrpSpPr/>
          <p:nvPr/>
        </p:nvGrpSpPr>
        <p:grpSpPr>
          <a:xfrm>
            <a:off x="790448" y="6065185"/>
            <a:ext cx="8883327" cy="193079"/>
            <a:chOff x="790448" y="6065185"/>
            <a:chExt cx="8883327" cy="193079"/>
          </a:xfrm>
        </p:grpSpPr>
        <p:sp>
          <p:nvSpPr>
            <p:cNvPr id="2149" name="Line 101"/>
            <p:cNvSpPr>
              <a:spLocks noChangeShapeType="1"/>
            </p:cNvSpPr>
            <p:nvPr/>
          </p:nvSpPr>
          <p:spPr bwMode="auto">
            <a:xfrm>
              <a:off x="790448" y="6065185"/>
              <a:ext cx="8883327" cy="0"/>
            </a:xfrm>
            <a:prstGeom prst="line">
              <a:avLst/>
            </a:prstGeom>
            <a:noFill/>
            <a:ln w="0">
              <a:solidFill>
                <a:srgbClr val="000000"/>
              </a:solidFill>
              <a:round/>
              <a:headEnd/>
              <a:tailEnd/>
            </a:ln>
          </p:spPr>
          <p:txBody>
            <a:bodyPr/>
            <a:lstStyle/>
            <a:p>
              <a:endParaRPr lang="en-GB" dirty="0"/>
            </a:p>
          </p:txBody>
        </p:sp>
        <p:sp>
          <p:nvSpPr>
            <p:cNvPr id="2150" name="Line 102"/>
            <p:cNvSpPr>
              <a:spLocks noChangeShapeType="1"/>
            </p:cNvSpPr>
            <p:nvPr/>
          </p:nvSpPr>
          <p:spPr bwMode="auto">
            <a:xfrm flipV="1">
              <a:off x="790449" y="6065186"/>
              <a:ext cx="0" cy="188654"/>
            </a:xfrm>
            <a:prstGeom prst="line">
              <a:avLst/>
            </a:prstGeom>
            <a:noFill/>
            <a:ln w="0">
              <a:solidFill>
                <a:srgbClr val="000000"/>
              </a:solidFill>
              <a:round/>
              <a:headEnd/>
              <a:tailEnd/>
            </a:ln>
          </p:spPr>
          <p:txBody>
            <a:bodyPr/>
            <a:lstStyle/>
            <a:p>
              <a:endParaRPr lang="en-GB" dirty="0"/>
            </a:p>
          </p:txBody>
        </p:sp>
        <p:sp>
          <p:nvSpPr>
            <p:cNvPr id="2151" name="Line 103"/>
            <p:cNvSpPr>
              <a:spLocks noChangeShapeType="1"/>
            </p:cNvSpPr>
            <p:nvPr/>
          </p:nvSpPr>
          <p:spPr bwMode="auto">
            <a:xfrm flipV="1">
              <a:off x="1781087" y="6065186"/>
              <a:ext cx="0" cy="188654"/>
            </a:xfrm>
            <a:prstGeom prst="line">
              <a:avLst/>
            </a:prstGeom>
            <a:noFill/>
            <a:ln w="0">
              <a:solidFill>
                <a:srgbClr val="000000"/>
              </a:solidFill>
              <a:round/>
              <a:headEnd/>
              <a:tailEnd/>
            </a:ln>
          </p:spPr>
          <p:txBody>
            <a:bodyPr/>
            <a:lstStyle/>
            <a:p>
              <a:endParaRPr lang="en-GB" dirty="0"/>
            </a:p>
          </p:txBody>
        </p:sp>
        <p:sp>
          <p:nvSpPr>
            <p:cNvPr id="2152" name="Line 104"/>
            <p:cNvSpPr>
              <a:spLocks noChangeShapeType="1"/>
            </p:cNvSpPr>
            <p:nvPr/>
          </p:nvSpPr>
          <p:spPr bwMode="auto">
            <a:xfrm flipV="1">
              <a:off x="2771726" y="6065186"/>
              <a:ext cx="0" cy="188654"/>
            </a:xfrm>
            <a:prstGeom prst="line">
              <a:avLst/>
            </a:prstGeom>
            <a:noFill/>
            <a:ln w="0">
              <a:solidFill>
                <a:srgbClr val="000000"/>
              </a:solidFill>
              <a:round/>
              <a:headEnd/>
              <a:tailEnd/>
            </a:ln>
          </p:spPr>
          <p:txBody>
            <a:bodyPr/>
            <a:lstStyle/>
            <a:p>
              <a:endParaRPr lang="en-GB" dirty="0"/>
            </a:p>
          </p:txBody>
        </p:sp>
        <p:sp>
          <p:nvSpPr>
            <p:cNvPr id="2153" name="Line 105"/>
            <p:cNvSpPr>
              <a:spLocks noChangeShapeType="1"/>
            </p:cNvSpPr>
            <p:nvPr/>
          </p:nvSpPr>
          <p:spPr bwMode="auto">
            <a:xfrm flipV="1">
              <a:off x="3760564" y="6065186"/>
              <a:ext cx="0" cy="188654"/>
            </a:xfrm>
            <a:prstGeom prst="line">
              <a:avLst/>
            </a:prstGeom>
            <a:noFill/>
            <a:ln w="0">
              <a:solidFill>
                <a:srgbClr val="000000"/>
              </a:solidFill>
              <a:round/>
              <a:headEnd/>
              <a:tailEnd/>
            </a:ln>
          </p:spPr>
          <p:txBody>
            <a:bodyPr/>
            <a:lstStyle/>
            <a:p>
              <a:endParaRPr lang="en-GB" dirty="0"/>
            </a:p>
          </p:txBody>
        </p:sp>
        <p:sp>
          <p:nvSpPr>
            <p:cNvPr id="2154" name="Line 106"/>
            <p:cNvSpPr>
              <a:spLocks noChangeShapeType="1"/>
            </p:cNvSpPr>
            <p:nvPr/>
          </p:nvSpPr>
          <p:spPr bwMode="auto">
            <a:xfrm flipV="1">
              <a:off x="4751202" y="6065186"/>
              <a:ext cx="0" cy="188654"/>
            </a:xfrm>
            <a:prstGeom prst="line">
              <a:avLst/>
            </a:prstGeom>
            <a:noFill/>
            <a:ln w="0">
              <a:solidFill>
                <a:srgbClr val="000000"/>
              </a:solidFill>
              <a:round/>
              <a:headEnd/>
              <a:tailEnd/>
            </a:ln>
          </p:spPr>
          <p:txBody>
            <a:bodyPr/>
            <a:lstStyle/>
            <a:p>
              <a:endParaRPr lang="en-GB" dirty="0"/>
            </a:p>
          </p:txBody>
        </p:sp>
        <p:sp>
          <p:nvSpPr>
            <p:cNvPr id="2155" name="Line 107"/>
            <p:cNvSpPr>
              <a:spLocks noChangeShapeType="1"/>
            </p:cNvSpPr>
            <p:nvPr/>
          </p:nvSpPr>
          <p:spPr bwMode="auto">
            <a:xfrm flipV="1">
              <a:off x="5714823" y="6065186"/>
              <a:ext cx="0" cy="188654"/>
            </a:xfrm>
            <a:prstGeom prst="line">
              <a:avLst/>
            </a:prstGeom>
            <a:noFill/>
            <a:ln w="0">
              <a:solidFill>
                <a:srgbClr val="000000"/>
              </a:solidFill>
              <a:round/>
              <a:headEnd/>
              <a:tailEnd/>
            </a:ln>
          </p:spPr>
          <p:txBody>
            <a:bodyPr/>
            <a:lstStyle/>
            <a:p>
              <a:endParaRPr lang="en-GB" dirty="0"/>
            </a:p>
          </p:txBody>
        </p:sp>
        <p:sp>
          <p:nvSpPr>
            <p:cNvPr id="2156" name="Line 108"/>
            <p:cNvSpPr>
              <a:spLocks noChangeShapeType="1"/>
            </p:cNvSpPr>
            <p:nvPr/>
          </p:nvSpPr>
          <p:spPr bwMode="auto">
            <a:xfrm flipV="1">
              <a:off x="6705462" y="6065186"/>
              <a:ext cx="0" cy="188654"/>
            </a:xfrm>
            <a:prstGeom prst="line">
              <a:avLst/>
            </a:prstGeom>
            <a:noFill/>
            <a:ln w="0">
              <a:solidFill>
                <a:srgbClr val="000000"/>
              </a:solidFill>
              <a:round/>
              <a:headEnd/>
              <a:tailEnd/>
            </a:ln>
          </p:spPr>
          <p:txBody>
            <a:bodyPr/>
            <a:lstStyle/>
            <a:p>
              <a:endParaRPr lang="en-GB" dirty="0"/>
            </a:p>
          </p:txBody>
        </p:sp>
        <p:sp>
          <p:nvSpPr>
            <p:cNvPr id="2157" name="Line 109"/>
            <p:cNvSpPr>
              <a:spLocks noChangeShapeType="1"/>
            </p:cNvSpPr>
            <p:nvPr/>
          </p:nvSpPr>
          <p:spPr bwMode="auto">
            <a:xfrm flipV="1">
              <a:off x="7694300" y="6065186"/>
              <a:ext cx="0" cy="188654"/>
            </a:xfrm>
            <a:prstGeom prst="line">
              <a:avLst/>
            </a:prstGeom>
            <a:noFill/>
            <a:ln w="0">
              <a:solidFill>
                <a:srgbClr val="000000"/>
              </a:solidFill>
              <a:round/>
              <a:headEnd/>
              <a:tailEnd/>
            </a:ln>
          </p:spPr>
          <p:txBody>
            <a:bodyPr/>
            <a:lstStyle/>
            <a:p>
              <a:endParaRPr lang="en-GB" dirty="0"/>
            </a:p>
          </p:txBody>
        </p:sp>
        <p:sp>
          <p:nvSpPr>
            <p:cNvPr id="2158" name="Line 110"/>
            <p:cNvSpPr>
              <a:spLocks noChangeShapeType="1"/>
            </p:cNvSpPr>
            <p:nvPr/>
          </p:nvSpPr>
          <p:spPr bwMode="auto">
            <a:xfrm flipV="1">
              <a:off x="8684938" y="6065186"/>
              <a:ext cx="0" cy="188654"/>
            </a:xfrm>
            <a:prstGeom prst="line">
              <a:avLst/>
            </a:prstGeom>
            <a:noFill/>
            <a:ln w="0">
              <a:solidFill>
                <a:srgbClr val="000000"/>
              </a:solidFill>
              <a:round/>
              <a:headEnd/>
              <a:tailEnd/>
            </a:ln>
          </p:spPr>
          <p:txBody>
            <a:bodyPr/>
            <a:lstStyle/>
            <a:p>
              <a:endParaRPr lang="en-GB" dirty="0"/>
            </a:p>
          </p:txBody>
        </p:sp>
        <p:sp>
          <p:nvSpPr>
            <p:cNvPr id="2159" name="Line 111"/>
            <p:cNvSpPr>
              <a:spLocks noChangeShapeType="1"/>
            </p:cNvSpPr>
            <p:nvPr/>
          </p:nvSpPr>
          <p:spPr bwMode="auto">
            <a:xfrm flipV="1">
              <a:off x="9673775" y="6065186"/>
              <a:ext cx="0" cy="188654"/>
            </a:xfrm>
            <a:prstGeom prst="line">
              <a:avLst/>
            </a:prstGeom>
            <a:noFill/>
            <a:ln w="0">
              <a:solidFill>
                <a:srgbClr val="000000"/>
              </a:solidFill>
              <a:round/>
              <a:headEnd/>
              <a:tailEnd/>
            </a:ln>
          </p:spPr>
          <p:txBody>
            <a:bodyPr/>
            <a:lstStyle/>
            <a:p>
              <a:endParaRPr lang="en-GB" dirty="0"/>
            </a:p>
          </p:txBody>
        </p:sp>
        <p:grpSp>
          <p:nvGrpSpPr>
            <p:cNvPr id="3" name="Gruppe 76"/>
            <p:cNvGrpSpPr/>
            <p:nvPr/>
          </p:nvGrpSpPr>
          <p:grpSpPr>
            <a:xfrm>
              <a:off x="1285000" y="6069610"/>
              <a:ext cx="7892688" cy="188654"/>
              <a:chOff x="1285000" y="6069610"/>
              <a:chExt cx="7892688" cy="188654"/>
            </a:xfrm>
          </p:grpSpPr>
          <p:sp>
            <p:nvSpPr>
              <p:cNvPr id="60" name="Line 103"/>
              <p:cNvSpPr>
                <a:spLocks noChangeShapeType="1"/>
              </p:cNvSpPr>
              <p:nvPr/>
            </p:nvSpPr>
            <p:spPr bwMode="auto">
              <a:xfrm flipV="1">
                <a:off x="1285000" y="6069610"/>
                <a:ext cx="0" cy="188654"/>
              </a:xfrm>
              <a:prstGeom prst="line">
                <a:avLst/>
              </a:prstGeom>
              <a:noFill/>
              <a:ln w="0">
                <a:solidFill>
                  <a:srgbClr val="000000"/>
                </a:solidFill>
                <a:round/>
                <a:headEnd/>
                <a:tailEnd/>
              </a:ln>
            </p:spPr>
            <p:txBody>
              <a:bodyPr/>
              <a:lstStyle/>
              <a:p>
                <a:endParaRPr lang="en-GB" dirty="0"/>
              </a:p>
            </p:txBody>
          </p:sp>
          <p:sp>
            <p:nvSpPr>
              <p:cNvPr id="61" name="Line 104"/>
              <p:cNvSpPr>
                <a:spLocks noChangeShapeType="1"/>
              </p:cNvSpPr>
              <p:nvPr/>
            </p:nvSpPr>
            <p:spPr bwMode="auto">
              <a:xfrm flipV="1">
                <a:off x="2275639" y="6069610"/>
                <a:ext cx="0" cy="188654"/>
              </a:xfrm>
              <a:prstGeom prst="line">
                <a:avLst/>
              </a:prstGeom>
              <a:noFill/>
              <a:ln w="0">
                <a:solidFill>
                  <a:srgbClr val="000000"/>
                </a:solidFill>
                <a:round/>
                <a:headEnd/>
                <a:tailEnd/>
              </a:ln>
            </p:spPr>
            <p:txBody>
              <a:bodyPr/>
              <a:lstStyle/>
              <a:p>
                <a:endParaRPr lang="en-GB" dirty="0"/>
              </a:p>
            </p:txBody>
          </p:sp>
          <p:sp>
            <p:nvSpPr>
              <p:cNvPr id="62" name="Line 105"/>
              <p:cNvSpPr>
                <a:spLocks noChangeShapeType="1"/>
              </p:cNvSpPr>
              <p:nvPr/>
            </p:nvSpPr>
            <p:spPr bwMode="auto">
              <a:xfrm flipV="1">
                <a:off x="3264477" y="6069610"/>
                <a:ext cx="0" cy="188654"/>
              </a:xfrm>
              <a:prstGeom prst="line">
                <a:avLst/>
              </a:prstGeom>
              <a:noFill/>
              <a:ln w="0">
                <a:solidFill>
                  <a:srgbClr val="000000"/>
                </a:solidFill>
                <a:round/>
                <a:headEnd/>
                <a:tailEnd/>
              </a:ln>
            </p:spPr>
            <p:txBody>
              <a:bodyPr/>
              <a:lstStyle/>
              <a:p>
                <a:endParaRPr lang="en-GB" dirty="0"/>
              </a:p>
            </p:txBody>
          </p:sp>
          <p:sp>
            <p:nvSpPr>
              <p:cNvPr id="63" name="Line 106"/>
              <p:cNvSpPr>
                <a:spLocks noChangeShapeType="1"/>
              </p:cNvSpPr>
              <p:nvPr/>
            </p:nvSpPr>
            <p:spPr bwMode="auto">
              <a:xfrm flipV="1">
                <a:off x="4255115" y="6069610"/>
                <a:ext cx="0" cy="188654"/>
              </a:xfrm>
              <a:prstGeom prst="line">
                <a:avLst/>
              </a:prstGeom>
              <a:noFill/>
              <a:ln w="0">
                <a:solidFill>
                  <a:srgbClr val="000000"/>
                </a:solidFill>
                <a:round/>
                <a:headEnd/>
                <a:tailEnd/>
              </a:ln>
            </p:spPr>
            <p:txBody>
              <a:bodyPr/>
              <a:lstStyle/>
              <a:p>
                <a:endParaRPr lang="en-GB" dirty="0"/>
              </a:p>
            </p:txBody>
          </p:sp>
          <p:sp>
            <p:nvSpPr>
              <p:cNvPr id="64" name="Line 107"/>
              <p:cNvSpPr>
                <a:spLocks noChangeShapeType="1"/>
              </p:cNvSpPr>
              <p:nvPr/>
            </p:nvSpPr>
            <p:spPr bwMode="auto">
              <a:xfrm flipV="1">
                <a:off x="5218736" y="6069610"/>
                <a:ext cx="0" cy="188654"/>
              </a:xfrm>
              <a:prstGeom prst="line">
                <a:avLst/>
              </a:prstGeom>
              <a:noFill/>
              <a:ln w="0">
                <a:solidFill>
                  <a:srgbClr val="000000"/>
                </a:solidFill>
                <a:round/>
                <a:headEnd/>
                <a:tailEnd/>
              </a:ln>
            </p:spPr>
            <p:txBody>
              <a:bodyPr/>
              <a:lstStyle/>
              <a:p>
                <a:endParaRPr lang="en-GB" dirty="0"/>
              </a:p>
            </p:txBody>
          </p:sp>
          <p:sp>
            <p:nvSpPr>
              <p:cNvPr id="65" name="Line 108"/>
              <p:cNvSpPr>
                <a:spLocks noChangeShapeType="1"/>
              </p:cNvSpPr>
              <p:nvPr/>
            </p:nvSpPr>
            <p:spPr bwMode="auto">
              <a:xfrm flipV="1">
                <a:off x="6209375" y="6069610"/>
                <a:ext cx="0" cy="188654"/>
              </a:xfrm>
              <a:prstGeom prst="line">
                <a:avLst/>
              </a:prstGeom>
              <a:noFill/>
              <a:ln w="0">
                <a:solidFill>
                  <a:srgbClr val="000000"/>
                </a:solidFill>
                <a:round/>
                <a:headEnd/>
                <a:tailEnd/>
              </a:ln>
            </p:spPr>
            <p:txBody>
              <a:bodyPr/>
              <a:lstStyle/>
              <a:p>
                <a:endParaRPr lang="en-GB" dirty="0"/>
              </a:p>
            </p:txBody>
          </p:sp>
          <p:sp>
            <p:nvSpPr>
              <p:cNvPr id="66" name="Line 109"/>
              <p:cNvSpPr>
                <a:spLocks noChangeShapeType="1"/>
              </p:cNvSpPr>
              <p:nvPr/>
            </p:nvSpPr>
            <p:spPr bwMode="auto">
              <a:xfrm flipV="1">
                <a:off x="7198213" y="6069610"/>
                <a:ext cx="0" cy="188654"/>
              </a:xfrm>
              <a:prstGeom prst="line">
                <a:avLst/>
              </a:prstGeom>
              <a:noFill/>
              <a:ln w="0">
                <a:solidFill>
                  <a:srgbClr val="000000"/>
                </a:solidFill>
                <a:round/>
                <a:headEnd/>
                <a:tailEnd/>
              </a:ln>
            </p:spPr>
            <p:txBody>
              <a:bodyPr/>
              <a:lstStyle/>
              <a:p>
                <a:endParaRPr lang="en-GB" dirty="0"/>
              </a:p>
            </p:txBody>
          </p:sp>
          <p:sp>
            <p:nvSpPr>
              <p:cNvPr id="67" name="Line 110"/>
              <p:cNvSpPr>
                <a:spLocks noChangeShapeType="1"/>
              </p:cNvSpPr>
              <p:nvPr/>
            </p:nvSpPr>
            <p:spPr bwMode="auto">
              <a:xfrm flipV="1">
                <a:off x="8188851" y="6069610"/>
                <a:ext cx="0" cy="188654"/>
              </a:xfrm>
              <a:prstGeom prst="line">
                <a:avLst/>
              </a:prstGeom>
              <a:noFill/>
              <a:ln w="0">
                <a:solidFill>
                  <a:srgbClr val="000000"/>
                </a:solidFill>
                <a:round/>
                <a:headEnd/>
                <a:tailEnd/>
              </a:ln>
            </p:spPr>
            <p:txBody>
              <a:bodyPr/>
              <a:lstStyle/>
              <a:p>
                <a:endParaRPr lang="en-GB" dirty="0"/>
              </a:p>
            </p:txBody>
          </p:sp>
          <p:sp>
            <p:nvSpPr>
              <p:cNvPr id="68" name="Line 111"/>
              <p:cNvSpPr>
                <a:spLocks noChangeShapeType="1"/>
              </p:cNvSpPr>
              <p:nvPr/>
            </p:nvSpPr>
            <p:spPr bwMode="auto">
              <a:xfrm flipV="1">
                <a:off x="9177688" y="6069610"/>
                <a:ext cx="0" cy="188654"/>
              </a:xfrm>
              <a:prstGeom prst="line">
                <a:avLst/>
              </a:prstGeom>
              <a:noFill/>
              <a:ln w="0">
                <a:solidFill>
                  <a:srgbClr val="000000"/>
                </a:solidFill>
                <a:round/>
                <a:headEnd/>
                <a:tailEnd/>
              </a:ln>
            </p:spPr>
            <p:txBody>
              <a:bodyPr/>
              <a:lstStyle/>
              <a:p>
                <a:endParaRPr lang="en-GB" dirty="0"/>
              </a:p>
            </p:txBody>
          </p:sp>
        </p:grpSp>
      </p:grpSp>
      <p:sp>
        <p:nvSpPr>
          <p:cNvPr id="71" name="Text Box 165"/>
          <p:cNvSpPr txBox="1">
            <a:spLocks noChangeArrowheads="1"/>
          </p:cNvSpPr>
          <p:nvPr/>
        </p:nvSpPr>
        <p:spPr bwMode="auto">
          <a:xfrm>
            <a:off x="4813485" y="1252993"/>
            <a:ext cx="3232150" cy="1016000"/>
          </a:xfrm>
          <a:prstGeom prst="rect">
            <a:avLst/>
          </a:prstGeom>
          <a:solidFill>
            <a:srgbClr val="FFFFFF"/>
          </a:solidFill>
          <a:ln w="9525">
            <a:noFill/>
            <a:miter lim="800000"/>
            <a:headEnd/>
            <a:tailEnd/>
          </a:ln>
        </p:spPr>
        <p:txBody>
          <a:bodyPr wrap="none">
            <a:spAutoFit/>
          </a:bodyPr>
          <a:lstStyle/>
          <a:p>
            <a:pPr algn="ctr"/>
            <a:r>
              <a:rPr lang="en-GB" dirty="0">
                <a:solidFill>
                  <a:srgbClr val="FF0000"/>
                </a:solidFill>
              </a:rPr>
              <a:t>Spot prices produced</a:t>
            </a:r>
          </a:p>
          <a:p>
            <a:pPr algn="ctr"/>
            <a:r>
              <a:rPr lang="en-GB" dirty="0">
                <a:solidFill>
                  <a:srgbClr val="FF0000"/>
                </a:solidFill>
              </a:rPr>
              <a:t>by Nord Pool Spot’s</a:t>
            </a:r>
          </a:p>
          <a:p>
            <a:pPr algn="ctr"/>
            <a:r>
              <a:rPr lang="en-GB" dirty="0">
                <a:solidFill>
                  <a:srgbClr val="FF0000"/>
                </a:solidFill>
              </a:rPr>
              <a:t>re-calculation</a:t>
            </a:r>
          </a:p>
        </p:txBody>
      </p:sp>
      <p:sp>
        <p:nvSpPr>
          <p:cNvPr id="72" name="Text Box 164"/>
          <p:cNvSpPr txBox="1">
            <a:spLocks noChangeArrowheads="1"/>
          </p:cNvSpPr>
          <p:nvPr/>
        </p:nvSpPr>
        <p:spPr bwMode="auto">
          <a:xfrm>
            <a:off x="1186332" y="4823503"/>
            <a:ext cx="7867858" cy="707886"/>
          </a:xfrm>
          <a:prstGeom prst="rect">
            <a:avLst/>
          </a:prstGeom>
          <a:solidFill>
            <a:srgbClr val="FFFFFF"/>
          </a:solidFill>
          <a:ln w="9525">
            <a:noFill/>
            <a:miter lim="800000"/>
            <a:headEnd/>
            <a:tailEnd/>
          </a:ln>
        </p:spPr>
        <p:txBody>
          <a:bodyPr wrap="none">
            <a:spAutoFit/>
          </a:bodyPr>
          <a:lstStyle/>
          <a:p>
            <a:pPr algn="ctr"/>
            <a:r>
              <a:rPr lang="en-GB" dirty="0">
                <a:solidFill>
                  <a:srgbClr val="0000FF"/>
                </a:solidFill>
              </a:rPr>
              <a:t>Spot prices first calculated by EMCC.</a:t>
            </a:r>
          </a:p>
          <a:p>
            <a:pPr algn="ctr"/>
            <a:r>
              <a:rPr lang="en-GB" dirty="0">
                <a:solidFill>
                  <a:srgbClr val="0000FF"/>
                </a:solidFill>
              </a:rPr>
              <a:t>Economic optimization for the whole coupled </a:t>
            </a:r>
            <a:r>
              <a:rPr lang="en-GB" dirty="0" smtClean="0">
                <a:solidFill>
                  <a:srgbClr val="0000FF"/>
                </a:solidFill>
              </a:rPr>
              <a:t>region</a:t>
            </a:r>
            <a:endParaRPr lang="en-GB" dirty="0">
              <a:solidFill>
                <a:srgbClr val="0000FF"/>
              </a:solidFill>
            </a:endParaRPr>
          </a:p>
        </p:txBody>
      </p:sp>
      <p:sp>
        <p:nvSpPr>
          <p:cNvPr id="2160" name="Freeform 112"/>
          <p:cNvSpPr>
            <a:spLocks/>
          </p:cNvSpPr>
          <p:nvPr/>
        </p:nvSpPr>
        <p:spPr bwMode="auto">
          <a:xfrm>
            <a:off x="1044414" y="4137487"/>
            <a:ext cx="8375399" cy="799206"/>
          </a:xfrm>
          <a:custGeom>
            <a:avLst/>
            <a:gdLst/>
            <a:ahLst/>
            <a:cxnLst>
              <a:cxn ang="0">
                <a:pos x="0" y="17"/>
              </a:cxn>
              <a:cxn ang="0">
                <a:pos x="19" y="9"/>
              </a:cxn>
              <a:cxn ang="0">
                <a:pos x="39" y="6"/>
              </a:cxn>
              <a:cxn ang="0">
                <a:pos x="58" y="4"/>
              </a:cxn>
              <a:cxn ang="0">
                <a:pos x="78" y="4"/>
              </a:cxn>
              <a:cxn ang="0">
                <a:pos x="97" y="2"/>
              </a:cxn>
              <a:cxn ang="0">
                <a:pos x="116" y="2"/>
              </a:cxn>
              <a:cxn ang="0">
                <a:pos x="136" y="3"/>
              </a:cxn>
              <a:cxn ang="0">
                <a:pos x="155" y="6"/>
              </a:cxn>
              <a:cxn ang="0">
                <a:pos x="175" y="8"/>
              </a:cxn>
              <a:cxn ang="0">
                <a:pos x="194" y="11"/>
              </a:cxn>
              <a:cxn ang="0">
                <a:pos x="214" y="9"/>
              </a:cxn>
              <a:cxn ang="0">
                <a:pos x="233" y="4"/>
              </a:cxn>
              <a:cxn ang="0">
                <a:pos x="253" y="0"/>
              </a:cxn>
              <a:cxn ang="0">
                <a:pos x="272" y="5"/>
              </a:cxn>
              <a:cxn ang="0">
                <a:pos x="291" y="11"/>
              </a:cxn>
              <a:cxn ang="0">
                <a:pos x="311" y="13"/>
              </a:cxn>
              <a:cxn ang="0">
                <a:pos x="330" y="17"/>
              </a:cxn>
            </a:cxnLst>
            <a:rect l="0" t="0" r="r" b="b"/>
            <a:pathLst>
              <a:path w="330" h="17">
                <a:moveTo>
                  <a:pt x="0" y="17"/>
                </a:moveTo>
                <a:lnTo>
                  <a:pt x="19" y="9"/>
                </a:lnTo>
                <a:lnTo>
                  <a:pt x="39" y="6"/>
                </a:lnTo>
                <a:lnTo>
                  <a:pt x="58" y="4"/>
                </a:lnTo>
                <a:lnTo>
                  <a:pt x="78" y="4"/>
                </a:lnTo>
                <a:lnTo>
                  <a:pt x="97" y="2"/>
                </a:lnTo>
                <a:lnTo>
                  <a:pt x="116" y="2"/>
                </a:lnTo>
                <a:lnTo>
                  <a:pt x="136" y="3"/>
                </a:lnTo>
                <a:lnTo>
                  <a:pt x="155" y="6"/>
                </a:lnTo>
                <a:lnTo>
                  <a:pt x="175" y="8"/>
                </a:lnTo>
                <a:lnTo>
                  <a:pt x="194" y="11"/>
                </a:lnTo>
                <a:lnTo>
                  <a:pt x="214" y="9"/>
                </a:lnTo>
                <a:lnTo>
                  <a:pt x="233" y="4"/>
                </a:lnTo>
                <a:lnTo>
                  <a:pt x="253" y="0"/>
                </a:lnTo>
                <a:lnTo>
                  <a:pt x="272" y="5"/>
                </a:lnTo>
                <a:lnTo>
                  <a:pt x="291" y="11"/>
                </a:lnTo>
                <a:lnTo>
                  <a:pt x="311" y="13"/>
                </a:lnTo>
                <a:lnTo>
                  <a:pt x="330" y="17"/>
                </a:lnTo>
              </a:path>
            </a:pathLst>
          </a:custGeom>
          <a:noFill/>
          <a:ln w="28575">
            <a:solidFill>
              <a:srgbClr val="0000FF"/>
            </a:solidFill>
            <a:prstDash val="solid"/>
            <a:round/>
            <a:headEnd/>
            <a:tailEnd/>
          </a:ln>
        </p:spPr>
        <p:txBody>
          <a:bodyPr/>
          <a:lstStyle/>
          <a:p>
            <a:endParaRPr lang="en-GB" dirty="0"/>
          </a:p>
        </p:txBody>
      </p:sp>
      <p:sp>
        <p:nvSpPr>
          <p:cNvPr id="73" name="Tekstboks 72"/>
          <p:cNvSpPr txBox="1"/>
          <p:nvPr/>
        </p:nvSpPr>
        <p:spPr>
          <a:xfrm>
            <a:off x="72583" y="6623276"/>
            <a:ext cx="4334841" cy="230832"/>
          </a:xfrm>
          <a:prstGeom prst="rect">
            <a:avLst/>
          </a:prstGeom>
          <a:noFill/>
        </p:spPr>
        <p:txBody>
          <a:bodyPr wrap="none" rtlCol="0">
            <a:spAutoFit/>
          </a:bodyPr>
          <a:lstStyle/>
          <a:p>
            <a:r>
              <a:rPr lang="en-GB" sz="900" b="0" dirty="0" smtClean="0"/>
              <a:t>EMCC prices estimated from EPEX Spot’s published German spot prices</a:t>
            </a:r>
            <a:endParaRPr lang="en-GB" sz="900" b="0" dirty="0"/>
          </a:p>
        </p:txBody>
      </p:sp>
      <p:sp>
        <p:nvSpPr>
          <p:cNvPr id="74" name="Pladsholder til diasnummer 73"/>
          <p:cNvSpPr>
            <a:spLocks noGrp="1"/>
          </p:cNvSpPr>
          <p:nvPr>
            <p:ph type="sldNum" sz="quarter" idx="12"/>
          </p:nvPr>
        </p:nvSpPr>
        <p:spPr/>
        <p:txBody>
          <a:bodyPr/>
          <a:lstStyle/>
          <a:p>
            <a:pPr>
              <a:defRPr/>
            </a:pPr>
            <a:fld id="{68150BC3-A630-441C-98C7-0EB5FD52D270}" type="slidenum">
              <a:rPr lang="en-GB" smtClean="0"/>
              <a:pPr>
                <a:defRPr/>
              </a:pPr>
              <a:t>10</a:t>
            </a:fld>
            <a:endParaRPr lang="en-GB" dirty="0"/>
          </a:p>
        </p:txBody>
      </p:sp>
      <p:grpSp>
        <p:nvGrpSpPr>
          <p:cNvPr id="4" name="Gruppe 78"/>
          <p:cNvGrpSpPr/>
          <p:nvPr/>
        </p:nvGrpSpPr>
        <p:grpSpPr>
          <a:xfrm>
            <a:off x="691132" y="6210303"/>
            <a:ext cx="9185840" cy="659709"/>
            <a:chOff x="691132" y="6210303"/>
            <a:chExt cx="9185840" cy="659709"/>
          </a:xfrm>
        </p:grpSpPr>
        <p:sp>
          <p:nvSpPr>
            <p:cNvPr id="80" name="Rectangle 125"/>
            <p:cNvSpPr>
              <a:spLocks noChangeArrowheads="1"/>
            </p:cNvSpPr>
            <p:nvPr/>
          </p:nvSpPr>
          <p:spPr bwMode="auto">
            <a:xfrm>
              <a:off x="691132" y="6210303"/>
              <a:ext cx="200376"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6</a:t>
              </a:r>
              <a:endParaRPr lang="en-GB" sz="2200" dirty="0"/>
            </a:p>
          </p:txBody>
        </p:sp>
        <p:sp>
          <p:nvSpPr>
            <p:cNvPr id="81" name="Rectangle 126"/>
            <p:cNvSpPr>
              <a:spLocks noChangeArrowheads="1"/>
            </p:cNvSpPr>
            <p:nvPr/>
          </p:nvSpPr>
          <p:spPr bwMode="auto">
            <a:xfrm>
              <a:off x="1682266" y="6210303"/>
              <a:ext cx="200376"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8</a:t>
              </a:r>
              <a:endParaRPr lang="en-GB" sz="2200" dirty="0"/>
            </a:p>
          </p:txBody>
        </p:sp>
        <p:sp>
          <p:nvSpPr>
            <p:cNvPr id="82" name="Rectangle 127"/>
            <p:cNvSpPr>
              <a:spLocks noChangeArrowheads="1"/>
            </p:cNvSpPr>
            <p:nvPr/>
          </p:nvSpPr>
          <p:spPr bwMode="auto">
            <a:xfrm>
              <a:off x="2571657"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10</a:t>
              </a:r>
              <a:endParaRPr lang="en-GB" sz="2200" dirty="0"/>
            </a:p>
          </p:txBody>
        </p:sp>
        <p:sp>
          <p:nvSpPr>
            <p:cNvPr id="83" name="Rectangle 128"/>
            <p:cNvSpPr>
              <a:spLocks noChangeArrowheads="1"/>
            </p:cNvSpPr>
            <p:nvPr/>
          </p:nvSpPr>
          <p:spPr bwMode="auto">
            <a:xfrm>
              <a:off x="3560147"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12</a:t>
              </a:r>
              <a:endParaRPr lang="en-GB" sz="2200" dirty="0"/>
            </a:p>
          </p:txBody>
        </p:sp>
        <p:sp>
          <p:nvSpPr>
            <p:cNvPr id="84" name="Rectangle 129"/>
            <p:cNvSpPr>
              <a:spLocks noChangeArrowheads="1"/>
            </p:cNvSpPr>
            <p:nvPr/>
          </p:nvSpPr>
          <p:spPr bwMode="auto">
            <a:xfrm>
              <a:off x="4550143"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14</a:t>
              </a:r>
              <a:endParaRPr lang="en-GB" sz="2200" dirty="0"/>
            </a:p>
          </p:txBody>
        </p:sp>
        <p:sp>
          <p:nvSpPr>
            <p:cNvPr id="85" name="Rectangle 130"/>
            <p:cNvSpPr>
              <a:spLocks noChangeArrowheads="1"/>
            </p:cNvSpPr>
            <p:nvPr/>
          </p:nvSpPr>
          <p:spPr bwMode="auto">
            <a:xfrm>
              <a:off x="5516492"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16</a:t>
              </a:r>
              <a:endParaRPr lang="en-GB" sz="2200" dirty="0"/>
            </a:p>
          </p:txBody>
        </p:sp>
        <p:sp>
          <p:nvSpPr>
            <p:cNvPr id="86" name="Rectangle 131"/>
            <p:cNvSpPr>
              <a:spLocks noChangeArrowheads="1"/>
            </p:cNvSpPr>
            <p:nvPr/>
          </p:nvSpPr>
          <p:spPr bwMode="auto">
            <a:xfrm>
              <a:off x="6505245"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18</a:t>
              </a:r>
              <a:endParaRPr lang="en-GB" sz="2200" dirty="0"/>
            </a:p>
          </p:txBody>
        </p:sp>
        <p:sp>
          <p:nvSpPr>
            <p:cNvPr id="87" name="Rectangle 132"/>
            <p:cNvSpPr>
              <a:spLocks noChangeArrowheads="1"/>
            </p:cNvSpPr>
            <p:nvPr/>
          </p:nvSpPr>
          <p:spPr bwMode="auto">
            <a:xfrm>
              <a:off x="7493998"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20</a:t>
              </a:r>
              <a:endParaRPr lang="en-GB" sz="2200" dirty="0"/>
            </a:p>
          </p:txBody>
        </p:sp>
        <p:sp>
          <p:nvSpPr>
            <p:cNvPr id="88" name="Rectangle 133"/>
            <p:cNvSpPr>
              <a:spLocks noChangeArrowheads="1"/>
            </p:cNvSpPr>
            <p:nvPr/>
          </p:nvSpPr>
          <p:spPr bwMode="auto">
            <a:xfrm>
              <a:off x="8485794"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22</a:t>
              </a:r>
              <a:endParaRPr lang="en-GB" sz="2200" dirty="0"/>
            </a:p>
          </p:txBody>
        </p:sp>
        <p:sp>
          <p:nvSpPr>
            <p:cNvPr id="89" name="Rectangle 133"/>
            <p:cNvSpPr>
              <a:spLocks noChangeArrowheads="1"/>
            </p:cNvSpPr>
            <p:nvPr/>
          </p:nvSpPr>
          <p:spPr bwMode="auto">
            <a:xfrm>
              <a:off x="9476221" y="6210303"/>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24</a:t>
              </a:r>
              <a:endParaRPr lang="en-GB" sz="2200" dirty="0"/>
            </a:p>
          </p:txBody>
        </p:sp>
        <p:sp>
          <p:nvSpPr>
            <p:cNvPr id="90" name="Tekstboks 74"/>
            <p:cNvSpPr txBox="1">
              <a:spLocks noChangeArrowheads="1"/>
            </p:cNvSpPr>
            <p:nvPr/>
          </p:nvSpPr>
          <p:spPr bwMode="auto">
            <a:xfrm>
              <a:off x="5268927" y="6439125"/>
              <a:ext cx="2034531" cy="430887"/>
            </a:xfrm>
            <a:prstGeom prst="rect">
              <a:avLst/>
            </a:prstGeom>
            <a:noFill/>
            <a:ln w="9525">
              <a:noFill/>
              <a:miter lim="800000"/>
              <a:headEnd/>
              <a:tailEnd/>
            </a:ln>
          </p:spPr>
          <p:txBody>
            <a:bodyPr wrap="none">
              <a:spAutoFit/>
            </a:bodyPr>
            <a:lstStyle/>
            <a:p>
              <a:r>
                <a:rPr lang="en-GB" sz="2200" dirty="0"/>
                <a:t>Time of day</a:t>
              </a:r>
            </a:p>
          </p:txBody>
        </p:sp>
      </p:grpSp>
      <p:grpSp>
        <p:nvGrpSpPr>
          <p:cNvPr id="5" name="Gruppe 90"/>
          <p:cNvGrpSpPr/>
          <p:nvPr/>
        </p:nvGrpSpPr>
        <p:grpSpPr>
          <a:xfrm>
            <a:off x="33338" y="461287"/>
            <a:ext cx="1808508" cy="5775160"/>
            <a:chOff x="33338" y="461287"/>
            <a:chExt cx="1808508" cy="5775160"/>
          </a:xfrm>
        </p:grpSpPr>
        <p:sp>
          <p:nvSpPr>
            <p:cNvPr id="92" name="Rectangle 114"/>
            <p:cNvSpPr>
              <a:spLocks noChangeArrowheads="1"/>
            </p:cNvSpPr>
            <p:nvPr/>
          </p:nvSpPr>
          <p:spPr bwMode="auto">
            <a:xfrm>
              <a:off x="462760" y="5897893"/>
              <a:ext cx="200376"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0</a:t>
              </a:r>
              <a:endParaRPr lang="en-GB" sz="2200" dirty="0"/>
            </a:p>
          </p:txBody>
        </p:sp>
        <p:sp>
          <p:nvSpPr>
            <p:cNvPr id="93" name="Rectangle 116"/>
            <p:cNvSpPr>
              <a:spLocks noChangeArrowheads="1"/>
            </p:cNvSpPr>
            <p:nvPr/>
          </p:nvSpPr>
          <p:spPr bwMode="auto">
            <a:xfrm>
              <a:off x="262385" y="4860467"/>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40</a:t>
              </a:r>
              <a:endParaRPr lang="en-GB" sz="2200" dirty="0"/>
            </a:p>
          </p:txBody>
        </p:sp>
        <p:sp>
          <p:nvSpPr>
            <p:cNvPr id="94" name="Rectangle 118"/>
            <p:cNvSpPr>
              <a:spLocks noChangeArrowheads="1"/>
            </p:cNvSpPr>
            <p:nvPr/>
          </p:nvSpPr>
          <p:spPr bwMode="auto">
            <a:xfrm>
              <a:off x="262385" y="3873836"/>
              <a:ext cx="400751"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80</a:t>
              </a:r>
              <a:endParaRPr lang="en-GB" sz="2200" dirty="0"/>
            </a:p>
          </p:txBody>
        </p:sp>
        <p:sp>
          <p:nvSpPr>
            <p:cNvPr id="95" name="Rectangle 120"/>
            <p:cNvSpPr>
              <a:spLocks noChangeArrowheads="1"/>
            </p:cNvSpPr>
            <p:nvPr/>
          </p:nvSpPr>
          <p:spPr bwMode="auto">
            <a:xfrm>
              <a:off x="62009" y="2840375"/>
              <a:ext cx="601127"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120</a:t>
              </a:r>
              <a:endParaRPr lang="en-GB" sz="2200" dirty="0"/>
            </a:p>
          </p:txBody>
        </p:sp>
        <p:sp>
          <p:nvSpPr>
            <p:cNvPr id="96" name="Rectangle 122"/>
            <p:cNvSpPr>
              <a:spLocks noChangeArrowheads="1"/>
            </p:cNvSpPr>
            <p:nvPr/>
          </p:nvSpPr>
          <p:spPr bwMode="auto">
            <a:xfrm>
              <a:off x="62009" y="1852156"/>
              <a:ext cx="601127"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160</a:t>
              </a:r>
              <a:endParaRPr lang="en-GB" sz="2200" dirty="0"/>
            </a:p>
          </p:txBody>
        </p:sp>
        <p:sp>
          <p:nvSpPr>
            <p:cNvPr id="97" name="Rectangle 124"/>
            <p:cNvSpPr>
              <a:spLocks noChangeArrowheads="1"/>
            </p:cNvSpPr>
            <p:nvPr/>
          </p:nvSpPr>
          <p:spPr bwMode="auto">
            <a:xfrm>
              <a:off x="62009" y="818726"/>
              <a:ext cx="601127" cy="338554"/>
            </a:xfrm>
            <a:prstGeom prst="rect">
              <a:avLst/>
            </a:prstGeom>
            <a:noFill/>
            <a:ln w="9525">
              <a:noFill/>
              <a:miter lim="800000"/>
              <a:headEnd/>
              <a:tailEnd/>
            </a:ln>
          </p:spPr>
          <p:txBody>
            <a:bodyPr wrap="none" lIns="0" tIns="0" rIns="0" bIns="0">
              <a:spAutoFit/>
            </a:bodyPr>
            <a:lstStyle/>
            <a:p>
              <a:r>
                <a:rPr lang="en-GB" sz="2200" dirty="0" smtClean="0">
                  <a:solidFill>
                    <a:srgbClr val="000000"/>
                  </a:solidFill>
                </a:rPr>
                <a:t>200</a:t>
              </a:r>
              <a:endParaRPr lang="en-GB" sz="2200" dirty="0"/>
            </a:p>
          </p:txBody>
        </p:sp>
        <p:sp>
          <p:nvSpPr>
            <p:cNvPr id="98" name="Text Box 163"/>
            <p:cNvSpPr txBox="1">
              <a:spLocks noChangeArrowheads="1"/>
            </p:cNvSpPr>
            <p:nvPr/>
          </p:nvSpPr>
          <p:spPr bwMode="auto">
            <a:xfrm>
              <a:off x="33338" y="461287"/>
              <a:ext cx="1808508" cy="430887"/>
            </a:xfrm>
            <a:prstGeom prst="rect">
              <a:avLst/>
            </a:prstGeom>
            <a:noFill/>
            <a:ln w="9525">
              <a:noFill/>
              <a:miter lim="800000"/>
              <a:headEnd/>
              <a:tailEnd/>
            </a:ln>
          </p:spPr>
          <p:txBody>
            <a:bodyPr wrap="none">
              <a:spAutoFit/>
            </a:bodyPr>
            <a:lstStyle/>
            <a:p>
              <a:r>
                <a:rPr lang="en-GB" sz="2200" dirty="0"/>
                <a:t>EUR/MWh</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left)">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60"/>
                                        </p:tgtEl>
                                        <p:attrNameLst>
                                          <p:attrName>style.visibility</p:attrName>
                                        </p:attrNameLst>
                                      </p:cBhvr>
                                      <p:to>
                                        <p:strVal val="visible"/>
                                      </p:to>
                                    </p:set>
                                    <p:animEffect transition="in" filter="wipe(left)">
                                      <p:cBhvr>
                                        <p:cTn id="22" dur="1000"/>
                                        <p:tgtEl>
                                          <p:spTgt spid="21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61"/>
                                        </p:tgtEl>
                                        <p:attrNameLst>
                                          <p:attrName>style.visibility</p:attrName>
                                        </p:attrNameLst>
                                      </p:cBhvr>
                                      <p:to>
                                        <p:strVal val="visible"/>
                                      </p:to>
                                    </p:set>
                                    <p:animEffect transition="in" filter="wipe(left)">
                                      <p:cBhvr>
                                        <p:cTn id="32" dur="1000"/>
                                        <p:tgtEl>
                                          <p:spTgt spid="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 grpId="0" animBg="1"/>
      <p:bldP spid="71" grpId="0" animBg="1"/>
      <p:bldP spid="72" grpId="0" animBg="1"/>
      <p:bldP spid="21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More unreliable spot prices</a:t>
            </a:r>
            <a:endParaRPr lang="en-GB" dirty="0"/>
          </a:p>
        </p:txBody>
      </p:sp>
      <p:sp>
        <p:nvSpPr>
          <p:cNvPr id="3" name="Pladsholder til indhold 2"/>
          <p:cNvSpPr>
            <a:spLocks noGrp="1"/>
          </p:cNvSpPr>
          <p:nvPr>
            <p:ph idx="1"/>
          </p:nvPr>
        </p:nvSpPr>
        <p:spPr/>
        <p:txBody>
          <a:bodyPr/>
          <a:lstStyle/>
          <a:p>
            <a:r>
              <a:rPr lang="en-GB" dirty="0" smtClean="0"/>
              <a:t>Also for 1 December 2009, Nord Pool Spot’s re-calculation of the spot prices failed spectacularly.</a:t>
            </a:r>
            <a:endParaRPr lang="en-GB" dirty="0"/>
          </a:p>
        </p:txBody>
      </p:sp>
      <p:sp>
        <p:nvSpPr>
          <p:cNvPr id="4" name="Pladsholder til dato 3"/>
          <p:cNvSpPr>
            <a:spLocks noGrp="1"/>
          </p:cNvSpPr>
          <p:nvPr>
            <p:ph type="dt" sz="half" idx="10"/>
          </p:nvPr>
        </p:nvSpPr>
        <p:spPr/>
        <p:txBody>
          <a:bodyPr/>
          <a:lstStyle/>
          <a:p>
            <a:pPr>
              <a:defRPr/>
            </a:pPr>
            <a:r>
              <a:rPr lang="da-DK" smtClean="0"/>
              <a:t>Dec. 15, 2012</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11</a:t>
            </a:fld>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a:xfrm>
            <a:off x="639763" y="-20638"/>
            <a:ext cx="7415212" cy="1143001"/>
          </a:xfrm>
        </p:spPr>
        <p:txBody>
          <a:bodyPr/>
          <a:lstStyle/>
          <a:p>
            <a:r>
              <a:rPr lang="en-GB" sz="2800" dirty="0" smtClean="0"/>
              <a:t>Spot prices in Eastern Denmark</a:t>
            </a:r>
            <a:br>
              <a:rPr lang="en-GB" sz="2800" dirty="0" smtClean="0"/>
            </a:br>
            <a:r>
              <a:rPr lang="en-GB" sz="2400" dirty="0" smtClean="0"/>
              <a:t>Dec. 1</a:t>
            </a:r>
            <a:r>
              <a:rPr lang="en-GB" sz="2400" baseline="30000" dirty="0" smtClean="0"/>
              <a:t>st</a:t>
            </a:r>
            <a:r>
              <a:rPr lang="en-GB" sz="2400" dirty="0" smtClean="0"/>
              <a:t>, 2009</a:t>
            </a:r>
          </a:p>
        </p:txBody>
      </p:sp>
      <p:sp>
        <p:nvSpPr>
          <p:cNvPr id="12291" name="Line 83"/>
          <p:cNvSpPr>
            <a:spLocks noChangeShapeType="1"/>
          </p:cNvSpPr>
          <p:nvPr/>
        </p:nvSpPr>
        <p:spPr bwMode="auto">
          <a:xfrm>
            <a:off x="839788" y="5429250"/>
            <a:ext cx="8829675" cy="0"/>
          </a:xfrm>
          <a:prstGeom prst="line">
            <a:avLst/>
          </a:prstGeom>
          <a:noFill/>
          <a:ln w="0">
            <a:solidFill>
              <a:srgbClr val="000000"/>
            </a:solidFill>
            <a:round/>
            <a:headEnd/>
            <a:tailEnd/>
          </a:ln>
        </p:spPr>
        <p:txBody>
          <a:bodyPr/>
          <a:lstStyle/>
          <a:p>
            <a:endParaRPr lang="da-DK" dirty="0"/>
          </a:p>
        </p:txBody>
      </p:sp>
      <p:sp>
        <p:nvSpPr>
          <p:cNvPr id="12292" name="Line 84"/>
          <p:cNvSpPr>
            <a:spLocks noChangeShapeType="1"/>
          </p:cNvSpPr>
          <p:nvPr/>
        </p:nvSpPr>
        <p:spPr bwMode="auto">
          <a:xfrm>
            <a:off x="839788" y="4949825"/>
            <a:ext cx="8829675" cy="0"/>
          </a:xfrm>
          <a:prstGeom prst="line">
            <a:avLst/>
          </a:prstGeom>
          <a:noFill/>
          <a:ln w="0">
            <a:solidFill>
              <a:srgbClr val="000000"/>
            </a:solidFill>
            <a:round/>
            <a:headEnd/>
            <a:tailEnd/>
          </a:ln>
        </p:spPr>
        <p:txBody>
          <a:bodyPr/>
          <a:lstStyle/>
          <a:p>
            <a:endParaRPr lang="da-DK" dirty="0"/>
          </a:p>
        </p:txBody>
      </p:sp>
      <p:sp>
        <p:nvSpPr>
          <p:cNvPr id="12293" name="Line 85"/>
          <p:cNvSpPr>
            <a:spLocks noChangeShapeType="1"/>
          </p:cNvSpPr>
          <p:nvPr/>
        </p:nvSpPr>
        <p:spPr bwMode="auto">
          <a:xfrm>
            <a:off x="839788" y="4511675"/>
            <a:ext cx="8829675" cy="0"/>
          </a:xfrm>
          <a:prstGeom prst="line">
            <a:avLst/>
          </a:prstGeom>
          <a:noFill/>
          <a:ln w="0">
            <a:solidFill>
              <a:srgbClr val="000000"/>
            </a:solidFill>
            <a:round/>
            <a:headEnd/>
            <a:tailEnd/>
          </a:ln>
        </p:spPr>
        <p:txBody>
          <a:bodyPr/>
          <a:lstStyle/>
          <a:p>
            <a:endParaRPr lang="da-DK" dirty="0"/>
          </a:p>
        </p:txBody>
      </p:sp>
      <p:sp>
        <p:nvSpPr>
          <p:cNvPr id="12294" name="Line 86"/>
          <p:cNvSpPr>
            <a:spLocks noChangeShapeType="1"/>
          </p:cNvSpPr>
          <p:nvPr/>
        </p:nvSpPr>
        <p:spPr bwMode="auto">
          <a:xfrm>
            <a:off x="839788" y="4075113"/>
            <a:ext cx="8829675" cy="0"/>
          </a:xfrm>
          <a:prstGeom prst="line">
            <a:avLst/>
          </a:prstGeom>
          <a:noFill/>
          <a:ln w="0">
            <a:solidFill>
              <a:srgbClr val="000000"/>
            </a:solidFill>
            <a:round/>
            <a:headEnd/>
            <a:tailEnd/>
          </a:ln>
        </p:spPr>
        <p:txBody>
          <a:bodyPr/>
          <a:lstStyle/>
          <a:p>
            <a:endParaRPr lang="da-DK" dirty="0"/>
          </a:p>
        </p:txBody>
      </p:sp>
      <p:sp>
        <p:nvSpPr>
          <p:cNvPr id="12295" name="Line 87"/>
          <p:cNvSpPr>
            <a:spLocks noChangeShapeType="1"/>
          </p:cNvSpPr>
          <p:nvPr/>
        </p:nvSpPr>
        <p:spPr bwMode="auto">
          <a:xfrm>
            <a:off x="839788" y="3636963"/>
            <a:ext cx="8829675" cy="0"/>
          </a:xfrm>
          <a:prstGeom prst="line">
            <a:avLst/>
          </a:prstGeom>
          <a:noFill/>
          <a:ln w="0">
            <a:solidFill>
              <a:srgbClr val="000000"/>
            </a:solidFill>
            <a:round/>
            <a:headEnd/>
            <a:tailEnd/>
          </a:ln>
        </p:spPr>
        <p:txBody>
          <a:bodyPr/>
          <a:lstStyle/>
          <a:p>
            <a:endParaRPr lang="da-DK" dirty="0"/>
          </a:p>
        </p:txBody>
      </p:sp>
      <p:sp>
        <p:nvSpPr>
          <p:cNvPr id="12296" name="Line 88"/>
          <p:cNvSpPr>
            <a:spLocks noChangeShapeType="1"/>
          </p:cNvSpPr>
          <p:nvPr/>
        </p:nvSpPr>
        <p:spPr bwMode="auto">
          <a:xfrm>
            <a:off x="839788" y="3157538"/>
            <a:ext cx="8829675" cy="0"/>
          </a:xfrm>
          <a:prstGeom prst="line">
            <a:avLst/>
          </a:prstGeom>
          <a:noFill/>
          <a:ln w="0">
            <a:solidFill>
              <a:srgbClr val="000000"/>
            </a:solidFill>
            <a:round/>
            <a:headEnd/>
            <a:tailEnd/>
          </a:ln>
        </p:spPr>
        <p:txBody>
          <a:bodyPr/>
          <a:lstStyle/>
          <a:p>
            <a:endParaRPr lang="da-DK" dirty="0"/>
          </a:p>
        </p:txBody>
      </p:sp>
      <p:sp>
        <p:nvSpPr>
          <p:cNvPr id="12297" name="Line 89"/>
          <p:cNvSpPr>
            <a:spLocks noChangeShapeType="1"/>
          </p:cNvSpPr>
          <p:nvPr/>
        </p:nvSpPr>
        <p:spPr bwMode="auto">
          <a:xfrm>
            <a:off x="839788" y="2719388"/>
            <a:ext cx="8829675" cy="0"/>
          </a:xfrm>
          <a:prstGeom prst="line">
            <a:avLst/>
          </a:prstGeom>
          <a:noFill/>
          <a:ln w="0">
            <a:solidFill>
              <a:srgbClr val="000000"/>
            </a:solidFill>
            <a:round/>
            <a:headEnd/>
            <a:tailEnd/>
          </a:ln>
        </p:spPr>
        <p:txBody>
          <a:bodyPr/>
          <a:lstStyle/>
          <a:p>
            <a:endParaRPr lang="da-DK" dirty="0"/>
          </a:p>
        </p:txBody>
      </p:sp>
      <p:sp>
        <p:nvSpPr>
          <p:cNvPr id="12298" name="Line 90"/>
          <p:cNvSpPr>
            <a:spLocks noChangeShapeType="1"/>
          </p:cNvSpPr>
          <p:nvPr/>
        </p:nvSpPr>
        <p:spPr bwMode="auto">
          <a:xfrm>
            <a:off x="839788" y="2282825"/>
            <a:ext cx="8829675" cy="0"/>
          </a:xfrm>
          <a:prstGeom prst="line">
            <a:avLst/>
          </a:prstGeom>
          <a:noFill/>
          <a:ln w="0">
            <a:solidFill>
              <a:srgbClr val="000000"/>
            </a:solidFill>
            <a:round/>
            <a:headEnd/>
            <a:tailEnd/>
          </a:ln>
        </p:spPr>
        <p:txBody>
          <a:bodyPr/>
          <a:lstStyle/>
          <a:p>
            <a:endParaRPr lang="da-DK" dirty="0"/>
          </a:p>
        </p:txBody>
      </p:sp>
      <p:sp>
        <p:nvSpPr>
          <p:cNvPr id="12299" name="Line 91"/>
          <p:cNvSpPr>
            <a:spLocks noChangeShapeType="1"/>
          </p:cNvSpPr>
          <p:nvPr/>
        </p:nvSpPr>
        <p:spPr bwMode="auto">
          <a:xfrm>
            <a:off x="839788" y="1801813"/>
            <a:ext cx="8829675" cy="0"/>
          </a:xfrm>
          <a:prstGeom prst="line">
            <a:avLst/>
          </a:prstGeom>
          <a:noFill/>
          <a:ln w="0">
            <a:solidFill>
              <a:srgbClr val="000000"/>
            </a:solidFill>
            <a:round/>
            <a:headEnd/>
            <a:tailEnd/>
          </a:ln>
        </p:spPr>
        <p:txBody>
          <a:bodyPr/>
          <a:lstStyle/>
          <a:p>
            <a:endParaRPr lang="da-DK" dirty="0"/>
          </a:p>
        </p:txBody>
      </p:sp>
      <p:sp>
        <p:nvSpPr>
          <p:cNvPr id="12300" name="Line 92"/>
          <p:cNvSpPr>
            <a:spLocks noChangeShapeType="1"/>
          </p:cNvSpPr>
          <p:nvPr/>
        </p:nvSpPr>
        <p:spPr bwMode="auto">
          <a:xfrm>
            <a:off x="839788" y="1365250"/>
            <a:ext cx="8829675" cy="0"/>
          </a:xfrm>
          <a:prstGeom prst="line">
            <a:avLst/>
          </a:prstGeom>
          <a:noFill/>
          <a:ln w="0">
            <a:solidFill>
              <a:srgbClr val="000000"/>
            </a:solidFill>
            <a:round/>
            <a:headEnd/>
            <a:tailEnd/>
          </a:ln>
        </p:spPr>
        <p:txBody>
          <a:bodyPr/>
          <a:lstStyle/>
          <a:p>
            <a:endParaRPr lang="da-DK" dirty="0"/>
          </a:p>
        </p:txBody>
      </p:sp>
      <p:sp>
        <p:nvSpPr>
          <p:cNvPr id="12301" name="Rectangle 93"/>
          <p:cNvSpPr>
            <a:spLocks noChangeArrowheads="1"/>
          </p:cNvSpPr>
          <p:nvPr/>
        </p:nvSpPr>
        <p:spPr bwMode="auto">
          <a:xfrm>
            <a:off x="839788" y="1146175"/>
            <a:ext cx="8829675" cy="4721225"/>
          </a:xfrm>
          <a:prstGeom prst="rect">
            <a:avLst/>
          </a:prstGeom>
          <a:noFill/>
          <a:ln w="23813">
            <a:solidFill>
              <a:srgbClr val="808080"/>
            </a:solidFill>
            <a:miter lim="800000"/>
            <a:headEnd/>
            <a:tailEnd/>
          </a:ln>
        </p:spPr>
        <p:txBody>
          <a:bodyPr/>
          <a:lstStyle/>
          <a:p>
            <a:endParaRPr lang="en-GB" dirty="0"/>
          </a:p>
        </p:txBody>
      </p:sp>
      <p:sp>
        <p:nvSpPr>
          <p:cNvPr id="12302" name="Line 94"/>
          <p:cNvSpPr>
            <a:spLocks noChangeShapeType="1"/>
          </p:cNvSpPr>
          <p:nvPr/>
        </p:nvSpPr>
        <p:spPr bwMode="auto">
          <a:xfrm>
            <a:off x="839788" y="1146175"/>
            <a:ext cx="0" cy="4721225"/>
          </a:xfrm>
          <a:prstGeom prst="line">
            <a:avLst/>
          </a:prstGeom>
          <a:noFill/>
          <a:ln w="0">
            <a:solidFill>
              <a:srgbClr val="000000"/>
            </a:solidFill>
            <a:round/>
            <a:headEnd/>
            <a:tailEnd/>
          </a:ln>
        </p:spPr>
        <p:txBody>
          <a:bodyPr/>
          <a:lstStyle/>
          <a:p>
            <a:endParaRPr lang="da-DK" dirty="0"/>
          </a:p>
        </p:txBody>
      </p:sp>
      <p:sp>
        <p:nvSpPr>
          <p:cNvPr id="12303" name="Line 95"/>
          <p:cNvSpPr>
            <a:spLocks noChangeShapeType="1"/>
          </p:cNvSpPr>
          <p:nvPr/>
        </p:nvSpPr>
        <p:spPr bwMode="auto">
          <a:xfrm>
            <a:off x="738188" y="5867400"/>
            <a:ext cx="101600" cy="0"/>
          </a:xfrm>
          <a:prstGeom prst="line">
            <a:avLst/>
          </a:prstGeom>
          <a:noFill/>
          <a:ln w="0">
            <a:solidFill>
              <a:srgbClr val="000000"/>
            </a:solidFill>
            <a:round/>
            <a:headEnd/>
            <a:tailEnd/>
          </a:ln>
        </p:spPr>
        <p:txBody>
          <a:bodyPr/>
          <a:lstStyle/>
          <a:p>
            <a:endParaRPr lang="da-DK" dirty="0"/>
          </a:p>
        </p:txBody>
      </p:sp>
      <p:sp>
        <p:nvSpPr>
          <p:cNvPr id="12304" name="Line 96"/>
          <p:cNvSpPr>
            <a:spLocks noChangeShapeType="1"/>
          </p:cNvSpPr>
          <p:nvPr/>
        </p:nvSpPr>
        <p:spPr bwMode="auto">
          <a:xfrm>
            <a:off x="738188" y="5429250"/>
            <a:ext cx="101600" cy="0"/>
          </a:xfrm>
          <a:prstGeom prst="line">
            <a:avLst/>
          </a:prstGeom>
          <a:noFill/>
          <a:ln w="0">
            <a:solidFill>
              <a:srgbClr val="000000"/>
            </a:solidFill>
            <a:round/>
            <a:headEnd/>
            <a:tailEnd/>
          </a:ln>
        </p:spPr>
        <p:txBody>
          <a:bodyPr/>
          <a:lstStyle/>
          <a:p>
            <a:endParaRPr lang="da-DK" dirty="0"/>
          </a:p>
        </p:txBody>
      </p:sp>
      <p:sp>
        <p:nvSpPr>
          <p:cNvPr id="12305" name="Line 97"/>
          <p:cNvSpPr>
            <a:spLocks noChangeShapeType="1"/>
          </p:cNvSpPr>
          <p:nvPr/>
        </p:nvSpPr>
        <p:spPr bwMode="auto">
          <a:xfrm>
            <a:off x="738188" y="4949825"/>
            <a:ext cx="101600" cy="0"/>
          </a:xfrm>
          <a:prstGeom prst="line">
            <a:avLst/>
          </a:prstGeom>
          <a:noFill/>
          <a:ln w="0">
            <a:solidFill>
              <a:srgbClr val="000000"/>
            </a:solidFill>
            <a:round/>
            <a:headEnd/>
            <a:tailEnd/>
          </a:ln>
        </p:spPr>
        <p:txBody>
          <a:bodyPr/>
          <a:lstStyle/>
          <a:p>
            <a:endParaRPr lang="da-DK" dirty="0"/>
          </a:p>
        </p:txBody>
      </p:sp>
      <p:sp>
        <p:nvSpPr>
          <p:cNvPr id="12306" name="Line 98"/>
          <p:cNvSpPr>
            <a:spLocks noChangeShapeType="1"/>
          </p:cNvSpPr>
          <p:nvPr/>
        </p:nvSpPr>
        <p:spPr bwMode="auto">
          <a:xfrm>
            <a:off x="738188" y="4511675"/>
            <a:ext cx="101600" cy="0"/>
          </a:xfrm>
          <a:prstGeom prst="line">
            <a:avLst/>
          </a:prstGeom>
          <a:noFill/>
          <a:ln w="0">
            <a:solidFill>
              <a:srgbClr val="000000"/>
            </a:solidFill>
            <a:round/>
            <a:headEnd/>
            <a:tailEnd/>
          </a:ln>
        </p:spPr>
        <p:txBody>
          <a:bodyPr/>
          <a:lstStyle/>
          <a:p>
            <a:endParaRPr lang="da-DK" dirty="0"/>
          </a:p>
        </p:txBody>
      </p:sp>
      <p:sp>
        <p:nvSpPr>
          <p:cNvPr id="12307" name="Line 99"/>
          <p:cNvSpPr>
            <a:spLocks noChangeShapeType="1"/>
          </p:cNvSpPr>
          <p:nvPr/>
        </p:nvSpPr>
        <p:spPr bwMode="auto">
          <a:xfrm>
            <a:off x="738188" y="4075113"/>
            <a:ext cx="101600" cy="0"/>
          </a:xfrm>
          <a:prstGeom prst="line">
            <a:avLst/>
          </a:prstGeom>
          <a:noFill/>
          <a:ln w="0">
            <a:solidFill>
              <a:srgbClr val="000000"/>
            </a:solidFill>
            <a:round/>
            <a:headEnd/>
            <a:tailEnd/>
          </a:ln>
        </p:spPr>
        <p:txBody>
          <a:bodyPr/>
          <a:lstStyle/>
          <a:p>
            <a:endParaRPr lang="da-DK" dirty="0"/>
          </a:p>
        </p:txBody>
      </p:sp>
      <p:sp>
        <p:nvSpPr>
          <p:cNvPr id="12308" name="Line 100"/>
          <p:cNvSpPr>
            <a:spLocks noChangeShapeType="1"/>
          </p:cNvSpPr>
          <p:nvPr/>
        </p:nvSpPr>
        <p:spPr bwMode="auto">
          <a:xfrm>
            <a:off x="738188" y="3636963"/>
            <a:ext cx="101600" cy="0"/>
          </a:xfrm>
          <a:prstGeom prst="line">
            <a:avLst/>
          </a:prstGeom>
          <a:noFill/>
          <a:ln w="0">
            <a:solidFill>
              <a:srgbClr val="000000"/>
            </a:solidFill>
            <a:round/>
            <a:headEnd/>
            <a:tailEnd/>
          </a:ln>
        </p:spPr>
        <p:txBody>
          <a:bodyPr/>
          <a:lstStyle/>
          <a:p>
            <a:endParaRPr lang="da-DK" dirty="0"/>
          </a:p>
        </p:txBody>
      </p:sp>
      <p:sp>
        <p:nvSpPr>
          <p:cNvPr id="12309" name="Line 101"/>
          <p:cNvSpPr>
            <a:spLocks noChangeShapeType="1"/>
          </p:cNvSpPr>
          <p:nvPr/>
        </p:nvSpPr>
        <p:spPr bwMode="auto">
          <a:xfrm>
            <a:off x="738188" y="3157538"/>
            <a:ext cx="101600" cy="0"/>
          </a:xfrm>
          <a:prstGeom prst="line">
            <a:avLst/>
          </a:prstGeom>
          <a:noFill/>
          <a:ln w="0">
            <a:solidFill>
              <a:srgbClr val="000000"/>
            </a:solidFill>
            <a:round/>
            <a:headEnd/>
            <a:tailEnd/>
          </a:ln>
        </p:spPr>
        <p:txBody>
          <a:bodyPr/>
          <a:lstStyle/>
          <a:p>
            <a:endParaRPr lang="da-DK" dirty="0"/>
          </a:p>
        </p:txBody>
      </p:sp>
      <p:sp>
        <p:nvSpPr>
          <p:cNvPr id="12310" name="Line 102"/>
          <p:cNvSpPr>
            <a:spLocks noChangeShapeType="1"/>
          </p:cNvSpPr>
          <p:nvPr/>
        </p:nvSpPr>
        <p:spPr bwMode="auto">
          <a:xfrm>
            <a:off x="738188" y="2719388"/>
            <a:ext cx="101600" cy="0"/>
          </a:xfrm>
          <a:prstGeom prst="line">
            <a:avLst/>
          </a:prstGeom>
          <a:noFill/>
          <a:ln w="0">
            <a:solidFill>
              <a:srgbClr val="000000"/>
            </a:solidFill>
            <a:round/>
            <a:headEnd/>
            <a:tailEnd/>
          </a:ln>
        </p:spPr>
        <p:txBody>
          <a:bodyPr/>
          <a:lstStyle/>
          <a:p>
            <a:endParaRPr lang="da-DK" dirty="0"/>
          </a:p>
        </p:txBody>
      </p:sp>
      <p:sp>
        <p:nvSpPr>
          <p:cNvPr id="12311" name="Line 103"/>
          <p:cNvSpPr>
            <a:spLocks noChangeShapeType="1"/>
          </p:cNvSpPr>
          <p:nvPr/>
        </p:nvSpPr>
        <p:spPr bwMode="auto">
          <a:xfrm>
            <a:off x="738188" y="2282825"/>
            <a:ext cx="101600" cy="0"/>
          </a:xfrm>
          <a:prstGeom prst="line">
            <a:avLst/>
          </a:prstGeom>
          <a:noFill/>
          <a:ln w="0">
            <a:solidFill>
              <a:srgbClr val="000000"/>
            </a:solidFill>
            <a:round/>
            <a:headEnd/>
            <a:tailEnd/>
          </a:ln>
        </p:spPr>
        <p:txBody>
          <a:bodyPr/>
          <a:lstStyle/>
          <a:p>
            <a:endParaRPr lang="da-DK" dirty="0"/>
          </a:p>
        </p:txBody>
      </p:sp>
      <p:sp>
        <p:nvSpPr>
          <p:cNvPr id="12312" name="Line 104"/>
          <p:cNvSpPr>
            <a:spLocks noChangeShapeType="1"/>
          </p:cNvSpPr>
          <p:nvPr/>
        </p:nvSpPr>
        <p:spPr bwMode="auto">
          <a:xfrm>
            <a:off x="738188" y="1801813"/>
            <a:ext cx="101600" cy="0"/>
          </a:xfrm>
          <a:prstGeom prst="line">
            <a:avLst/>
          </a:prstGeom>
          <a:noFill/>
          <a:ln w="0">
            <a:solidFill>
              <a:srgbClr val="000000"/>
            </a:solidFill>
            <a:round/>
            <a:headEnd/>
            <a:tailEnd/>
          </a:ln>
        </p:spPr>
        <p:txBody>
          <a:bodyPr/>
          <a:lstStyle/>
          <a:p>
            <a:endParaRPr lang="da-DK" dirty="0"/>
          </a:p>
        </p:txBody>
      </p:sp>
      <p:sp>
        <p:nvSpPr>
          <p:cNvPr id="12313" name="Line 105"/>
          <p:cNvSpPr>
            <a:spLocks noChangeShapeType="1"/>
          </p:cNvSpPr>
          <p:nvPr/>
        </p:nvSpPr>
        <p:spPr bwMode="auto">
          <a:xfrm>
            <a:off x="738188" y="1365250"/>
            <a:ext cx="101600" cy="0"/>
          </a:xfrm>
          <a:prstGeom prst="line">
            <a:avLst/>
          </a:prstGeom>
          <a:noFill/>
          <a:ln w="0">
            <a:solidFill>
              <a:srgbClr val="000000"/>
            </a:solidFill>
            <a:round/>
            <a:headEnd/>
            <a:tailEnd/>
          </a:ln>
        </p:spPr>
        <p:txBody>
          <a:bodyPr/>
          <a:lstStyle/>
          <a:p>
            <a:endParaRPr lang="da-DK" dirty="0"/>
          </a:p>
        </p:txBody>
      </p:sp>
      <p:sp>
        <p:nvSpPr>
          <p:cNvPr id="12314" name="Line 106"/>
          <p:cNvSpPr>
            <a:spLocks noChangeShapeType="1"/>
          </p:cNvSpPr>
          <p:nvPr/>
        </p:nvSpPr>
        <p:spPr bwMode="auto">
          <a:xfrm>
            <a:off x="839788" y="5867400"/>
            <a:ext cx="8829675" cy="0"/>
          </a:xfrm>
          <a:prstGeom prst="line">
            <a:avLst/>
          </a:prstGeom>
          <a:noFill/>
          <a:ln w="0">
            <a:solidFill>
              <a:srgbClr val="000000"/>
            </a:solidFill>
            <a:round/>
            <a:headEnd/>
            <a:tailEnd/>
          </a:ln>
        </p:spPr>
        <p:txBody>
          <a:bodyPr/>
          <a:lstStyle/>
          <a:p>
            <a:endParaRPr lang="da-DK" dirty="0"/>
          </a:p>
        </p:txBody>
      </p:sp>
      <p:sp>
        <p:nvSpPr>
          <p:cNvPr id="12315" name="Line 107"/>
          <p:cNvSpPr>
            <a:spLocks noChangeShapeType="1"/>
          </p:cNvSpPr>
          <p:nvPr/>
        </p:nvSpPr>
        <p:spPr bwMode="auto">
          <a:xfrm flipV="1">
            <a:off x="839788" y="5867400"/>
            <a:ext cx="0" cy="174625"/>
          </a:xfrm>
          <a:prstGeom prst="line">
            <a:avLst/>
          </a:prstGeom>
          <a:noFill/>
          <a:ln w="0">
            <a:solidFill>
              <a:srgbClr val="000000"/>
            </a:solidFill>
            <a:round/>
            <a:headEnd/>
            <a:tailEnd/>
          </a:ln>
        </p:spPr>
        <p:txBody>
          <a:bodyPr/>
          <a:lstStyle/>
          <a:p>
            <a:endParaRPr lang="da-DK" dirty="0"/>
          </a:p>
        </p:txBody>
      </p:sp>
      <p:sp>
        <p:nvSpPr>
          <p:cNvPr id="12316" name="Line 108"/>
          <p:cNvSpPr>
            <a:spLocks noChangeShapeType="1"/>
          </p:cNvSpPr>
          <p:nvPr/>
        </p:nvSpPr>
        <p:spPr bwMode="auto">
          <a:xfrm flipV="1">
            <a:off x="1217613" y="5867400"/>
            <a:ext cx="0" cy="174625"/>
          </a:xfrm>
          <a:prstGeom prst="line">
            <a:avLst/>
          </a:prstGeom>
          <a:noFill/>
          <a:ln w="0">
            <a:solidFill>
              <a:srgbClr val="000000"/>
            </a:solidFill>
            <a:round/>
            <a:headEnd/>
            <a:tailEnd/>
          </a:ln>
        </p:spPr>
        <p:txBody>
          <a:bodyPr/>
          <a:lstStyle/>
          <a:p>
            <a:endParaRPr lang="da-DK" dirty="0"/>
          </a:p>
        </p:txBody>
      </p:sp>
      <p:sp>
        <p:nvSpPr>
          <p:cNvPr id="12317" name="Line 109"/>
          <p:cNvSpPr>
            <a:spLocks noChangeShapeType="1"/>
          </p:cNvSpPr>
          <p:nvPr/>
        </p:nvSpPr>
        <p:spPr bwMode="auto">
          <a:xfrm flipV="1">
            <a:off x="1571625" y="5867400"/>
            <a:ext cx="0" cy="174625"/>
          </a:xfrm>
          <a:prstGeom prst="line">
            <a:avLst/>
          </a:prstGeom>
          <a:noFill/>
          <a:ln w="0">
            <a:solidFill>
              <a:srgbClr val="000000"/>
            </a:solidFill>
            <a:round/>
            <a:headEnd/>
            <a:tailEnd/>
          </a:ln>
        </p:spPr>
        <p:txBody>
          <a:bodyPr/>
          <a:lstStyle/>
          <a:p>
            <a:endParaRPr lang="da-DK" dirty="0"/>
          </a:p>
        </p:txBody>
      </p:sp>
      <p:sp>
        <p:nvSpPr>
          <p:cNvPr id="12318" name="Line 110"/>
          <p:cNvSpPr>
            <a:spLocks noChangeShapeType="1"/>
          </p:cNvSpPr>
          <p:nvPr/>
        </p:nvSpPr>
        <p:spPr bwMode="auto">
          <a:xfrm flipV="1">
            <a:off x="1951038" y="5867400"/>
            <a:ext cx="0" cy="174625"/>
          </a:xfrm>
          <a:prstGeom prst="line">
            <a:avLst/>
          </a:prstGeom>
          <a:noFill/>
          <a:ln w="0">
            <a:solidFill>
              <a:srgbClr val="000000"/>
            </a:solidFill>
            <a:round/>
            <a:headEnd/>
            <a:tailEnd/>
          </a:ln>
        </p:spPr>
        <p:txBody>
          <a:bodyPr/>
          <a:lstStyle/>
          <a:p>
            <a:endParaRPr lang="da-DK" dirty="0"/>
          </a:p>
        </p:txBody>
      </p:sp>
      <p:sp>
        <p:nvSpPr>
          <p:cNvPr id="12319" name="Line 111"/>
          <p:cNvSpPr>
            <a:spLocks noChangeShapeType="1"/>
          </p:cNvSpPr>
          <p:nvPr/>
        </p:nvSpPr>
        <p:spPr bwMode="auto">
          <a:xfrm flipV="1">
            <a:off x="2303463" y="5867400"/>
            <a:ext cx="0" cy="174625"/>
          </a:xfrm>
          <a:prstGeom prst="line">
            <a:avLst/>
          </a:prstGeom>
          <a:noFill/>
          <a:ln w="0">
            <a:solidFill>
              <a:srgbClr val="000000"/>
            </a:solidFill>
            <a:round/>
            <a:headEnd/>
            <a:tailEnd/>
          </a:ln>
        </p:spPr>
        <p:txBody>
          <a:bodyPr/>
          <a:lstStyle/>
          <a:p>
            <a:endParaRPr lang="da-DK" dirty="0"/>
          </a:p>
        </p:txBody>
      </p:sp>
      <p:sp>
        <p:nvSpPr>
          <p:cNvPr id="12320" name="Line 112"/>
          <p:cNvSpPr>
            <a:spLocks noChangeShapeType="1"/>
          </p:cNvSpPr>
          <p:nvPr/>
        </p:nvSpPr>
        <p:spPr bwMode="auto">
          <a:xfrm flipV="1">
            <a:off x="2681288" y="5867400"/>
            <a:ext cx="0" cy="174625"/>
          </a:xfrm>
          <a:prstGeom prst="line">
            <a:avLst/>
          </a:prstGeom>
          <a:noFill/>
          <a:ln w="0">
            <a:solidFill>
              <a:srgbClr val="000000"/>
            </a:solidFill>
            <a:round/>
            <a:headEnd/>
            <a:tailEnd/>
          </a:ln>
        </p:spPr>
        <p:txBody>
          <a:bodyPr/>
          <a:lstStyle/>
          <a:p>
            <a:endParaRPr lang="da-DK" dirty="0"/>
          </a:p>
        </p:txBody>
      </p:sp>
      <p:sp>
        <p:nvSpPr>
          <p:cNvPr id="12321" name="Line 113"/>
          <p:cNvSpPr>
            <a:spLocks noChangeShapeType="1"/>
          </p:cNvSpPr>
          <p:nvPr/>
        </p:nvSpPr>
        <p:spPr bwMode="auto">
          <a:xfrm flipV="1">
            <a:off x="3059113" y="5867400"/>
            <a:ext cx="0" cy="174625"/>
          </a:xfrm>
          <a:prstGeom prst="line">
            <a:avLst/>
          </a:prstGeom>
          <a:noFill/>
          <a:ln w="0">
            <a:solidFill>
              <a:srgbClr val="000000"/>
            </a:solidFill>
            <a:round/>
            <a:headEnd/>
            <a:tailEnd/>
          </a:ln>
        </p:spPr>
        <p:txBody>
          <a:bodyPr/>
          <a:lstStyle/>
          <a:p>
            <a:endParaRPr lang="da-DK" dirty="0"/>
          </a:p>
        </p:txBody>
      </p:sp>
      <p:sp>
        <p:nvSpPr>
          <p:cNvPr id="12322" name="Line 114"/>
          <p:cNvSpPr>
            <a:spLocks noChangeShapeType="1"/>
          </p:cNvSpPr>
          <p:nvPr/>
        </p:nvSpPr>
        <p:spPr bwMode="auto">
          <a:xfrm flipV="1">
            <a:off x="3411538" y="5867400"/>
            <a:ext cx="0" cy="174625"/>
          </a:xfrm>
          <a:prstGeom prst="line">
            <a:avLst/>
          </a:prstGeom>
          <a:noFill/>
          <a:ln w="0">
            <a:solidFill>
              <a:srgbClr val="000000"/>
            </a:solidFill>
            <a:round/>
            <a:headEnd/>
            <a:tailEnd/>
          </a:ln>
        </p:spPr>
        <p:txBody>
          <a:bodyPr/>
          <a:lstStyle/>
          <a:p>
            <a:endParaRPr lang="da-DK" dirty="0"/>
          </a:p>
        </p:txBody>
      </p:sp>
      <p:sp>
        <p:nvSpPr>
          <p:cNvPr id="12323" name="Line 115"/>
          <p:cNvSpPr>
            <a:spLocks noChangeShapeType="1"/>
          </p:cNvSpPr>
          <p:nvPr/>
        </p:nvSpPr>
        <p:spPr bwMode="auto">
          <a:xfrm flipV="1">
            <a:off x="3790950" y="5867400"/>
            <a:ext cx="0" cy="174625"/>
          </a:xfrm>
          <a:prstGeom prst="line">
            <a:avLst/>
          </a:prstGeom>
          <a:noFill/>
          <a:ln w="0">
            <a:solidFill>
              <a:srgbClr val="000000"/>
            </a:solidFill>
            <a:round/>
            <a:headEnd/>
            <a:tailEnd/>
          </a:ln>
        </p:spPr>
        <p:txBody>
          <a:bodyPr/>
          <a:lstStyle/>
          <a:p>
            <a:endParaRPr lang="da-DK" dirty="0"/>
          </a:p>
        </p:txBody>
      </p:sp>
      <p:sp>
        <p:nvSpPr>
          <p:cNvPr id="12324" name="Line 116"/>
          <p:cNvSpPr>
            <a:spLocks noChangeShapeType="1"/>
          </p:cNvSpPr>
          <p:nvPr/>
        </p:nvSpPr>
        <p:spPr bwMode="auto">
          <a:xfrm flipV="1">
            <a:off x="4144963" y="5867400"/>
            <a:ext cx="0" cy="174625"/>
          </a:xfrm>
          <a:prstGeom prst="line">
            <a:avLst/>
          </a:prstGeom>
          <a:noFill/>
          <a:ln w="0">
            <a:solidFill>
              <a:srgbClr val="000000"/>
            </a:solidFill>
            <a:round/>
            <a:headEnd/>
            <a:tailEnd/>
          </a:ln>
        </p:spPr>
        <p:txBody>
          <a:bodyPr/>
          <a:lstStyle/>
          <a:p>
            <a:endParaRPr lang="da-DK" dirty="0"/>
          </a:p>
        </p:txBody>
      </p:sp>
      <p:sp>
        <p:nvSpPr>
          <p:cNvPr id="12325" name="Line 117"/>
          <p:cNvSpPr>
            <a:spLocks noChangeShapeType="1"/>
          </p:cNvSpPr>
          <p:nvPr/>
        </p:nvSpPr>
        <p:spPr bwMode="auto">
          <a:xfrm flipV="1">
            <a:off x="4522788" y="5867400"/>
            <a:ext cx="0" cy="174625"/>
          </a:xfrm>
          <a:prstGeom prst="line">
            <a:avLst/>
          </a:prstGeom>
          <a:noFill/>
          <a:ln w="0">
            <a:solidFill>
              <a:srgbClr val="000000"/>
            </a:solidFill>
            <a:round/>
            <a:headEnd/>
            <a:tailEnd/>
          </a:ln>
        </p:spPr>
        <p:txBody>
          <a:bodyPr/>
          <a:lstStyle/>
          <a:p>
            <a:endParaRPr lang="da-DK" dirty="0"/>
          </a:p>
        </p:txBody>
      </p:sp>
      <p:sp>
        <p:nvSpPr>
          <p:cNvPr id="12326" name="Line 118"/>
          <p:cNvSpPr>
            <a:spLocks noChangeShapeType="1"/>
          </p:cNvSpPr>
          <p:nvPr/>
        </p:nvSpPr>
        <p:spPr bwMode="auto">
          <a:xfrm flipV="1">
            <a:off x="4875213" y="5867400"/>
            <a:ext cx="0" cy="174625"/>
          </a:xfrm>
          <a:prstGeom prst="line">
            <a:avLst/>
          </a:prstGeom>
          <a:noFill/>
          <a:ln w="0">
            <a:solidFill>
              <a:srgbClr val="000000"/>
            </a:solidFill>
            <a:round/>
            <a:headEnd/>
            <a:tailEnd/>
          </a:ln>
        </p:spPr>
        <p:txBody>
          <a:bodyPr/>
          <a:lstStyle/>
          <a:p>
            <a:endParaRPr lang="da-DK" dirty="0"/>
          </a:p>
        </p:txBody>
      </p:sp>
      <p:sp>
        <p:nvSpPr>
          <p:cNvPr id="12327" name="Line 119"/>
          <p:cNvSpPr>
            <a:spLocks noChangeShapeType="1"/>
          </p:cNvSpPr>
          <p:nvPr/>
        </p:nvSpPr>
        <p:spPr bwMode="auto">
          <a:xfrm flipV="1">
            <a:off x="5254625" y="5867400"/>
            <a:ext cx="0" cy="174625"/>
          </a:xfrm>
          <a:prstGeom prst="line">
            <a:avLst/>
          </a:prstGeom>
          <a:noFill/>
          <a:ln w="0">
            <a:solidFill>
              <a:srgbClr val="000000"/>
            </a:solidFill>
            <a:round/>
            <a:headEnd/>
            <a:tailEnd/>
          </a:ln>
        </p:spPr>
        <p:txBody>
          <a:bodyPr/>
          <a:lstStyle/>
          <a:p>
            <a:endParaRPr lang="da-DK" dirty="0"/>
          </a:p>
        </p:txBody>
      </p:sp>
      <p:sp>
        <p:nvSpPr>
          <p:cNvPr id="12328" name="Line 120"/>
          <p:cNvSpPr>
            <a:spLocks noChangeShapeType="1"/>
          </p:cNvSpPr>
          <p:nvPr/>
        </p:nvSpPr>
        <p:spPr bwMode="auto">
          <a:xfrm flipV="1">
            <a:off x="5632450" y="5867400"/>
            <a:ext cx="0" cy="174625"/>
          </a:xfrm>
          <a:prstGeom prst="line">
            <a:avLst/>
          </a:prstGeom>
          <a:noFill/>
          <a:ln w="0">
            <a:solidFill>
              <a:srgbClr val="000000"/>
            </a:solidFill>
            <a:round/>
            <a:headEnd/>
            <a:tailEnd/>
          </a:ln>
        </p:spPr>
        <p:txBody>
          <a:bodyPr/>
          <a:lstStyle/>
          <a:p>
            <a:endParaRPr lang="da-DK" dirty="0"/>
          </a:p>
        </p:txBody>
      </p:sp>
      <p:sp>
        <p:nvSpPr>
          <p:cNvPr id="12329" name="Line 121"/>
          <p:cNvSpPr>
            <a:spLocks noChangeShapeType="1"/>
          </p:cNvSpPr>
          <p:nvPr/>
        </p:nvSpPr>
        <p:spPr bwMode="auto">
          <a:xfrm flipV="1">
            <a:off x="5986463" y="5867400"/>
            <a:ext cx="0" cy="174625"/>
          </a:xfrm>
          <a:prstGeom prst="line">
            <a:avLst/>
          </a:prstGeom>
          <a:noFill/>
          <a:ln w="0">
            <a:solidFill>
              <a:srgbClr val="000000"/>
            </a:solidFill>
            <a:round/>
            <a:headEnd/>
            <a:tailEnd/>
          </a:ln>
        </p:spPr>
        <p:txBody>
          <a:bodyPr/>
          <a:lstStyle/>
          <a:p>
            <a:endParaRPr lang="da-DK" dirty="0"/>
          </a:p>
        </p:txBody>
      </p:sp>
      <p:sp>
        <p:nvSpPr>
          <p:cNvPr id="12330" name="Line 122"/>
          <p:cNvSpPr>
            <a:spLocks noChangeShapeType="1"/>
          </p:cNvSpPr>
          <p:nvPr/>
        </p:nvSpPr>
        <p:spPr bwMode="auto">
          <a:xfrm flipV="1">
            <a:off x="6364288" y="5867400"/>
            <a:ext cx="0" cy="174625"/>
          </a:xfrm>
          <a:prstGeom prst="line">
            <a:avLst/>
          </a:prstGeom>
          <a:noFill/>
          <a:ln w="0">
            <a:solidFill>
              <a:srgbClr val="000000"/>
            </a:solidFill>
            <a:round/>
            <a:headEnd/>
            <a:tailEnd/>
          </a:ln>
        </p:spPr>
        <p:txBody>
          <a:bodyPr/>
          <a:lstStyle/>
          <a:p>
            <a:endParaRPr lang="da-DK" dirty="0"/>
          </a:p>
        </p:txBody>
      </p:sp>
      <p:sp>
        <p:nvSpPr>
          <p:cNvPr id="12331" name="Line 123"/>
          <p:cNvSpPr>
            <a:spLocks noChangeShapeType="1"/>
          </p:cNvSpPr>
          <p:nvPr/>
        </p:nvSpPr>
        <p:spPr bwMode="auto">
          <a:xfrm flipV="1">
            <a:off x="6716713" y="5867400"/>
            <a:ext cx="0" cy="174625"/>
          </a:xfrm>
          <a:prstGeom prst="line">
            <a:avLst/>
          </a:prstGeom>
          <a:noFill/>
          <a:ln w="0">
            <a:solidFill>
              <a:srgbClr val="000000"/>
            </a:solidFill>
            <a:round/>
            <a:headEnd/>
            <a:tailEnd/>
          </a:ln>
        </p:spPr>
        <p:txBody>
          <a:bodyPr/>
          <a:lstStyle/>
          <a:p>
            <a:endParaRPr lang="da-DK" dirty="0"/>
          </a:p>
        </p:txBody>
      </p:sp>
      <p:sp>
        <p:nvSpPr>
          <p:cNvPr id="12332" name="Line 124"/>
          <p:cNvSpPr>
            <a:spLocks noChangeShapeType="1"/>
          </p:cNvSpPr>
          <p:nvPr/>
        </p:nvSpPr>
        <p:spPr bwMode="auto">
          <a:xfrm flipV="1">
            <a:off x="7096125" y="5867400"/>
            <a:ext cx="0" cy="174625"/>
          </a:xfrm>
          <a:prstGeom prst="line">
            <a:avLst/>
          </a:prstGeom>
          <a:noFill/>
          <a:ln w="0">
            <a:solidFill>
              <a:srgbClr val="000000"/>
            </a:solidFill>
            <a:round/>
            <a:headEnd/>
            <a:tailEnd/>
          </a:ln>
        </p:spPr>
        <p:txBody>
          <a:bodyPr/>
          <a:lstStyle/>
          <a:p>
            <a:endParaRPr lang="da-DK" dirty="0"/>
          </a:p>
        </p:txBody>
      </p:sp>
      <p:sp>
        <p:nvSpPr>
          <p:cNvPr id="12333" name="Line 125"/>
          <p:cNvSpPr>
            <a:spLocks noChangeShapeType="1"/>
          </p:cNvSpPr>
          <p:nvPr/>
        </p:nvSpPr>
        <p:spPr bwMode="auto">
          <a:xfrm flipV="1">
            <a:off x="7473950" y="5867400"/>
            <a:ext cx="0" cy="174625"/>
          </a:xfrm>
          <a:prstGeom prst="line">
            <a:avLst/>
          </a:prstGeom>
          <a:noFill/>
          <a:ln w="0">
            <a:solidFill>
              <a:srgbClr val="000000"/>
            </a:solidFill>
            <a:round/>
            <a:headEnd/>
            <a:tailEnd/>
          </a:ln>
        </p:spPr>
        <p:txBody>
          <a:bodyPr/>
          <a:lstStyle/>
          <a:p>
            <a:endParaRPr lang="da-DK" dirty="0"/>
          </a:p>
        </p:txBody>
      </p:sp>
      <p:sp>
        <p:nvSpPr>
          <p:cNvPr id="12334" name="Line 126"/>
          <p:cNvSpPr>
            <a:spLocks noChangeShapeType="1"/>
          </p:cNvSpPr>
          <p:nvPr/>
        </p:nvSpPr>
        <p:spPr bwMode="auto">
          <a:xfrm flipV="1">
            <a:off x="7826375" y="5867400"/>
            <a:ext cx="0" cy="174625"/>
          </a:xfrm>
          <a:prstGeom prst="line">
            <a:avLst/>
          </a:prstGeom>
          <a:noFill/>
          <a:ln w="0">
            <a:solidFill>
              <a:srgbClr val="000000"/>
            </a:solidFill>
            <a:round/>
            <a:headEnd/>
            <a:tailEnd/>
          </a:ln>
        </p:spPr>
        <p:txBody>
          <a:bodyPr/>
          <a:lstStyle/>
          <a:p>
            <a:endParaRPr lang="da-DK" dirty="0"/>
          </a:p>
        </p:txBody>
      </p:sp>
      <p:sp>
        <p:nvSpPr>
          <p:cNvPr id="12335" name="Line 127"/>
          <p:cNvSpPr>
            <a:spLocks noChangeShapeType="1"/>
          </p:cNvSpPr>
          <p:nvPr/>
        </p:nvSpPr>
        <p:spPr bwMode="auto">
          <a:xfrm flipV="1">
            <a:off x="8205788" y="5867400"/>
            <a:ext cx="0" cy="174625"/>
          </a:xfrm>
          <a:prstGeom prst="line">
            <a:avLst/>
          </a:prstGeom>
          <a:noFill/>
          <a:ln w="0">
            <a:solidFill>
              <a:srgbClr val="000000"/>
            </a:solidFill>
            <a:round/>
            <a:headEnd/>
            <a:tailEnd/>
          </a:ln>
        </p:spPr>
        <p:txBody>
          <a:bodyPr/>
          <a:lstStyle/>
          <a:p>
            <a:endParaRPr lang="da-DK" dirty="0"/>
          </a:p>
        </p:txBody>
      </p:sp>
      <p:sp>
        <p:nvSpPr>
          <p:cNvPr id="12336" name="Line 128"/>
          <p:cNvSpPr>
            <a:spLocks noChangeShapeType="1"/>
          </p:cNvSpPr>
          <p:nvPr/>
        </p:nvSpPr>
        <p:spPr bwMode="auto">
          <a:xfrm flipV="1">
            <a:off x="8559800" y="5867400"/>
            <a:ext cx="0" cy="174625"/>
          </a:xfrm>
          <a:prstGeom prst="line">
            <a:avLst/>
          </a:prstGeom>
          <a:noFill/>
          <a:ln w="0">
            <a:solidFill>
              <a:srgbClr val="000000"/>
            </a:solidFill>
            <a:round/>
            <a:headEnd/>
            <a:tailEnd/>
          </a:ln>
        </p:spPr>
        <p:txBody>
          <a:bodyPr/>
          <a:lstStyle/>
          <a:p>
            <a:endParaRPr lang="da-DK" dirty="0"/>
          </a:p>
        </p:txBody>
      </p:sp>
      <p:sp>
        <p:nvSpPr>
          <p:cNvPr id="12337" name="Line 129"/>
          <p:cNvSpPr>
            <a:spLocks noChangeShapeType="1"/>
          </p:cNvSpPr>
          <p:nvPr/>
        </p:nvSpPr>
        <p:spPr bwMode="auto">
          <a:xfrm flipV="1">
            <a:off x="8937625" y="5867400"/>
            <a:ext cx="0" cy="174625"/>
          </a:xfrm>
          <a:prstGeom prst="line">
            <a:avLst/>
          </a:prstGeom>
          <a:noFill/>
          <a:ln w="0">
            <a:solidFill>
              <a:srgbClr val="000000"/>
            </a:solidFill>
            <a:round/>
            <a:headEnd/>
            <a:tailEnd/>
          </a:ln>
        </p:spPr>
        <p:txBody>
          <a:bodyPr/>
          <a:lstStyle/>
          <a:p>
            <a:endParaRPr lang="da-DK" dirty="0"/>
          </a:p>
        </p:txBody>
      </p:sp>
      <p:sp>
        <p:nvSpPr>
          <p:cNvPr id="12338" name="Line 130"/>
          <p:cNvSpPr>
            <a:spLocks noChangeShapeType="1"/>
          </p:cNvSpPr>
          <p:nvPr/>
        </p:nvSpPr>
        <p:spPr bwMode="auto">
          <a:xfrm flipV="1">
            <a:off x="9290050" y="5867400"/>
            <a:ext cx="0" cy="174625"/>
          </a:xfrm>
          <a:prstGeom prst="line">
            <a:avLst/>
          </a:prstGeom>
          <a:noFill/>
          <a:ln w="0">
            <a:solidFill>
              <a:srgbClr val="000000"/>
            </a:solidFill>
            <a:round/>
            <a:headEnd/>
            <a:tailEnd/>
          </a:ln>
        </p:spPr>
        <p:txBody>
          <a:bodyPr/>
          <a:lstStyle/>
          <a:p>
            <a:endParaRPr lang="da-DK" dirty="0"/>
          </a:p>
        </p:txBody>
      </p:sp>
      <p:sp>
        <p:nvSpPr>
          <p:cNvPr id="12339" name="Line 131"/>
          <p:cNvSpPr>
            <a:spLocks noChangeShapeType="1"/>
          </p:cNvSpPr>
          <p:nvPr/>
        </p:nvSpPr>
        <p:spPr bwMode="auto">
          <a:xfrm flipV="1">
            <a:off x="9669463" y="5867400"/>
            <a:ext cx="0" cy="174625"/>
          </a:xfrm>
          <a:prstGeom prst="line">
            <a:avLst/>
          </a:prstGeom>
          <a:noFill/>
          <a:ln w="0">
            <a:solidFill>
              <a:srgbClr val="000000"/>
            </a:solidFill>
            <a:round/>
            <a:headEnd/>
            <a:tailEnd/>
          </a:ln>
        </p:spPr>
        <p:txBody>
          <a:bodyPr/>
          <a:lstStyle/>
          <a:p>
            <a:endParaRPr lang="da-DK" dirty="0"/>
          </a:p>
        </p:txBody>
      </p:sp>
      <p:sp>
        <p:nvSpPr>
          <p:cNvPr id="2180" name="Freeform 132"/>
          <p:cNvSpPr>
            <a:spLocks/>
          </p:cNvSpPr>
          <p:nvPr/>
        </p:nvSpPr>
        <p:spPr bwMode="auto">
          <a:xfrm>
            <a:off x="1016000" y="1189038"/>
            <a:ext cx="8477250" cy="3279775"/>
          </a:xfrm>
          <a:custGeom>
            <a:avLst/>
            <a:gdLst>
              <a:gd name="T0" fmla="*/ 0 w 336"/>
              <a:gd name="T1" fmla="*/ 2147483647 h 75"/>
              <a:gd name="T2" fmla="*/ 2147483647 w 336"/>
              <a:gd name="T3" fmla="*/ 2147483647 h 75"/>
              <a:gd name="T4" fmla="*/ 2147483647 w 336"/>
              <a:gd name="T5" fmla="*/ 2147483647 h 75"/>
              <a:gd name="T6" fmla="*/ 2147483647 w 336"/>
              <a:gd name="T7" fmla="*/ 2147483647 h 75"/>
              <a:gd name="T8" fmla="*/ 2147483647 w 336"/>
              <a:gd name="T9" fmla="*/ 2147483647 h 75"/>
              <a:gd name="T10" fmla="*/ 2147483647 w 336"/>
              <a:gd name="T11" fmla="*/ 2147483647 h 75"/>
              <a:gd name="T12" fmla="*/ 2147483647 w 336"/>
              <a:gd name="T13" fmla="*/ 2147483647 h 75"/>
              <a:gd name="T14" fmla="*/ 2147483647 w 336"/>
              <a:gd name="T15" fmla="*/ 2147483647 h 75"/>
              <a:gd name="T16" fmla="*/ 2147483647 w 336"/>
              <a:gd name="T17" fmla="*/ 2147483647 h 75"/>
              <a:gd name="T18" fmla="*/ 2147483647 w 336"/>
              <a:gd name="T19" fmla="*/ 2147483647 h 75"/>
              <a:gd name="T20" fmla="*/ 2147483647 w 336"/>
              <a:gd name="T21" fmla="*/ 2147483647 h 75"/>
              <a:gd name="T22" fmla="*/ 2147483647 w 336"/>
              <a:gd name="T23" fmla="*/ 2147483647 h 75"/>
              <a:gd name="T24" fmla="*/ 2147483647 w 336"/>
              <a:gd name="T25" fmla="*/ 2147483647 h 75"/>
              <a:gd name="T26" fmla="*/ 2147483647 w 336"/>
              <a:gd name="T27" fmla="*/ 2147483647 h 75"/>
              <a:gd name="T28" fmla="*/ 2147483647 w 336"/>
              <a:gd name="T29" fmla="*/ 0 h 75"/>
              <a:gd name="T30" fmla="*/ 2147483647 w 336"/>
              <a:gd name="T31" fmla="*/ 2147483647 h 75"/>
              <a:gd name="T32" fmla="*/ 2147483647 w 336"/>
              <a:gd name="T33" fmla="*/ 2147483647 h 75"/>
              <a:gd name="T34" fmla="*/ 2147483647 w 336"/>
              <a:gd name="T35" fmla="*/ 2147483647 h 75"/>
              <a:gd name="T36" fmla="*/ 2147483647 w 336"/>
              <a:gd name="T37" fmla="*/ 2147483647 h 75"/>
              <a:gd name="T38" fmla="*/ 2147483647 w 336"/>
              <a:gd name="T39" fmla="*/ 0 h 75"/>
              <a:gd name="T40" fmla="*/ 2147483647 w 336"/>
              <a:gd name="T41" fmla="*/ 2147483647 h 75"/>
              <a:gd name="T42" fmla="*/ 2147483647 w 336"/>
              <a:gd name="T43" fmla="*/ 2147483647 h 75"/>
              <a:gd name="T44" fmla="*/ 2147483647 w 336"/>
              <a:gd name="T45" fmla="*/ 2147483647 h 75"/>
              <a:gd name="T46" fmla="*/ 2147483647 w 336"/>
              <a:gd name="T47" fmla="*/ 2147483647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6"/>
              <a:gd name="T73" fmla="*/ 0 h 75"/>
              <a:gd name="T74" fmla="*/ 336 w 336"/>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6" h="75">
                <a:moveTo>
                  <a:pt x="0" y="73"/>
                </a:moveTo>
                <a:lnTo>
                  <a:pt x="15" y="74"/>
                </a:lnTo>
                <a:lnTo>
                  <a:pt x="29" y="75"/>
                </a:lnTo>
                <a:lnTo>
                  <a:pt x="44" y="75"/>
                </a:lnTo>
                <a:lnTo>
                  <a:pt x="59" y="75"/>
                </a:lnTo>
                <a:lnTo>
                  <a:pt x="73" y="73"/>
                </a:lnTo>
                <a:lnTo>
                  <a:pt x="88" y="70"/>
                </a:lnTo>
                <a:lnTo>
                  <a:pt x="102" y="60"/>
                </a:lnTo>
                <a:lnTo>
                  <a:pt x="117" y="60"/>
                </a:lnTo>
                <a:lnTo>
                  <a:pt x="132" y="62"/>
                </a:lnTo>
                <a:lnTo>
                  <a:pt x="146" y="61"/>
                </a:lnTo>
                <a:lnTo>
                  <a:pt x="161" y="60"/>
                </a:lnTo>
                <a:lnTo>
                  <a:pt x="175" y="68"/>
                </a:lnTo>
                <a:lnTo>
                  <a:pt x="190" y="62"/>
                </a:lnTo>
                <a:lnTo>
                  <a:pt x="204" y="0"/>
                </a:lnTo>
                <a:lnTo>
                  <a:pt x="219" y="65"/>
                </a:lnTo>
                <a:lnTo>
                  <a:pt x="234" y="56"/>
                </a:lnTo>
                <a:lnTo>
                  <a:pt x="248" y="42"/>
                </a:lnTo>
                <a:lnTo>
                  <a:pt x="263" y="45"/>
                </a:lnTo>
                <a:lnTo>
                  <a:pt x="277" y="0"/>
                </a:lnTo>
                <a:lnTo>
                  <a:pt x="292" y="68"/>
                </a:lnTo>
                <a:lnTo>
                  <a:pt x="307" y="69"/>
                </a:lnTo>
                <a:lnTo>
                  <a:pt x="321" y="71"/>
                </a:lnTo>
                <a:lnTo>
                  <a:pt x="336" y="72"/>
                </a:lnTo>
              </a:path>
            </a:pathLst>
          </a:custGeom>
          <a:noFill/>
          <a:ln w="57150" cmpd="sng">
            <a:solidFill>
              <a:srgbClr val="FF0000"/>
            </a:solidFill>
            <a:prstDash val="solid"/>
            <a:round/>
            <a:headEnd/>
            <a:tailEnd/>
          </a:ln>
        </p:spPr>
        <p:txBody>
          <a:bodyPr/>
          <a:lstStyle/>
          <a:p>
            <a:endParaRPr lang="da-DK" dirty="0"/>
          </a:p>
        </p:txBody>
      </p:sp>
      <p:sp>
        <p:nvSpPr>
          <p:cNvPr id="2181" name="Freeform 133"/>
          <p:cNvSpPr>
            <a:spLocks/>
          </p:cNvSpPr>
          <p:nvPr/>
        </p:nvSpPr>
        <p:spPr bwMode="auto">
          <a:xfrm>
            <a:off x="1016000" y="3025775"/>
            <a:ext cx="8477250" cy="1443038"/>
          </a:xfrm>
          <a:custGeom>
            <a:avLst/>
            <a:gdLst>
              <a:gd name="T0" fmla="*/ 0 w 336"/>
              <a:gd name="T1" fmla="*/ 2147483647 h 33"/>
              <a:gd name="T2" fmla="*/ 2147483647 w 336"/>
              <a:gd name="T3" fmla="*/ 2147483647 h 33"/>
              <a:gd name="T4" fmla="*/ 2147483647 w 336"/>
              <a:gd name="T5" fmla="*/ 2147483647 h 33"/>
              <a:gd name="T6" fmla="*/ 2147483647 w 336"/>
              <a:gd name="T7" fmla="*/ 2147483647 h 33"/>
              <a:gd name="T8" fmla="*/ 2147483647 w 336"/>
              <a:gd name="T9" fmla="*/ 2147483647 h 33"/>
              <a:gd name="T10" fmla="*/ 2147483647 w 336"/>
              <a:gd name="T11" fmla="*/ 2147483647 h 33"/>
              <a:gd name="T12" fmla="*/ 2147483647 w 336"/>
              <a:gd name="T13" fmla="*/ 2147483647 h 33"/>
              <a:gd name="T14" fmla="*/ 2147483647 w 336"/>
              <a:gd name="T15" fmla="*/ 2147483647 h 33"/>
              <a:gd name="T16" fmla="*/ 2147483647 w 336"/>
              <a:gd name="T17" fmla="*/ 2147483647 h 33"/>
              <a:gd name="T18" fmla="*/ 2147483647 w 336"/>
              <a:gd name="T19" fmla="*/ 2147483647 h 33"/>
              <a:gd name="T20" fmla="*/ 2147483647 w 336"/>
              <a:gd name="T21" fmla="*/ 2147483647 h 33"/>
              <a:gd name="T22" fmla="*/ 2147483647 w 336"/>
              <a:gd name="T23" fmla="*/ 2147483647 h 33"/>
              <a:gd name="T24" fmla="*/ 2147483647 w 336"/>
              <a:gd name="T25" fmla="*/ 2147483647 h 33"/>
              <a:gd name="T26" fmla="*/ 2147483647 w 336"/>
              <a:gd name="T27" fmla="*/ 2147483647 h 33"/>
              <a:gd name="T28" fmla="*/ 2147483647 w 336"/>
              <a:gd name="T29" fmla="*/ 2147483647 h 33"/>
              <a:gd name="T30" fmla="*/ 2147483647 w 336"/>
              <a:gd name="T31" fmla="*/ 2147483647 h 33"/>
              <a:gd name="T32" fmla="*/ 2147483647 w 336"/>
              <a:gd name="T33" fmla="*/ 2147483647 h 33"/>
              <a:gd name="T34" fmla="*/ 2147483647 w 336"/>
              <a:gd name="T35" fmla="*/ 0 h 33"/>
              <a:gd name="T36" fmla="*/ 2147483647 w 336"/>
              <a:gd name="T37" fmla="*/ 2147483647 h 33"/>
              <a:gd name="T38" fmla="*/ 2147483647 w 336"/>
              <a:gd name="T39" fmla="*/ 2147483647 h 33"/>
              <a:gd name="T40" fmla="*/ 2147483647 w 336"/>
              <a:gd name="T41" fmla="*/ 2147483647 h 33"/>
              <a:gd name="T42" fmla="*/ 2147483647 w 336"/>
              <a:gd name="T43" fmla="*/ 2147483647 h 33"/>
              <a:gd name="T44" fmla="*/ 2147483647 w 336"/>
              <a:gd name="T45" fmla="*/ 2147483647 h 33"/>
              <a:gd name="T46" fmla="*/ 2147483647 w 336"/>
              <a:gd name="T47" fmla="*/ 2147483647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6"/>
              <a:gd name="T73" fmla="*/ 0 h 33"/>
              <a:gd name="T74" fmla="*/ 336 w 336"/>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6" h="33">
                <a:moveTo>
                  <a:pt x="0" y="31"/>
                </a:moveTo>
                <a:lnTo>
                  <a:pt x="15" y="32"/>
                </a:lnTo>
                <a:lnTo>
                  <a:pt x="29" y="33"/>
                </a:lnTo>
                <a:lnTo>
                  <a:pt x="44" y="33"/>
                </a:lnTo>
                <a:lnTo>
                  <a:pt x="59" y="33"/>
                </a:lnTo>
                <a:lnTo>
                  <a:pt x="73" y="31"/>
                </a:lnTo>
                <a:lnTo>
                  <a:pt x="88" y="28"/>
                </a:lnTo>
                <a:lnTo>
                  <a:pt x="102" y="18"/>
                </a:lnTo>
                <a:lnTo>
                  <a:pt x="117" y="18"/>
                </a:lnTo>
                <a:lnTo>
                  <a:pt x="132" y="20"/>
                </a:lnTo>
                <a:lnTo>
                  <a:pt x="146" y="19"/>
                </a:lnTo>
                <a:lnTo>
                  <a:pt x="161" y="18"/>
                </a:lnTo>
                <a:lnTo>
                  <a:pt x="175" y="22"/>
                </a:lnTo>
                <a:lnTo>
                  <a:pt x="190" y="20"/>
                </a:lnTo>
                <a:lnTo>
                  <a:pt x="204" y="21"/>
                </a:lnTo>
                <a:lnTo>
                  <a:pt x="219" y="23"/>
                </a:lnTo>
                <a:lnTo>
                  <a:pt x="234" y="14"/>
                </a:lnTo>
                <a:lnTo>
                  <a:pt x="248" y="0"/>
                </a:lnTo>
                <a:lnTo>
                  <a:pt x="263" y="3"/>
                </a:lnTo>
                <a:lnTo>
                  <a:pt x="277" y="11"/>
                </a:lnTo>
                <a:lnTo>
                  <a:pt x="292" y="26"/>
                </a:lnTo>
                <a:lnTo>
                  <a:pt x="307" y="27"/>
                </a:lnTo>
                <a:lnTo>
                  <a:pt x="321" y="29"/>
                </a:lnTo>
                <a:lnTo>
                  <a:pt x="336" y="30"/>
                </a:lnTo>
              </a:path>
            </a:pathLst>
          </a:custGeom>
          <a:noFill/>
          <a:ln w="28575" cmpd="sng">
            <a:solidFill>
              <a:srgbClr val="0000FF"/>
            </a:solidFill>
            <a:prstDash val="solid"/>
            <a:round/>
            <a:headEnd/>
            <a:tailEnd/>
          </a:ln>
        </p:spPr>
        <p:txBody>
          <a:bodyPr/>
          <a:lstStyle/>
          <a:p>
            <a:endParaRPr lang="da-DK" dirty="0"/>
          </a:p>
        </p:txBody>
      </p:sp>
      <p:sp>
        <p:nvSpPr>
          <p:cNvPr id="12342" name="Rectangle 134"/>
          <p:cNvSpPr>
            <a:spLocks noChangeArrowheads="1"/>
          </p:cNvSpPr>
          <p:nvPr/>
        </p:nvSpPr>
        <p:spPr bwMode="auto">
          <a:xfrm>
            <a:off x="466725" y="5716588"/>
            <a:ext cx="182563" cy="307975"/>
          </a:xfrm>
          <a:prstGeom prst="rect">
            <a:avLst/>
          </a:prstGeom>
          <a:noFill/>
          <a:ln w="9525">
            <a:noFill/>
            <a:miter lim="800000"/>
            <a:headEnd/>
            <a:tailEnd/>
          </a:ln>
        </p:spPr>
        <p:txBody>
          <a:bodyPr wrap="none" lIns="0" tIns="0" rIns="0" bIns="0">
            <a:spAutoFit/>
          </a:bodyPr>
          <a:lstStyle/>
          <a:p>
            <a:r>
              <a:rPr lang="en-GB" dirty="0">
                <a:solidFill>
                  <a:srgbClr val="000000"/>
                </a:solidFill>
              </a:rPr>
              <a:t>0</a:t>
            </a:r>
            <a:endParaRPr lang="en-GB" dirty="0"/>
          </a:p>
        </p:txBody>
      </p:sp>
      <p:sp>
        <p:nvSpPr>
          <p:cNvPr id="12343" name="Rectangle 136"/>
          <p:cNvSpPr>
            <a:spLocks noChangeArrowheads="1"/>
          </p:cNvSpPr>
          <p:nvPr/>
        </p:nvSpPr>
        <p:spPr bwMode="auto">
          <a:xfrm>
            <a:off x="269875" y="4799013"/>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20</a:t>
            </a:r>
            <a:endParaRPr lang="en-GB" dirty="0"/>
          </a:p>
        </p:txBody>
      </p:sp>
      <p:sp>
        <p:nvSpPr>
          <p:cNvPr id="12344" name="Rectangle 138"/>
          <p:cNvSpPr>
            <a:spLocks noChangeArrowheads="1"/>
          </p:cNvSpPr>
          <p:nvPr/>
        </p:nvSpPr>
        <p:spPr bwMode="auto">
          <a:xfrm>
            <a:off x="269875" y="3925888"/>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40</a:t>
            </a:r>
            <a:endParaRPr lang="en-GB" dirty="0"/>
          </a:p>
        </p:txBody>
      </p:sp>
      <p:sp>
        <p:nvSpPr>
          <p:cNvPr id="12345" name="Rectangle 140"/>
          <p:cNvSpPr>
            <a:spLocks noChangeArrowheads="1"/>
          </p:cNvSpPr>
          <p:nvPr/>
        </p:nvSpPr>
        <p:spPr bwMode="auto">
          <a:xfrm>
            <a:off x="269875" y="3006725"/>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60</a:t>
            </a:r>
            <a:endParaRPr lang="en-GB" dirty="0"/>
          </a:p>
        </p:txBody>
      </p:sp>
      <p:sp>
        <p:nvSpPr>
          <p:cNvPr id="12346" name="Rectangle 142"/>
          <p:cNvSpPr>
            <a:spLocks noChangeArrowheads="1"/>
          </p:cNvSpPr>
          <p:nvPr/>
        </p:nvSpPr>
        <p:spPr bwMode="auto">
          <a:xfrm>
            <a:off x="269875" y="2133600"/>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80</a:t>
            </a:r>
            <a:endParaRPr lang="en-GB" dirty="0"/>
          </a:p>
        </p:txBody>
      </p:sp>
      <p:sp>
        <p:nvSpPr>
          <p:cNvPr id="12347" name="Rectangle 144"/>
          <p:cNvSpPr>
            <a:spLocks noChangeArrowheads="1"/>
          </p:cNvSpPr>
          <p:nvPr/>
        </p:nvSpPr>
        <p:spPr bwMode="auto">
          <a:xfrm>
            <a:off x="74613" y="1214438"/>
            <a:ext cx="547687" cy="307975"/>
          </a:xfrm>
          <a:prstGeom prst="rect">
            <a:avLst/>
          </a:prstGeom>
          <a:noFill/>
          <a:ln w="9525">
            <a:noFill/>
            <a:miter lim="800000"/>
            <a:headEnd/>
            <a:tailEnd/>
          </a:ln>
        </p:spPr>
        <p:txBody>
          <a:bodyPr wrap="none" lIns="0" tIns="0" rIns="0" bIns="0">
            <a:spAutoFit/>
          </a:bodyPr>
          <a:lstStyle/>
          <a:p>
            <a:r>
              <a:rPr lang="en-GB" dirty="0">
                <a:solidFill>
                  <a:srgbClr val="000000"/>
                </a:solidFill>
              </a:rPr>
              <a:t>100</a:t>
            </a:r>
            <a:endParaRPr lang="en-GB" dirty="0"/>
          </a:p>
        </p:txBody>
      </p:sp>
      <p:sp>
        <p:nvSpPr>
          <p:cNvPr id="12348" name="Rectangle 145"/>
          <p:cNvSpPr>
            <a:spLocks noChangeArrowheads="1"/>
          </p:cNvSpPr>
          <p:nvPr/>
        </p:nvSpPr>
        <p:spPr bwMode="auto">
          <a:xfrm>
            <a:off x="1119188" y="6005513"/>
            <a:ext cx="182562" cy="307975"/>
          </a:xfrm>
          <a:prstGeom prst="rect">
            <a:avLst/>
          </a:prstGeom>
          <a:noFill/>
          <a:ln w="9525">
            <a:noFill/>
            <a:miter lim="800000"/>
            <a:headEnd/>
            <a:tailEnd/>
          </a:ln>
        </p:spPr>
        <p:txBody>
          <a:bodyPr wrap="none" lIns="0" tIns="0" rIns="0" bIns="0">
            <a:spAutoFit/>
          </a:bodyPr>
          <a:lstStyle/>
          <a:p>
            <a:r>
              <a:rPr lang="en-GB" dirty="0">
                <a:solidFill>
                  <a:srgbClr val="000000"/>
                </a:solidFill>
              </a:rPr>
              <a:t>1</a:t>
            </a:r>
            <a:endParaRPr lang="en-GB" dirty="0"/>
          </a:p>
        </p:txBody>
      </p:sp>
      <p:sp>
        <p:nvSpPr>
          <p:cNvPr id="12349" name="Rectangle 146"/>
          <p:cNvSpPr>
            <a:spLocks noChangeArrowheads="1"/>
          </p:cNvSpPr>
          <p:nvPr/>
        </p:nvSpPr>
        <p:spPr bwMode="auto">
          <a:xfrm>
            <a:off x="1851025" y="6005513"/>
            <a:ext cx="182563" cy="307975"/>
          </a:xfrm>
          <a:prstGeom prst="rect">
            <a:avLst/>
          </a:prstGeom>
          <a:noFill/>
          <a:ln w="9525">
            <a:noFill/>
            <a:miter lim="800000"/>
            <a:headEnd/>
            <a:tailEnd/>
          </a:ln>
        </p:spPr>
        <p:txBody>
          <a:bodyPr wrap="none" lIns="0" tIns="0" rIns="0" bIns="0">
            <a:spAutoFit/>
          </a:bodyPr>
          <a:lstStyle/>
          <a:p>
            <a:r>
              <a:rPr lang="en-GB" dirty="0">
                <a:solidFill>
                  <a:srgbClr val="000000"/>
                </a:solidFill>
              </a:rPr>
              <a:t>3</a:t>
            </a:r>
            <a:endParaRPr lang="en-GB" dirty="0"/>
          </a:p>
        </p:txBody>
      </p:sp>
      <p:sp>
        <p:nvSpPr>
          <p:cNvPr id="12350" name="Rectangle 147"/>
          <p:cNvSpPr>
            <a:spLocks noChangeArrowheads="1"/>
          </p:cNvSpPr>
          <p:nvPr/>
        </p:nvSpPr>
        <p:spPr bwMode="auto">
          <a:xfrm>
            <a:off x="2582863" y="6005513"/>
            <a:ext cx="182562" cy="307975"/>
          </a:xfrm>
          <a:prstGeom prst="rect">
            <a:avLst/>
          </a:prstGeom>
          <a:noFill/>
          <a:ln w="9525">
            <a:noFill/>
            <a:miter lim="800000"/>
            <a:headEnd/>
            <a:tailEnd/>
          </a:ln>
        </p:spPr>
        <p:txBody>
          <a:bodyPr wrap="none" lIns="0" tIns="0" rIns="0" bIns="0">
            <a:spAutoFit/>
          </a:bodyPr>
          <a:lstStyle/>
          <a:p>
            <a:r>
              <a:rPr lang="en-GB" dirty="0">
                <a:solidFill>
                  <a:srgbClr val="000000"/>
                </a:solidFill>
              </a:rPr>
              <a:t>5</a:t>
            </a:r>
            <a:endParaRPr lang="en-GB" dirty="0"/>
          </a:p>
        </p:txBody>
      </p:sp>
      <p:sp>
        <p:nvSpPr>
          <p:cNvPr id="12351" name="Rectangle 148"/>
          <p:cNvSpPr>
            <a:spLocks noChangeArrowheads="1"/>
          </p:cNvSpPr>
          <p:nvPr/>
        </p:nvSpPr>
        <p:spPr bwMode="auto">
          <a:xfrm>
            <a:off x="3313113" y="6005513"/>
            <a:ext cx="182562" cy="307975"/>
          </a:xfrm>
          <a:prstGeom prst="rect">
            <a:avLst/>
          </a:prstGeom>
          <a:noFill/>
          <a:ln w="9525">
            <a:noFill/>
            <a:miter lim="800000"/>
            <a:headEnd/>
            <a:tailEnd/>
          </a:ln>
        </p:spPr>
        <p:txBody>
          <a:bodyPr wrap="none" lIns="0" tIns="0" rIns="0" bIns="0">
            <a:spAutoFit/>
          </a:bodyPr>
          <a:lstStyle/>
          <a:p>
            <a:r>
              <a:rPr lang="en-GB" dirty="0">
                <a:solidFill>
                  <a:srgbClr val="000000"/>
                </a:solidFill>
              </a:rPr>
              <a:t>7</a:t>
            </a:r>
            <a:endParaRPr lang="en-GB" dirty="0"/>
          </a:p>
        </p:txBody>
      </p:sp>
      <p:sp>
        <p:nvSpPr>
          <p:cNvPr id="12352" name="Rectangle 149"/>
          <p:cNvSpPr>
            <a:spLocks noChangeArrowheads="1"/>
          </p:cNvSpPr>
          <p:nvPr/>
        </p:nvSpPr>
        <p:spPr bwMode="auto">
          <a:xfrm>
            <a:off x="4046538" y="6005513"/>
            <a:ext cx="182562" cy="307975"/>
          </a:xfrm>
          <a:prstGeom prst="rect">
            <a:avLst/>
          </a:prstGeom>
          <a:noFill/>
          <a:ln w="9525">
            <a:noFill/>
            <a:miter lim="800000"/>
            <a:headEnd/>
            <a:tailEnd/>
          </a:ln>
        </p:spPr>
        <p:txBody>
          <a:bodyPr wrap="none" lIns="0" tIns="0" rIns="0" bIns="0">
            <a:spAutoFit/>
          </a:bodyPr>
          <a:lstStyle/>
          <a:p>
            <a:r>
              <a:rPr lang="en-GB" dirty="0">
                <a:solidFill>
                  <a:srgbClr val="000000"/>
                </a:solidFill>
              </a:rPr>
              <a:t>9</a:t>
            </a:r>
            <a:endParaRPr lang="en-GB" dirty="0"/>
          </a:p>
        </p:txBody>
      </p:sp>
      <p:sp>
        <p:nvSpPr>
          <p:cNvPr id="12353" name="Rectangle 150"/>
          <p:cNvSpPr>
            <a:spLocks noChangeArrowheads="1"/>
          </p:cNvSpPr>
          <p:nvPr/>
        </p:nvSpPr>
        <p:spPr bwMode="auto">
          <a:xfrm>
            <a:off x="4681538" y="6005513"/>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11</a:t>
            </a:r>
            <a:endParaRPr lang="en-GB" dirty="0"/>
          </a:p>
        </p:txBody>
      </p:sp>
      <p:sp>
        <p:nvSpPr>
          <p:cNvPr id="12354" name="Rectangle 151"/>
          <p:cNvSpPr>
            <a:spLocks noChangeArrowheads="1"/>
          </p:cNvSpPr>
          <p:nvPr/>
        </p:nvSpPr>
        <p:spPr bwMode="auto">
          <a:xfrm>
            <a:off x="5435600" y="6005513"/>
            <a:ext cx="366713" cy="307975"/>
          </a:xfrm>
          <a:prstGeom prst="rect">
            <a:avLst/>
          </a:prstGeom>
          <a:noFill/>
          <a:ln w="9525">
            <a:noFill/>
            <a:miter lim="800000"/>
            <a:headEnd/>
            <a:tailEnd/>
          </a:ln>
        </p:spPr>
        <p:txBody>
          <a:bodyPr wrap="none" lIns="0" tIns="0" rIns="0" bIns="0">
            <a:spAutoFit/>
          </a:bodyPr>
          <a:lstStyle/>
          <a:p>
            <a:r>
              <a:rPr lang="en-GB" dirty="0">
                <a:solidFill>
                  <a:srgbClr val="000000"/>
                </a:solidFill>
              </a:rPr>
              <a:t>13</a:t>
            </a:r>
            <a:endParaRPr lang="en-GB" dirty="0"/>
          </a:p>
        </p:txBody>
      </p:sp>
      <p:sp>
        <p:nvSpPr>
          <p:cNvPr id="12355" name="Rectangle 152"/>
          <p:cNvSpPr>
            <a:spLocks noChangeArrowheads="1"/>
          </p:cNvSpPr>
          <p:nvPr/>
        </p:nvSpPr>
        <p:spPr bwMode="auto">
          <a:xfrm>
            <a:off x="6165850" y="6005513"/>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15</a:t>
            </a:r>
            <a:endParaRPr lang="en-GB" dirty="0"/>
          </a:p>
        </p:txBody>
      </p:sp>
      <p:sp>
        <p:nvSpPr>
          <p:cNvPr id="12356" name="Rectangle 153"/>
          <p:cNvSpPr>
            <a:spLocks noChangeArrowheads="1"/>
          </p:cNvSpPr>
          <p:nvPr/>
        </p:nvSpPr>
        <p:spPr bwMode="auto">
          <a:xfrm>
            <a:off x="6900863" y="6005513"/>
            <a:ext cx="366712" cy="307975"/>
          </a:xfrm>
          <a:prstGeom prst="rect">
            <a:avLst/>
          </a:prstGeom>
          <a:noFill/>
          <a:ln w="9525">
            <a:noFill/>
            <a:miter lim="800000"/>
            <a:headEnd/>
            <a:tailEnd/>
          </a:ln>
        </p:spPr>
        <p:txBody>
          <a:bodyPr wrap="none" lIns="0" tIns="0" rIns="0" bIns="0">
            <a:spAutoFit/>
          </a:bodyPr>
          <a:lstStyle/>
          <a:p>
            <a:r>
              <a:rPr lang="en-GB" dirty="0">
                <a:solidFill>
                  <a:srgbClr val="000000"/>
                </a:solidFill>
              </a:rPr>
              <a:t>17</a:t>
            </a:r>
            <a:endParaRPr lang="en-GB" dirty="0"/>
          </a:p>
        </p:txBody>
      </p:sp>
      <p:sp>
        <p:nvSpPr>
          <p:cNvPr id="12357" name="Rectangle 154"/>
          <p:cNvSpPr>
            <a:spLocks noChangeArrowheads="1"/>
          </p:cNvSpPr>
          <p:nvPr/>
        </p:nvSpPr>
        <p:spPr bwMode="auto">
          <a:xfrm>
            <a:off x="7632700" y="6005513"/>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19</a:t>
            </a:r>
            <a:endParaRPr lang="en-GB" dirty="0"/>
          </a:p>
        </p:txBody>
      </p:sp>
      <p:sp>
        <p:nvSpPr>
          <p:cNvPr id="12358" name="Rectangle 155"/>
          <p:cNvSpPr>
            <a:spLocks noChangeArrowheads="1"/>
          </p:cNvSpPr>
          <p:nvPr/>
        </p:nvSpPr>
        <p:spPr bwMode="auto">
          <a:xfrm>
            <a:off x="8362950" y="6005513"/>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21</a:t>
            </a:r>
            <a:endParaRPr lang="en-GB" dirty="0"/>
          </a:p>
        </p:txBody>
      </p:sp>
      <p:sp>
        <p:nvSpPr>
          <p:cNvPr id="12359" name="Rectangle 156"/>
          <p:cNvSpPr>
            <a:spLocks noChangeArrowheads="1"/>
          </p:cNvSpPr>
          <p:nvPr/>
        </p:nvSpPr>
        <p:spPr bwMode="auto">
          <a:xfrm>
            <a:off x="9096375" y="6005513"/>
            <a:ext cx="365125" cy="307975"/>
          </a:xfrm>
          <a:prstGeom prst="rect">
            <a:avLst/>
          </a:prstGeom>
          <a:noFill/>
          <a:ln w="9525">
            <a:noFill/>
            <a:miter lim="800000"/>
            <a:headEnd/>
            <a:tailEnd/>
          </a:ln>
        </p:spPr>
        <p:txBody>
          <a:bodyPr wrap="none" lIns="0" tIns="0" rIns="0" bIns="0">
            <a:spAutoFit/>
          </a:bodyPr>
          <a:lstStyle/>
          <a:p>
            <a:r>
              <a:rPr lang="en-GB" dirty="0">
                <a:solidFill>
                  <a:srgbClr val="000000"/>
                </a:solidFill>
              </a:rPr>
              <a:t>23</a:t>
            </a:r>
            <a:endParaRPr lang="en-GB" dirty="0"/>
          </a:p>
        </p:txBody>
      </p:sp>
      <p:sp>
        <p:nvSpPr>
          <p:cNvPr id="12360" name="Text Box 163"/>
          <p:cNvSpPr txBox="1">
            <a:spLocks noChangeArrowheads="1"/>
          </p:cNvSpPr>
          <p:nvPr/>
        </p:nvSpPr>
        <p:spPr bwMode="auto">
          <a:xfrm>
            <a:off x="33338" y="708025"/>
            <a:ext cx="1662112" cy="400050"/>
          </a:xfrm>
          <a:prstGeom prst="rect">
            <a:avLst/>
          </a:prstGeom>
          <a:noFill/>
          <a:ln w="9525">
            <a:noFill/>
            <a:miter lim="800000"/>
            <a:headEnd/>
            <a:tailEnd/>
          </a:ln>
        </p:spPr>
        <p:txBody>
          <a:bodyPr wrap="none">
            <a:spAutoFit/>
          </a:bodyPr>
          <a:lstStyle/>
          <a:p>
            <a:r>
              <a:rPr lang="en-GB" dirty="0"/>
              <a:t>EUR/MWh</a:t>
            </a:r>
          </a:p>
        </p:txBody>
      </p:sp>
      <p:sp>
        <p:nvSpPr>
          <p:cNvPr id="2212" name="Text Box 164"/>
          <p:cNvSpPr txBox="1">
            <a:spLocks noChangeArrowheads="1"/>
          </p:cNvSpPr>
          <p:nvPr/>
        </p:nvSpPr>
        <p:spPr bwMode="auto">
          <a:xfrm>
            <a:off x="1631950" y="4678363"/>
            <a:ext cx="7412038" cy="708025"/>
          </a:xfrm>
          <a:prstGeom prst="rect">
            <a:avLst/>
          </a:prstGeom>
          <a:solidFill>
            <a:srgbClr val="FFFFFF"/>
          </a:solidFill>
          <a:ln w="9525">
            <a:noFill/>
            <a:miter lim="800000"/>
            <a:headEnd/>
            <a:tailEnd/>
          </a:ln>
        </p:spPr>
        <p:txBody>
          <a:bodyPr wrap="none">
            <a:spAutoFit/>
          </a:bodyPr>
          <a:lstStyle/>
          <a:p>
            <a:pPr algn="ctr"/>
            <a:r>
              <a:rPr lang="en-GB" dirty="0">
                <a:solidFill>
                  <a:srgbClr val="0000FF"/>
                </a:solidFill>
              </a:rPr>
              <a:t>Spot prices first calculated by EMCC.</a:t>
            </a:r>
          </a:p>
          <a:p>
            <a:pPr algn="ctr"/>
            <a:r>
              <a:rPr lang="en-GB" dirty="0">
                <a:solidFill>
                  <a:srgbClr val="0000FF"/>
                </a:solidFill>
              </a:rPr>
              <a:t>Economic optimization for the whole coupled area</a:t>
            </a:r>
          </a:p>
        </p:txBody>
      </p:sp>
      <p:sp>
        <p:nvSpPr>
          <p:cNvPr id="2213" name="Text Box 165"/>
          <p:cNvSpPr txBox="1">
            <a:spLocks noChangeArrowheads="1"/>
          </p:cNvSpPr>
          <p:nvPr/>
        </p:nvSpPr>
        <p:spPr bwMode="auto">
          <a:xfrm>
            <a:off x="2665413" y="1325563"/>
            <a:ext cx="3232150" cy="1016000"/>
          </a:xfrm>
          <a:prstGeom prst="rect">
            <a:avLst/>
          </a:prstGeom>
          <a:solidFill>
            <a:srgbClr val="FFFFFF"/>
          </a:solidFill>
          <a:ln w="9525">
            <a:noFill/>
            <a:miter lim="800000"/>
            <a:headEnd/>
            <a:tailEnd/>
          </a:ln>
        </p:spPr>
        <p:txBody>
          <a:bodyPr wrap="none">
            <a:spAutoFit/>
          </a:bodyPr>
          <a:lstStyle/>
          <a:p>
            <a:pPr algn="ctr"/>
            <a:r>
              <a:rPr lang="en-GB" dirty="0">
                <a:solidFill>
                  <a:srgbClr val="FF0000"/>
                </a:solidFill>
              </a:rPr>
              <a:t>Spot prices produced</a:t>
            </a:r>
          </a:p>
          <a:p>
            <a:pPr algn="ctr"/>
            <a:r>
              <a:rPr lang="en-GB" dirty="0">
                <a:solidFill>
                  <a:srgbClr val="FF0000"/>
                </a:solidFill>
              </a:rPr>
              <a:t>by Nord Pool Spot’s</a:t>
            </a:r>
          </a:p>
          <a:p>
            <a:pPr algn="ctr"/>
            <a:r>
              <a:rPr lang="en-GB" dirty="0">
                <a:solidFill>
                  <a:srgbClr val="FF0000"/>
                </a:solidFill>
              </a:rPr>
              <a:t>re-calculation</a:t>
            </a:r>
          </a:p>
        </p:txBody>
      </p:sp>
      <p:sp>
        <p:nvSpPr>
          <p:cNvPr id="12363" name="Tekstboks 74"/>
          <p:cNvSpPr txBox="1">
            <a:spLocks noChangeArrowheads="1"/>
          </p:cNvSpPr>
          <p:nvPr/>
        </p:nvSpPr>
        <p:spPr bwMode="auto">
          <a:xfrm>
            <a:off x="5980113" y="6240463"/>
            <a:ext cx="1866900" cy="400050"/>
          </a:xfrm>
          <a:prstGeom prst="rect">
            <a:avLst/>
          </a:prstGeom>
          <a:noFill/>
          <a:ln w="9525">
            <a:noFill/>
            <a:miter lim="800000"/>
            <a:headEnd/>
            <a:tailEnd/>
          </a:ln>
        </p:spPr>
        <p:txBody>
          <a:bodyPr wrap="none">
            <a:spAutoFit/>
          </a:bodyPr>
          <a:lstStyle/>
          <a:p>
            <a:r>
              <a:rPr lang="en-GB" dirty="0"/>
              <a:t>Time of day</a:t>
            </a:r>
          </a:p>
        </p:txBody>
      </p:sp>
      <p:sp>
        <p:nvSpPr>
          <p:cNvPr id="12365" name="Pladsholder til diasnummer 76"/>
          <p:cNvSpPr>
            <a:spLocks noGrp="1"/>
          </p:cNvSpPr>
          <p:nvPr>
            <p:ph type="sldNum" sz="quarter" idx="12"/>
          </p:nvPr>
        </p:nvSpPr>
        <p:spPr>
          <a:noFill/>
        </p:spPr>
        <p:txBody>
          <a:bodyPr/>
          <a:lstStyle/>
          <a:p>
            <a:fld id="{618058F7-AE80-41CF-9E06-E06DF4ACB0E2}" type="slidenum">
              <a:rPr lang="en-GB" smtClean="0"/>
              <a:pPr/>
              <a:t>12</a:t>
            </a:fld>
            <a:endParaRPr lang="en-GB"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2"/>
                                        </p:tgtEl>
                                        <p:attrNameLst>
                                          <p:attrName>style.visibility</p:attrName>
                                        </p:attrNameLst>
                                      </p:cBhvr>
                                      <p:to>
                                        <p:strVal val="visible"/>
                                      </p:to>
                                    </p:set>
                                    <p:animEffect transition="in" filter="wipe(left)">
                                      <p:cBhvr>
                                        <p:cTn id="7" dur="500"/>
                                        <p:tgtEl>
                                          <p:spTgt spid="22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81"/>
                                        </p:tgtEl>
                                        <p:attrNameLst>
                                          <p:attrName>style.visibility</p:attrName>
                                        </p:attrNameLst>
                                      </p:cBhvr>
                                      <p:to>
                                        <p:strVal val="visible"/>
                                      </p:to>
                                    </p:set>
                                    <p:animEffect transition="in" filter="wipe(left)">
                                      <p:cBhvr>
                                        <p:cTn id="12" dur="1000"/>
                                        <p:tgtEl>
                                          <p:spTgt spid="21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13"/>
                                        </p:tgtEl>
                                        <p:attrNameLst>
                                          <p:attrName>style.visibility</p:attrName>
                                        </p:attrNameLst>
                                      </p:cBhvr>
                                      <p:to>
                                        <p:strVal val="visible"/>
                                      </p:to>
                                    </p:set>
                                    <p:animEffect transition="in" filter="wipe(left)">
                                      <p:cBhvr>
                                        <p:cTn id="17" dur="500"/>
                                        <p:tgtEl>
                                          <p:spTgt spid="22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80"/>
                                        </p:tgtEl>
                                        <p:attrNameLst>
                                          <p:attrName>style.visibility</p:attrName>
                                        </p:attrNameLst>
                                      </p:cBhvr>
                                      <p:to>
                                        <p:strVal val="visible"/>
                                      </p:to>
                                    </p:set>
                                    <p:animEffect transition="in" filter="wipe(left)">
                                      <p:cBhvr>
                                        <p:cTn id="22" dur="1000"/>
                                        <p:tgtEl>
                                          <p:spTgt spid="2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 grpId="0" animBg="1"/>
      <p:bldP spid="2181" grpId="0" animBg="1"/>
      <p:bldP spid="2212" grpId="0" animBg="1"/>
      <p:bldP spid="22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en-GB" dirty="0" smtClean="0"/>
              <a:t>The EMCC volume coupling – 1</a:t>
            </a:r>
          </a:p>
        </p:txBody>
      </p:sp>
      <p:sp>
        <p:nvSpPr>
          <p:cNvPr id="13315" name="Pladsholder til indhold 2"/>
          <p:cNvSpPr>
            <a:spLocks noGrp="1"/>
          </p:cNvSpPr>
          <p:nvPr>
            <p:ph idx="1"/>
          </p:nvPr>
        </p:nvSpPr>
        <p:spPr>
          <a:xfrm>
            <a:off x="0" y="942975"/>
            <a:ext cx="9906000" cy="4772025"/>
          </a:xfrm>
        </p:spPr>
        <p:txBody>
          <a:bodyPr/>
          <a:lstStyle/>
          <a:p>
            <a:r>
              <a:rPr lang="en-GB" dirty="0" smtClean="0"/>
              <a:t>September 29</a:t>
            </a:r>
            <a:r>
              <a:rPr lang="en-GB" baseline="30000" dirty="0" smtClean="0"/>
              <a:t>th</a:t>
            </a:r>
            <a:r>
              <a:rPr lang="en-GB" dirty="0" smtClean="0"/>
              <a:t>, 2008, the EMCC volume coupling was first launched as a coupling between Germany and Denmark.</a:t>
            </a:r>
          </a:p>
          <a:p>
            <a:r>
              <a:rPr lang="en-GB" dirty="0" smtClean="0"/>
              <a:t>After only 10 days, the volume coupling had to be stopped due to repeated, severe mismatch between the published spot prices and the market coupling flows.</a:t>
            </a:r>
          </a:p>
          <a:p>
            <a:r>
              <a:rPr lang="en-GB" dirty="0" smtClean="0"/>
              <a:t>However, the EMCC’s market coupling software performed as planned!</a:t>
            </a:r>
          </a:p>
          <a:p>
            <a:r>
              <a:rPr lang="en-GB" dirty="0" smtClean="0"/>
              <a:t>The problem: Nord Pool Spot’s re-calculations went awry again and again</a:t>
            </a:r>
          </a:p>
          <a:p>
            <a:pPr lvl="1"/>
            <a:r>
              <a:rPr lang="en-GB" sz="2200" dirty="0" smtClean="0"/>
              <a:t>Failing to reproduce the centrally calculated EMCC prices.</a:t>
            </a:r>
          </a:p>
        </p:txBody>
      </p:sp>
      <p:sp>
        <p:nvSpPr>
          <p:cNvPr id="13316" name="Pladsholder til dato 3"/>
          <p:cNvSpPr>
            <a:spLocks noGrp="1"/>
          </p:cNvSpPr>
          <p:nvPr>
            <p:ph type="dt" sz="quarter" idx="10"/>
          </p:nvPr>
        </p:nvSpPr>
        <p:spPr>
          <a:noFill/>
        </p:spPr>
        <p:txBody>
          <a:bodyPr/>
          <a:lstStyle/>
          <a:p>
            <a:r>
              <a:rPr lang="da-DK" smtClean="0"/>
              <a:t>Dec. 15, 2012</a:t>
            </a:r>
            <a:endParaRPr lang="en-GB" dirty="0" smtClean="0"/>
          </a:p>
        </p:txBody>
      </p:sp>
      <p:sp>
        <p:nvSpPr>
          <p:cNvPr id="13318" name="Pladsholder til diasnummer 5"/>
          <p:cNvSpPr>
            <a:spLocks noGrp="1"/>
          </p:cNvSpPr>
          <p:nvPr>
            <p:ph type="sldNum" sz="quarter" idx="12"/>
          </p:nvPr>
        </p:nvSpPr>
        <p:spPr>
          <a:noFill/>
        </p:spPr>
        <p:txBody>
          <a:bodyPr/>
          <a:lstStyle/>
          <a:p>
            <a:fld id="{05736587-9C33-4C63-8D91-96CC608793A8}" type="slidenum">
              <a:rPr lang="en-GB" smtClean="0"/>
              <a:pPr/>
              <a:t>13</a:t>
            </a:fld>
            <a:endParaRPr lang="en-GB"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0" y="-87313"/>
            <a:ext cx="8420100" cy="1143001"/>
          </a:xfrm>
        </p:spPr>
        <p:txBody>
          <a:bodyPr/>
          <a:lstStyle/>
          <a:p>
            <a:r>
              <a:rPr lang="en-GB" dirty="0" smtClean="0"/>
              <a:t>The EMCC volume coupling – 2</a:t>
            </a:r>
          </a:p>
        </p:txBody>
      </p:sp>
      <p:sp>
        <p:nvSpPr>
          <p:cNvPr id="14339" name="Pladsholder til indhold 2"/>
          <p:cNvSpPr>
            <a:spLocks noGrp="1"/>
          </p:cNvSpPr>
          <p:nvPr>
            <p:ph idx="1"/>
          </p:nvPr>
        </p:nvSpPr>
        <p:spPr>
          <a:xfrm>
            <a:off x="73025" y="784225"/>
            <a:ext cx="9702800" cy="5878513"/>
          </a:xfrm>
        </p:spPr>
        <p:txBody>
          <a:bodyPr/>
          <a:lstStyle/>
          <a:p>
            <a:r>
              <a:rPr lang="en-GB" dirty="0" smtClean="0"/>
              <a:t>After the failure of the volume coupling in the autumn 2008:</a:t>
            </a:r>
          </a:p>
          <a:p>
            <a:r>
              <a:rPr lang="en-GB" dirty="0" smtClean="0"/>
              <a:t>Naturally, the obvious solution would be to use the EMCC prices</a:t>
            </a:r>
          </a:p>
          <a:p>
            <a:pPr lvl="1"/>
            <a:r>
              <a:rPr lang="en-GB" sz="2200" dirty="0" smtClean="0"/>
              <a:t>Stop re-calculating prices already calculated…</a:t>
            </a:r>
          </a:p>
          <a:p>
            <a:r>
              <a:rPr lang="en-GB" dirty="0" smtClean="0"/>
              <a:t>Unfortunately, instead the Nord Pool Spot re-calculation still takes place</a:t>
            </a:r>
          </a:p>
          <a:p>
            <a:pPr lvl="1"/>
            <a:r>
              <a:rPr lang="en-GB" sz="2200" dirty="0" smtClean="0"/>
              <a:t>Now with some information on the German and Dutch bids feed to the Nord Pool Spot software.</a:t>
            </a:r>
          </a:p>
          <a:p>
            <a:pPr lvl="1"/>
            <a:r>
              <a:rPr lang="en-GB" sz="2200" dirty="0" smtClean="0"/>
              <a:t>This is the so-called Iceberg solution</a:t>
            </a:r>
          </a:p>
          <a:p>
            <a:pPr lvl="2"/>
            <a:r>
              <a:rPr lang="en-GB" sz="2200" dirty="0" smtClean="0"/>
              <a:t>”Iceberg” as the German/Dutch market situation is only partly visible for the Nord Pool Spot software.</a:t>
            </a:r>
          </a:p>
          <a:p>
            <a:pPr lvl="1"/>
            <a:r>
              <a:rPr lang="en-GB" sz="2200" dirty="0" smtClean="0"/>
              <a:t>The doctoring took place in the Nord Pool Spot software, as Nord Pool Spot’s re-calculation was the problem.</a:t>
            </a:r>
          </a:p>
        </p:txBody>
      </p:sp>
      <p:sp>
        <p:nvSpPr>
          <p:cNvPr id="14340" name="Pladsholder til diasnummer 5"/>
          <p:cNvSpPr>
            <a:spLocks noGrp="1"/>
          </p:cNvSpPr>
          <p:nvPr>
            <p:ph type="sldNum" sz="quarter" idx="12"/>
          </p:nvPr>
        </p:nvSpPr>
        <p:spPr>
          <a:noFill/>
        </p:spPr>
        <p:txBody>
          <a:bodyPr/>
          <a:lstStyle/>
          <a:p>
            <a:fld id="{6B91B7F0-BA3F-4013-909D-A4131548900A}" type="slidenum">
              <a:rPr lang="en-GB" smtClean="0"/>
              <a:pPr/>
              <a:t>14</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0" y="-217488"/>
            <a:ext cx="7329488" cy="1143001"/>
          </a:xfrm>
        </p:spPr>
        <p:txBody>
          <a:bodyPr/>
          <a:lstStyle/>
          <a:p>
            <a:r>
              <a:rPr lang="en-GB" sz="2800" dirty="0" smtClean="0"/>
              <a:t>The EMCC volume coupling – 3</a:t>
            </a:r>
          </a:p>
        </p:txBody>
      </p:sp>
      <p:sp>
        <p:nvSpPr>
          <p:cNvPr id="15363" name="Pladsholder til indhold 2"/>
          <p:cNvSpPr>
            <a:spLocks noGrp="1"/>
          </p:cNvSpPr>
          <p:nvPr>
            <p:ph idx="1"/>
          </p:nvPr>
        </p:nvSpPr>
        <p:spPr>
          <a:xfrm>
            <a:off x="101600" y="610282"/>
            <a:ext cx="9717088" cy="6022747"/>
          </a:xfrm>
        </p:spPr>
        <p:txBody>
          <a:bodyPr/>
          <a:lstStyle/>
          <a:p>
            <a:r>
              <a:rPr lang="en-GB" dirty="0" smtClean="0"/>
              <a:t>It took more than one year to develop the Iceberg solution.</a:t>
            </a:r>
          </a:p>
          <a:p>
            <a:r>
              <a:rPr lang="en-GB" dirty="0" smtClean="0"/>
              <a:t>As was demonstrated 1 December 2009 and 12 October 2011, the ”solution” does not always work…</a:t>
            </a:r>
          </a:p>
          <a:p>
            <a:r>
              <a:rPr lang="en-GB" dirty="0" smtClean="0"/>
              <a:t>Conclusion: in order to always calculate reliable Danish prices, the calculation system needs full information on the bids in all the neighbouring countries</a:t>
            </a:r>
          </a:p>
          <a:p>
            <a:pPr lvl="1"/>
            <a:r>
              <a:rPr lang="en-GB" sz="2200" u="sng" dirty="0" smtClean="0"/>
              <a:t>Local calculations or re-calculations will always be risky</a:t>
            </a:r>
          </a:p>
          <a:p>
            <a:pPr lvl="2"/>
            <a:r>
              <a:rPr lang="en-GB" sz="2200" dirty="0" smtClean="0"/>
              <a:t>Especially for price zones, which constitute border areas between different calculation regimes.</a:t>
            </a:r>
          </a:p>
          <a:p>
            <a:r>
              <a:rPr lang="en-GB" dirty="0" smtClean="0"/>
              <a:t>Therefore: you should not have local calculations</a:t>
            </a:r>
          </a:p>
          <a:p>
            <a:pPr lvl="1"/>
            <a:r>
              <a:rPr lang="en-GB" sz="2200" dirty="0" smtClean="0"/>
              <a:t>As this inevitably would leave some price zones as border areas.</a:t>
            </a:r>
          </a:p>
        </p:txBody>
      </p:sp>
      <p:sp>
        <p:nvSpPr>
          <p:cNvPr id="15364" name="Pladsholder til diasnummer 5"/>
          <p:cNvSpPr>
            <a:spLocks noGrp="1"/>
          </p:cNvSpPr>
          <p:nvPr>
            <p:ph type="sldNum" sz="quarter" idx="12"/>
          </p:nvPr>
        </p:nvSpPr>
        <p:spPr>
          <a:noFill/>
        </p:spPr>
        <p:txBody>
          <a:bodyPr/>
          <a:lstStyle/>
          <a:p>
            <a:fld id="{0CB9CB4C-E3B9-4F2E-8B78-C696A62FC4F4}" type="slidenum">
              <a:rPr lang="en-GB" smtClean="0"/>
              <a:pPr/>
              <a:t>15</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6" name="Pladsholder til sidefod 5"/>
          <p:cNvSpPr>
            <a:spLocks noGrp="1"/>
          </p:cNvSpPr>
          <p:nvPr>
            <p:ph type="ftr" sz="quarter" idx="11"/>
          </p:nvPr>
        </p:nvSpPr>
        <p:spPr/>
        <p:txBody>
          <a:bodyPr/>
          <a:lstStyle/>
          <a:p>
            <a:pPr>
              <a:defRPr/>
            </a:pPr>
            <a:r>
              <a:rPr lang="en-GB"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5"/>
          <p:cNvSpPr>
            <a:spLocks noGrp="1"/>
          </p:cNvSpPr>
          <p:nvPr>
            <p:ph type="title"/>
          </p:nvPr>
        </p:nvSpPr>
        <p:spPr>
          <a:xfrm>
            <a:off x="0" y="-130175"/>
            <a:ext cx="8420100" cy="1143000"/>
          </a:xfrm>
        </p:spPr>
        <p:txBody>
          <a:bodyPr/>
          <a:lstStyle/>
          <a:p>
            <a:r>
              <a:rPr lang="en-GB" dirty="0" smtClean="0"/>
              <a:t>Lessons learnt</a:t>
            </a:r>
            <a:br>
              <a:rPr lang="en-GB" dirty="0" smtClean="0"/>
            </a:br>
            <a:r>
              <a:rPr lang="en-GB" sz="2400" dirty="0" smtClean="0"/>
              <a:t>From the EMCC volume coupling</a:t>
            </a:r>
          </a:p>
        </p:txBody>
      </p:sp>
      <p:sp>
        <p:nvSpPr>
          <p:cNvPr id="16387" name="Pladsholder til indhold 6"/>
          <p:cNvSpPr>
            <a:spLocks noGrp="1"/>
          </p:cNvSpPr>
          <p:nvPr>
            <p:ph idx="1"/>
          </p:nvPr>
        </p:nvSpPr>
        <p:spPr>
          <a:xfrm>
            <a:off x="0" y="986970"/>
            <a:ext cx="9906000" cy="5631543"/>
          </a:xfrm>
        </p:spPr>
        <p:txBody>
          <a:bodyPr/>
          <a:lstStyle/>
          <a:p>
            <a:pPr>
              <a:spcBef>
                <a:spcPts val="400"/>
              </a:spcBef>
            </a:pPr>
            <a:r>
              <a:rPr lang="en-GB" sz="2000" dirty="0" smtClean="0"/>
              <a:t>Due to the redundant re-calculations yielding wrong spot prices:</a:t>
            </a:r>
          </a:p>
          <a:p>
            <a:pPr lvl="1">
              <a:spcBef>
                <a:spcPts val="400"/>
              </a:spcBef>
            </a:pPr>
            <a:r>
              <a:rPr lang="en-GB" dirty="0" smtClean="0"/>
              <a:t>December 1</a:t>
            </a:r>
            <a:r>
              <a:rPr lang="en-GB" baseline="30000" dirty="0" smtClean="0"/>
              <a:t>st</a:t>
            </a:r>
            <a:r>
              <a:rPr lang="en-GB" dirty="0" smtClean="0"/>
              <a:t>, 2009, the buyers in Eastern Denmark paid </a:t>
            </a:r>
            <a:r>
              <a:rPr lang="en-GB" dirty="0" smtClean="0">
                <a:solidFill>
                  <a:srgbClr val="CC0000"/>
                </a:solidFill>
              </a:rPr>
              <a:t>EUR 220 000</a:t>
            </a:r>
            <a:r>
              <a:rPr lang="en-GB" dirty="0" smtClean="0"/>
              <a:t> too much for electricity.</a:t>
            </a:r>
          </a:p>
          <a:p>
            <a:pPr lvl="1">
              <a:spcBef>
                <a:spcPts val="400"/>
              </a:spcBef>
            </a:pPr>
            <a:r>
              <a:rPr lang="en-GB" dirty="0" smtClean="0"/>
              <a:t>October 12</a:t>
            </a:r>
            <a:r>
              <a:rPr lang="en-GB" baseline="30000" dirty="0" smtClean="0"/>
              <a:t>th</a:t>
            </a:r>
            <a:r>
              <a:rPr lang="en-GB" dirty="0" smtClean="0"/>
              <a:t>, 2011, the buyers in Eastern Denmark paid </a:t>
            </a:r>
            <a:r>
              <a:rPr lang="en-GB" dirty="0" smtClean="0">
                <a:solidFill>
                  <a:srgbClr val="CC0000"/>
                </a:solidFill>
              </a:rPr>
              <a:t>EUR 457 000</a:t>
            </a:r>
            <a:r>
              <a:rPr lang="en-GB" dirty="0" smtClean="0"/>
              <a:t> too much. </a:t>
            </a:r>
          </a:p>
          <a:p>
            <a:pPr>
              <a:spcBef>
                <a:spcPts val="400"/>
              </a:spcBef>
            </a:pPr>
            <a:r>
              <a:rPr lang="en-GB" sz="2000" dirty="0" smtClean="0"/>
              <a:t>These are huge daily losses for an area, where the consumption is 14 TWh/year!</a:t>
            </a:r>
          </a:p>
          <a:p>
            <a:pPr>
              <a:spcBef>
                <a:spcPts val="400"/>
              </a:spcBef>
            </a:pPr>
            <a:r>
              <a:rPr lang="en-GB" sz="2000" dirty="0" smtClean="0"/>
              <a:t>Volume coupling can only be a temporary measure</a:t>
            </a:r>
          </a:p>
          <a:p>
            <a:pPr lvl="1">
              <a:spcBef>
                <a:spcPts val="400"/>
              </a:spcBef>
            </a:pPr>
            <a:r>
              <a:rPr lang="en-GB" dirty="0" smtClean="0"/>
              <a:t>Local calculations or re-calculations do have an added value</a:t>
            </a:r>
          </a:p>
          <a:p>
            <a:pPr lvl="2">
              <a:spcBef>
                <a:spcPts val="400"/>
              </a:spcBef>
            </a:pPr>
            <a:r>
              <a:rPr lang="en-GB" dirty="0" smtClean="0"/>
              <a:t>But the added value is negative, and can be numerically huge…</a:t>
            </a:r>
          </a:p>
          <a:p>
            <a:pPr>
              <a:spcBef>
                <a:spcPts val="400"/>
              </a:spcBef>
            </a:pPr>
            <a:r>
              <a:rPr lang="en-GB" sz="2000" dirty="0" smtClean="0"/>
              <a:t>We </a:t>
            </a:r>
            <a:r>
              <a:rPr lang="en-GB" sz="2000" dirty="0" smtClean="0">
                <a:solidFill>
                  <a:srgbClr val="CC0000"/>
                </a:solidFill>
              </a:rPr>
              <a:t>need to go to price coupling</a:t>
            </a:r>
          </a:p>
          <a:p>
            <a:pPr lvl="1">
              <a:spcBef>
                <a:spcPts val="400"/>
              </a:spcBef>
            </a:pPr>
            <a:r>
              <a:rPr lang="en-GB" dirty="0" smtClean="0"/>
              <a:t>True price coupling: no local calculation or re-calculation of spot prices</a:t>
            </a:r>
          </a:p>
          <a:p>
            <a:pPr lvl="2">
              <a:spcBef>
                <a:spcPts val="400"/>
              </a:spcBef>
            </a:pPr>
            <a:r>
              <a:rPr lang="en-GB" dirty="0" smtClean="0"/>
              <a:t>A central computer’s calculation is the </a:t>
            </a:r>
            <a:r>
              <a:rPr lang="en-GB" u="sng" dirty="0" smtClean="0"/>
              <a:t>only</a:t>
            </a:r>
            <a:r>
              <a:rPr lang="en-GB" dirty="0" smtClean="0"/>
              <a:t> calculation.</a:t>
            </a:r>
          </a:p>
          <a:p>
            <a:pPr>
              <a:spcBef>
                <a:spcPts val="400"/>
              </a:spcBef>
            </a:pPr>
            <a:r>
              <a:rPr lang="en-GB" sz="2000" dirty="0" smtClean="0"/>
              <a:t>For the whole, coupled area in Europe, we must have </a:t>
            </a:r>
            <a:r>
              <a:rPr lang="en-GB" sz="2000" u="sng" dirty="0" smtClean="0">
                <a:solidFill>
                  <a:srgbClr val="CC0000"/>
                </a:solidFill>
              </a:rPr>
              <a:t>a single computer doing the spot price calculation</a:t>
            </a:r>
            <a:r>
              <a:rPr lang="en-GB" sz="2000" dirty="0" smtClean="0"/>
              <a:t>.</a:t>
            </a:r>
          </a:p>
        </p:txBody>
      </p:sp>
      <p:sp>
        <p:nvSpPr>
          <p:cNvPr id="16388" name="Pladsholder til diasnummer 4"/>
          <p:cNvSpPr>
            <a:spLocks noGrp="1"/>
          </p:cNvSpPr>
          <p:nvPr>
            <p:ph type="sldNum" sz="quarter" idx="12"/>
          </p:nvPr>
        </p:nvSpPr>
        <p:spPr>
          <a:noFill/>
        </p:spPr>
        <p:txBody>
          <a:bodyPr/>
          <a:lstStyle/>
          <a:p>
            <a:fld id="{762E1881-8BAF-4738-9730-39C8AC0224A9}" type="slidenum">
              <a:rPr lang="en-GB" smtClean="0"/>
              <a:pPr/>
              <a:t>16</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0" y="-276225"/>
            <a:ext cx="8420100" cy="1143000"/>
          </a:xfrm>
        </p:spPr>
        <p:txBody>
          <a:bodyPr/>
          <a:lstStyle/>
          <a:p>
            <a:r>
              <a:rPr lang="en-GB" dirty="0" smtClean="0"/>
              <a:t>Transparency lacking</a:t>
            </a:r>
          </a:p>
        </p:txBody>
      </p:sp>
      <p:sp>
        <p:nvSpPr>
          <p:cNvPr id="17411" name="Pladsholder til indhold 2"/>
          <p:cNvSpPr>
            <a:spLocks noGrp="1"/>
          </p:cNvSpPr>
          <p:nvPr>
            <p:ph idx="1"/>
          </p:nvPr>
        </p:nvSpPr>
        <p:spPr>
          <a:xfrm>
            <a:off x="0" y="580574"/>
            <a:ext cx="9905999" cy="6080125"/>
          </a:xfrm>
        </p:spPr>
        <p:txBody>
          <a:bodyPr/>
          <a:lstStyle/>
          <a:p>
            <a:pPr>
              <a:spcBef>
                <a:spcPts val="200"/>
              </a:spcBef>
            </a:pPr>
            <a:r>
              <a:rPr lang="en-GB" sz="2100" dirty="0" smtClean="0"/>
              <a:t>After the accident 1 December 2009, Nord Pool Spot promised to introduce an emergency procedure</a:t>
            </a:r>
          </a:p>
          <a:p>
            <a:pPr lvl="1">
              <a:spcBef>
                <a:spcPts val="200"/>
              </a:spcBef>
            </a:pPr>
            <a:r>
              <a:rPr lang="en-GB" sz="2100" dirty="0" smtClean="0"/>
              <a:t>Whenever the re-calculation goes awry, Nord Pool Spot will intervene manually in the price calculation in order to try to remedy the situation.</a:t>
            </a:r>
          </a:p>
          <a:p>
            <a:pPr>
              <a:spcBef>
                <a:spcPts val="200"/>
              </a:spcBef>
            </a:pPr>
            <a:r>
              <a:rPr lang="en-GB" sz="2100" dirty="0" smtClean="0"/>
              <a:t>At a meeting for market players 4 March 2010, this was presented orally</a:t>
            </a:r>
          </a:p>
          <a:p>
            <a:pPr lvl="1">
              <a:spcBef>
                <a:spcPts val="200"/>
              </a:spcBef>
            </a:pPr>
            <a:r>
              <a:rPr lang="en-GB" sz="2100" dirty="0" smtClean="0"/>
              <a:t>However, the promise was not kept, as was demonstrated 12 October 2011.</a:t>
            </a:r>
          </a:p>
          <a:p>
            <a:pPr>
              <a:spcBef>
                <a:spcPts val="200"/>
              </a:spcBef>
            </a:pPr>
            <a:r>
              <a:rPr lang="en-GB" sz="2100" dirty="0" smtClean="0"/>
              <a:t>Now Nord Pool Spot claims, an emergency procedure has been introduced.</a:t>
            </a:r>
          </a:p>
          <a:p>
            <a:pPr>
              <a:spcBef>
                <a:spcPts val="200"/>
              </a:spcBef>
            </a:pPr>
            <a:r>
              <a:rPr lang="en-GB" sz="2100" dirty="0" smtClean="0"/>
              <a:t>However, in contrast to the normal process used when other emergency procedures have been introduced, there has been</a:t>
            </a:r>
          </a:p>
          <a:p>
            <a:pPr lvl="1">
              <a:spcBef>
                <a:spcPts val="200"/>
              </a:spcBef>
            </a:pPr>
            <a:r>
              <a:rPr lang="en-GB" sz="2100" dirty="0" smtClean="0">
                <a:solidFill>
                  <a:srgbClr val="CC0000"/>
                </a:solidFill>
              </a:rPr>
              <a:t>No public consultation.</a:t>
            </a:r>
          </a:p>
          <a:p>
            <a:pPr lvl="1">
              <a:spcBef>
                <a:spcPts val="200"/>
              </a:spcBef>
            </a:pPr>
            <a:r>
              <a:rPr lang="en-GB" sz="2100" dirty="0" smtClean="0">
                <a:solidFill>
                  <a:srgbClr val="CC0000"/>
                </a:solidFill>
              </a:rPr>
              <a:t>No documentation of the procedure in Nord Pool Spot’s rule book.</a:t>
            </a:r>
          </a:p>
          <a:p>
            <a:pPr>
              <a:spcBef>
                <a:spcPts val="200"/>
              </a:spcBef>
            </a:pPr>
            <a:r>
              <a:rPr lang="en-GB" sz="2100" dirty="0" smtClean="0"/>
              <a:t>This ditching of transparency and due diligence is regrettable.</a:t>
            </a:r>
          </a:p>
        </p:txBody>
      </p:sp>
      <p:sp>
        <p:nvSpPr>
          <p:cNvPr id="17412" name="Pladsholder til diasnummer 5"/>
          <p:cNvSpPr>
            <a:spLocks noGrp="1"/>
          </p:cNvSpPr>
          <p:nvPr>
            <p:ph type="sldNum" sz="quarter" idx="12"/>
          </p:nvPr>
        </p:nvSpPr>
        <p:spPr>
          <a:noFill/>
        </p:spPr>
        <p:txBody>
          <a:bodyPr/>
          <a:lstStyle/>
          <a:p>
            <a:fld id="{766D7C54-539A-4763-8ED1-62F4F6BA58FD}" type="slidenum">
              <a:rPr lang="en-GB" smtClean="0"/>
              <a:pPr/>
              <a:t>17</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0" y="-231775"/>
            <a:ext cx="7648575" cy="1143000"/>
          </a:xfrm>
        </p:spPr>
        <p:txBody>
          <a:bodyPr/>
          <a:lstStyle/>
          <a:p>
            <a:r>
              <a:rPr lang="en-GB" sz="3200" dirty="0" smtClean="0"/>
              <a:t>PCR Price Coupling Regions – 1</a:t>
            </a:r>
          </a:p>
        </p:txBody>
      </p:sp>
      <p:sp>
        <p:nvSpPr>
          <p:cNvPr id="18435" name="Pladsholder til indhold 2"/>
          <p:cNvSpPr>
            <a:spLocks noGrp="1"/>
          </p:cNvSpPr>
          <p:nvPr>
            <p:ph idx="1"/>
          </p:nvPr>
        </p:nvSpPr>
        <p:spPr>
          <a:xfrm>
            <a:off x="0" y="754740"/>
            <a:ext cx="9906000" cy="5718631"/>
          </a:xfrm>
        </p:spPr>
        <p:txBody>
          <a:bodyPr/>
          <a:lstStyle/>
          <a:p>
            <a:r>
              <a:rPr lang="en-GB" sz="2200" dirty="0" smtClean="0"/>
              <a:t>This is a market coupling scheme proposed by some European spot exchanges.</a:t>
            </a:r>
          </a:p>
          <a:p>
            <a:r>
              <a:rPr lang="en-GB" sz="2200" dirty="0" smtClean="0"/>
              <a:t>The scheme foresees one algorithm for the price calculation.</a:t>
            </a:r>
          </a:p>
          <a:p>
            <a:r>
              <a:rPr lang="en-GB" sz="2200" dirty="0" smtClean="0"/>
              <a:t>Unfortunately, the scheme also foresees a lot of redundant staff, computers and software installations!</a:t>
            </a:r>
          </a:p>
          <a:p>
            <a:r>
              <a:rPr lang="en-GB" sz="2200" dirty="0" smtClean="0"/>
              <a:t>In the Nordic area, for more than 12 years, there has been price coupling between four countries with one staffed calculation site and one unstaffed disaster site</a:t>
            </a:r>
          </a:p>
          <a:p>
            <a:pPr lvl="1"/>
            <a:r>
              <a:rPr lang="en-GB" sz="2200" dirty="0" smtClean="0"/>
              <a:t>Where is the added value of the PCR’s so-called ”hot backup”?</a:t>
            </a:r>
          </a:p>
          <a:p>
            <a:pPr lvl="1"/>
            <a:r>
              <a:rPr lang="en-GB" sz="2200" dirty="0" smtClean="0"/>
              <a:t>Probably, even the American nuclear missile system does not have this much redundancy…</a:t>
            </a:r>
          </a:p>
          <a:p>
            <a:r>
              <a:rPr lang="en-GB" sz="2200" dirty="0" smtClean="0"/>
              <a:t>Is the PCR scheme proposed of concern for the market?</a:t>
            </a:r>
          </a:p>
        </p:txBody>
      </p:sp>
      <p:sp>
        <p:nvSpPr>
          <p:cNvPr id="18436" name="Pladsholder til diasnummer 5"/>
          <p:cNvSpPr>
            <a:spLocks noGrp="1"/>
          </p:cNvSpPr>
          <p:nvPr>
            <p:ph type="sldNum" sz="quarter" idx="12"/>
          </p:nvPr>
        </p:nvSpPr>
        <p:spPr>
          <a:noFill/>
        </p:spPr>
        <p:txBody>
          <a:bodyPr/>
          <a:lstStyle/>
          <a:p>
            <a:fld id="{55CDFDA1-A2CE-4E1A-AA86-339829DFC7DF}" type="slidenum">
              <a:rPr lang="en-GB" smtClean="0"/>
              <a:pPr/>
              <a:t>18</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0" y="-246063"/>
            <a:ext cx="7504113" cy="1143001"/>
          </a:xfrm>
        </p:spPr>
        <p:txBody>
          <a:bodyPr/>
          <a:lstStyle/>
          <a:p>
            <a:r>
              <a:rPr lang="en-GB" sz="3200" dirty="0" smtClean="0"/>
              <a:t>PCR Price Coupling Regions – 2</a:t>
            </a:r>
          </a:p>
        </p:txBody>
      </p:sp>
      <p:sp>
        <p:nvSpPr>
          <p:cNvPr id="19459" name="Pladsholder til diasnummer 5"/>
          <p:cNvSpPr>
            <a:spLocks noGrp="1"/>
          </p:cNvSpPr>
          <p:nvPr>
            <p:ph type="sldNum" sz="quarter" idx="12"/>
          </p:nvPr>
        </p:nvSpPr>
        <p:spPr>
          <a:noFill/>
        </p:spPr>
        <p:txBody>
          <a:bodyPr/>
          <a:lstStyle/>
          <a:p>
            <a:fld id="{FF4CA688-919F-4FAF-A7DA-22A77C80C58E}" type="slidenum">
              <a:rPr lang="en-GB" smtClean="0"/>
              <a:pPr/>
              <a:t>19</a:t>
            </a:fld>
            <a:endParaRPr lang="en-GB" dirty="0" smtClean="0"/>
          </a:p>
        </p:txBody>
      </p:sp>
      <p:pic>
        <p:nvPicPr>
          <p:cNvPr id="19460" name="Picture 2"/>
          <p:cNvPicPr>
            <a:picLocks noChangeAspect="1" noChangeArrowheads="1"/>
          </p:cNvPicPr>
          <p:nvPr/>
        </p:nvPicPr>
        <p:blipFill>
          <a:blip r:embed="rId2" cstate="print"/>
          <a:srcRect/>
          <a:stretch>
            <a:fillRect/>
          </a:stretch>
        </p:blipFill>
        <p:spPr bwMode="auto">
          <a:xfrm>
            <a:off x="5646738" y="1146175"/>
            <a:ext cx="4254500" cy="2674938"/>
          </a:xfrm>
          <a:prstGeom prst="rect">
            <a:avLst/>
          </a:prstGeom>
          <a:noFill/>
          <a:ln w="9525">
            <a:noFill/>
            <a:miter lim="800000"/>
            <a:headEnd/>
            <a:tailEnd/>
          </a:ln>
        </p:spPr>
      </p:pic>
      <p:sp>
        <p:nvSpPr>
          <p:cNvPr id="19461" name="Pladsholder til indhold 2"/>
          <p:cNvSpPr>
            <a:spLocks noGrp="1"/>
          </p:cNvSpPr>
          <p:nvPr>
            <p:ph idx="1"/>
          </p:nvPr>
        </p:nvSpPr>
        <p:spPr>
          <a:xfrm>
            <a:off x="28575" y="797829"/>
            <a:ext cx="5935663" cy="5951538"/>
          </a:xfrm>
        </p:spPr>
        <p:txBody>
          <a:bodyPr/>
          <a:lstStyle/>
          <a:p>
            <a:r>
              <a:rPr lang="en-GB" sz="2200" dirty="0" smtClean="0"/>
              <a:t>The costly and risky complexity of PCR clearly illustrates the absence of competitive pressure</a:t>
            </a:r>
          </a:p>
          <a:p>
            <a:pPr lvl="1"/>
            <a:r>
              <a:rPr lang="en-GB" sz="2200" dirty="0" smtClean="0"/>
              <a:t>At companies exposed to throat-cutting competition, opportunities to cut costs and increase quality by outsourcing are eagerly seized.</a:t>
            </a:r>
          </a:p>
          <a:p>
            <a:r>
              <a:rPr lang="en-GB" sz="2200" dirty="0" smtClean="0"/>
              <a:t>In PCR, you witness active opposition towards decreasing costs and increasing quality by outsourcing the price calculation.</a:t>
            </a:r>
          </a:p>
        </p:txBody>
      </p:sp>
      <p:sp>
        <p:nvSpPr>
          <p:cNvPr id="8" name="Tekstboks 7"/>
          <p:cNvSpPr txBox="1">
            <a:spLocks noChangeArrowheads="1"/>
          </p:cNvSpPr>
          <p:nvPr/>
        </p:nvSpPr>
        <p:spPr bwMode="auto">
          <a:xfrm>
            <a:off x="363538" y="5384800"/>
            <a:ext cx="9483725" cy="1107996"/>
          </a:xfrm>
          <a:prstGeom prst="rect">
            <a:avLst/>
          </a:prstGeom>
          <a:noFill/>
          <a:ln w="9525">
            <a:noFill/>
            <a:miter lim="800000"/>
            <a:headEnd/>
            <a:tailEnd/>
          </a:ln>
        </p:spPr>
        <p:txBody>
          <a:bodyPr>
            <a:spAutoFit/>
          </a:bodyPr>
          <a:lstStyle/>
          <a:p>
            <a:r>
              <a:rPr lang="en-GB" sz="2200" dirty="0" smtClean="0">
                <a:solidFill>
                  <a:srgbClr val="C00000"/>
                </a:solidFill>
              </a:rPr>
              <a:t>For the price coupled region, to </a:t>
            </a:r>
            <a:r>
              <a:rPr lang="en-GB" sz="2200" dirty="0">
                <a:solidFill>
                  <a:srgbClr val="C00000"/>
                </a:solidFill>
              </a:rPr>
              <a:t>establish The Single European Electricity </a:t>
            </a:r>
            <a:r>
              <a:rPr lang="en-GB" sz="2200" dirty="0" smtClean="0">
                <a:solidFill>
                  <a:srgbClr val="C00000"/>
                </a:solidFill>
              </a:rPr>
              <a:t>Market, </a:t>
            </a:r>
            <a:r>
              <a:rPr lang="en-GB" sz="2200" u="sng" dirty="0">
                <a:solidFill>
                  <a:srgbClr val="C00000"/>
                </a:solidFill>
              </a:rPr>
              <a:t>instead of a cartel we need a</a:t>
            </a:r>
          </a:p>
          <a:p>
            <a:r>
              <a:rPr lang="en-GB" sz="2200" u="sng" dirty="0">
                <a:solidFill>
                  <a:srgbClr val="C00000"/>
                </a:solidFill>
              </a:rPr>
              <a:t>well-regulated and well-governed single price calculation</a:t>
            </a:r>
            <a:r>
              <a:rPr lang="en-GB" sz="2200" dirty="0">
                <a:solidFill>
                  <a:srgbClr val="C00000"/>
                </a:solidFill>
              </a:rPr>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0" y="0"/>
            <a:ext cx="9217025" cy="1143000"/>
          </a:xfrm>
        </p:spPr>
        <p:txBody>
          <a:bodyPr/>
          <a:lstStyle/>
          <a:p>
            <a:r>
              <a:rPr lang="en-GB" sz="2800" dirty="0" smtClean="0"/>
              <a:t>Structure of this PowerPoint presentation</a:t>
            </a:r>
          </a:p>
        </p:txBody>
      </p:sp>
      <p:sp>
        <p:nvSpPr>
          <p:cNvPr id="4099" name="Pladsholder til indhold 2"/>
          <p:cNvSpPr>
            <a:spLocks noGrp="1"/>
          </p:cNvSpPr>
          <p:nvPr>
            <p:ph idx="1"/>
          </p:nvPr>
        </p:nvSpPr>
        <p:spPr>
          <a:xfrm>
            <a:off x="28575" y="812800"/>
            <a:ext cx="9855200" cy="5689600"/>
          </a:xfrm>
        </p:spPr>
        <p:txBody>
          <a:bodyPr/>
          <a:lstStyle/>
          <a:p>
            <a:r>
              <a:rPr lang="en-GB" sz="2200" dirty="0" smtClean="0"/>
              <a:t>This document first presents the EMCC volume coupling</a:t>
            </a:r>
          </a:p>
          <a:p>
            <a:pPr lvl="1"/>
            <a:r>
              <a:rPr lang="en-GB" dirty="0" smtClean="0"/>
              <a:t>And it’s explained why the German-Danish volume coupling crashed in the autumn 2008.</a:t>
            </a:r>
          </a:p>
          <a:p>
            <a:r>
              <a:rPr lang="en-GB" sz="2200" dirty="0" smtClean="0"/>
              <a:t>Next, the lessons from the EMCC volume coupling are drawn up</a:t>
            </a:r>
          </a:p>
          <a:p>
            <a:pPr lvl="1"/>
            <a:r>
              <a:rPr lang="en-GB" dirty="0" smtClean="0"/>
              <a:t>And it’s argued why we need a single spot price calculation in order establish The Single European Electricity Market.</a:t>
            </a:r>
          </a:p>
          <a:p>
            <a:r>
              <a:rPr lang="en-GB" sz="2200" dirty="0" smtClean="0"/>
              <a:t>A governance system for the European price coupling is proposed.</a:t>
            </a:r>
          </a:p>
          <a:p>
            <a:r>
              <a:rPr lang="en-GB" sz="2200" dirty="0" smtClean="0"/>
              <a:t>In appendix 1, you’ll find an explanation of why block bids are the crucial bid form when the spot prices and the day-ahead plans for the cross-border energy flows are calculated.</a:t>
            </a:r>
          </a:p>
          <a:p>
            <a:r>
              <a:rPr lang="en-GB" sz="2200" dirty="0" smtClean="0"/>
              <a:t>In appendix 2, you’ll find a list of the terms and acronyms used in this PowerPoint presentation.</a:t>
            </a:r>
          </a:p>
        </p:txBody>
      </p:sp>
      <p:sp>
        <p:nvSpPr>
          <p:cNvPr id="4100" name="Pladsholder til diasnummer 5"/>
          <p:cNvSpPr>
            <a:spLocks noGrp="1"/>
          </p:cNvSpPr>
          <p:nvPr>
            <p:ph type="sldNum" sz="quarter" idx="12"/>
          </p:nvPr>
        </p:nvSpPr>
        <p:spPr>
          <a:noFill/>
        </p:spPr>
        <p:txBody>
          <a:bodyPr/>
          <a:lstStyle/>
          <a:p>
            <a:fld id="{A6269AA7-344B-45B5-9501-38208EDC3C1E}" type="slidenum">
              <a:rPr lang="en-GB" smtClean="0"/>
              <a:pPr/>
              <a:t>2</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87084"/>
            <a:ext cx="7910286" cy="1143000"/>
          </a:xfrm>
        </p:spPr>
        <p:txBody>
          <a:bodyPr/>
          <a:lstStyle/>
          <a:p>
            <a:r>
              <a:rPr lang="en-GB" sz="3000" dirty="0" smtClean="0"/>
              <a:t>PCR Price Coupling Regions – 3</a:t>
            </a:r>
            <a:br>
              <a:rPr lang="en-GB" sz="3000" dirty="0" smtClean="0"/>
            </a:br>
            <a:r>
              <a:rPr lang="en-GB" sz="2400" dirty="0" smtClean="0"/>
              <a:t>The extreme PCR redundancy is dangerous!</a:t>
            </a:r>
            <a:endParaRPr lang="en-GB" sz="2400" dirty="0"/>
          </a:p>
        </p:txBody>
      </p:sp>
      <p:sp>
        <p:nvSpPr>
          <p:cNvPr id="3" name="Pladsholder til indhold 2"/>
          <p:cNvSpPr>
            <a:spLocks noGrp="1"/>
          </p:cNvSpPr>
          <p:nvPr>
            <p:ph idx="1"/>
          </p:nvPr>
        </p:nvSpPr>
        <p:spPr>
          <a:xfrm>
            <a:off x="4" y="885370"/>
            <a:ext cx="9891482" cy="5849257"/>
          </a:xfrm>
        </p:spPr>
        <p:txBody>
          <a:bodyPr/>
          <a:lstStyle/>
          <a:p>
            <a:r>
              <a:rPr lang="en-GB" sz="2000" dirty="0" smtClean="0"/>
              <a:t>A general IT safety rule: For IT systems, where reliable operation is crucial, you don’t have a number of semi-autonomous systems running simultaneously.</a:t>
            </a:r>
          </a:p>
          <a:p>
            <a:r>
              <a:rPr lang="en-GB" sz="2000" dirty="0" smtClean="0"/>
              <a:t>For example, one of the dangers of such a configuration was illustrated 10 November 2009, when the calculations for the following day were carried out:</a:t>
            </a:r>
          </a:p>
          <a:p>
            <a:pPr lvl="1"/>
            <a:r>
              <a:rPr lang="en-GB" dirty="0" smtClean="0"/>
              <a:t>Due to a technical problem, EMCC’s calculation was delayed – but not more than what was agreed acceptable</a:t>
            </a:r>
          </a:p>
          <a:p>
            <a:pPr lvl="2"/>
            <a:r>
              <a:rPr lang="en-GB" dirty="0" smtClean="0"/>
              <a:t>At EMCC, the problem was solved and the EMCC calculation was ready within the agreed deadline.</a:t>
            </a:r>
          </a:p>
          <a:p>
            <a:pPr lvl="1"/>
            <a:r>
              <a:rPr lang="en-GB" dirty="0" smtClean="0"/>
              <a:t>However, in Paris EPEX Spot did not wait the agreed time for the EMCC result</a:t>
            </a:r>
          </a:p>
          <a:p>
            <a:pPr lvl="2"/>
            <a:r>
              <a:rPr lang="en-GB" dirty="0" smtClean="0"/>
              <a:t>Instead, EPEX Spot started it’s calculation of the German spot prices with the EMCC market coupling flows set to zero – and published the resulting prices</a:t>
            </a:r>
          </a:p>
          <a:p>
            <a:pPr lvl="3"/>
            <a:r>
              <a:rPr lang="en-GB" dirty="0" smtClean="0"/>
              <a:t>Thereby inflicting losses on market players, who were left with unreliable spot prices.</a:t>
            </a:r>
            <a:endParaRPr lang="en-GB" dirty="0"/>
          </a:p>
        </p:txBody>
      </p:sp>
      <p:sp>
        <p:nvSpPr>
          <p:cNvPr id="6" name="Pladsholder til diasnummer 5"/>
          <p:cNvSpPr>
            <a:spLocks noGrp="1"/>
          </p:cNvSpPr>
          <p:nvPr>
            <p:ph type="sldNum" sz="quarter" idx="12"/>
          </p:nvPr>
        </p:nvSpPr>
        <p:spPr/>
        <p:txBody>
          <a:bodyPr/>
          <a:lstStyle/>
          <a:p>
            <a:pPr>
              <a:defRPr/>
            </a:pPr>
            <a:fld id="{68150BC3-A630-441C-98C7-0EB5FD52D270}" type="slidenum">
              <a:rPr lang="en-GB" smtClean="0"/>
              <a:pPr>
                <a:defRPr/>
              </a:pPr>
              <a:t>20</a:t>
            </a:fld>
            <a:endParaRPr lang="en-GB" dirty="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000" dirty="0" smtClean="0"/>
              <a:t>PCR Price Coupling Regions – 4</a:t>
            </a:r>
            <a:br>
              <a:rPr lang="en-GB" sz="3000" dirty="0" smtClean="0"/>
            </a:br>
            <a:r>
              <a:rPr lang="en-GB" sz="2400" dirty="0" smtClean="0"/>
              <a:t>The extreme PCR redundancy is dangerous!</a:t>
            </a:r>
            <a:endParaRPr lang="en-GB" sz="2400" dirty="0"/>
          </a:p>
        </p:txBody>
      </p:sp>
      <p:sp>
        <p:nvSpPr>
          <p:cNvPr id="3" name="Pladsholder til indhold 2"/>
          <p:cNvSpPr>
            <a:spLocks noGrp="1"/>
          </p:cNvSpPr>
          <p:nvPr>
            <p:ph idx="1"/>
          </p:nvPr>
        </p:nvSpPr>
        <p:spPr>
          <a:xfrm>
            <a:off x="220445" y="1600200"/>
            <a:ext cx="9286416" cy="4611914"/>
          </a:xfrm>
        </p:spPr>
        <p:txBody>
          <a:bodyPr/>
          <a:lstStyle/>
          <a:p>
            <a:r>
              <a:rPr lang="en-GB" dirty="0" smtClean="0"/>
              <a:t>In contrast to the case mentioned on the previous slide:</a:t>
            </a:r>
          </a:p>
          <a:p>
            <a:pPr lvl="1"/>
            <a:r>
              <a:rPr lang="en-GB" sz="2400" dirty="0" smtClean="0"/>
              <a:t>In the Nordic region, for more than 12 years, there has been price coupling between four countries with one staffed calculation site and one unstaffed disaster site</a:t>
            </a:r>
          </a:p>
          <a:p>
            <a:pPr lvl="2"/>
            <a:r>
              <a:rPr lang="en-GB" sz="2400" dirty="0" smtClean="0"/>
              <a:t>This configuration makes it impossible for one country/region to cut-and-run</a:t>
            </a:r>
          </a:p>
          <a:p>
            <a:pPr lvl="3"/>
            <a:r>
              <a:rPr lang="en-GB" sz="2400" dirty="0" smtClean="0"/>
              <a:t>Everybody must stay with the agreements.</a:t>
            </a:r>
            <a:endParaRPr lang="en-GB" sz="2400" dirty="0"/>
          </a:p>
        </p:txBody>
      </p:sp>
      <p:sp>
        <p:nvSpPr>
          <p:cNvPr id="4" name="Pladsholder til dato 3"/>
          <p:cNvSpPr>
            <a:spLocks noGrp="1"/>
          </p:cNvSpPr>
          <p:nvPr>
            <p:ph type="dt" sz="half" idx="10"/>
          </p:nvPr>
        </p:nvSpPr>
        <p:spPr/>
        <p:txBody>
          <a:bodyPr/>
          <a:lstStyle/>
          <a:p>
            <a:r>
              <a:rPr lang="da-DK" smtClean="0"/>
              <a:t>Dec. 15, 2012</a:t>
            </a:r>
            <a:endParaRPr lang="en-GB" dirty="0"/>
          </a:p>
        </p:txBody>
      </p:sp>
      <p:sp>
        <p:nvSpPr>
          <p:cNvPr id="6" name="Pladsholder til diasnummer 5"/>
          <p:cNvSpPr>
            <a:spLocks noGrp="1"/>
          </p:cNvSpPr>
          <p:nvPr>
            <p:ph type="sldNum" sz="quarter" idx="12"/>
          </p:nvPr>
        </p:nvSpPr>
        <p:spPr/>
        <p:txBody>
          <a:bodyPr/>
          <a:lstStyle/>
          <a:p>
            <a:fld id="{68150BC3-A630-441C-98C7-0EB5FD52D270}" type="slidenum">
              <a:rPr lang="en-GB" smtClean="0"/>
              <a:pPr/>
              <a:t>21</a:t>
            </a:fld>
            <a:endParaRPr lang="en-GB" dirty="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363538" y="0"/>
            <a:ext cx="7866062" cy="1143000"/>
          </a:xfrm>
        </p:spPr>
        <p:txBody>
          <a:bodyPr/>
          <a:lstStyle/>
          <a:p>
            <a:pPr algn="l"/>
            <a:r>
              <a:rPr lang="en-GB" dirty="0" smtClean="0"/>
              <a:t>The mission of exchanges</a:t>
            </a:r>
          </a:p>
        </p:txBody>
      </p:sp>
      <p:sp>
        <p:nvSpPr>
          <p:cNvPr id="20483" name="Pladsholder til indhold 2"/>
          <p:cNvSpPr>
            <a:spLocks noGrp="1"/>
          </p:cNvSpPr>
          <p:nvPr>
            <p:ph idx="1"/>
          </p:nvPr>
        </p:nvSpPr>
        <p:spPr>
          <a:xfrm>
            <a:off x="581025" y="1439863"/>
            <a:ext cx="8737600" cy="4114800"/>
          </a:xfrm>
        </p:spPr>
        <p:txBody>
          <a:bodyPr/>
          <a:lstStyle/>
          <a:p>
            <a:r>
              <a:rPr lang="en-GB" dirty="0" smtClean="0"/>
              <a:t>In 1981, when Janne Carlsson became CEO for the airline SAS, he had to fight the old SAS machine-orientation</a:t>
            </a:r>
          </a:p>
          <a:p>
            <a:pPr lvl="1"/>
            <a:r>
              <a:rPr lang="en-GB" dirty="0" smtClean="0"/>
              <a:t>Carlsson: ”</a:t>
            </a:r>
            <a:r>
              <a:rPr lang="en-GB" i="1" dirty="0" smtClean="0"/>
              <a:t>SAS flies people – not airplanes</a:t>
            </a:r>
            <a:r>
              <a:rPr lang="en-GB" dirty="0" smtClean="0"/>
              <a:t>”.</a:t>
            </a:r>
          </a:p>
          <a:p>
            <a:r>
              <a:rPr lang="en-GB" dirty="0" smtClean="0"/>
              <a:t>The mission of exchanges is to provide price transparency</a:t>
            </a:r>
          </a:p>
          <a:p>
            <a:pPr lvl="1"/>
            <a:r>
              <a:rPr lang="en-GB" dirty="0" smtClean="0"/>
              <a:t>The mission is not to have local computers calculating prices…</a:t>
            </a:r>
          </a:p>
          <a:p>
            <a:endParaRPr lang="en-GB" dirty="0" smtClean="0"/>
          </a:p>
        </p:txBody>
      </p:sp>
      <p:sp>
        <p:nvSpPr>
          <p:cNvPr id="20484" name="Pladsholder til dato 3"/>
          <p:cNvSpPr>
            <a:spLocks noGrp="1"/>
          </p:cNvSpPr>
          <p:nvPr>
            <p:ph type="dt" sz="quarter" idx="10"/>
          </p:nvPr>
        </p:nvSpPr>
        <p:spPr>
          <a:noFill/>
        </p:spPr>
        <p:txBody>
          <a:bodyPr/>
          <a:lstStyle/>
          <a:p>
            <a:r>
              <a:rPr lang="da-DK" smtClean="0"/>
              <a:t>Dec. 15, 2012</a:t>
            </a:r>
            <a:endParaRPr lang="en-GB" dirty="0" smtClean="0"/>
          </a:p>
        </p:txBody>
      </p:sp>
      <p:sp>
        <p:nvSpPr>
          <p:cNvPr id="20486" name="Pladsholder til diasnummer 5"/>
          <p:cNvSpPr>
            <a:spLocks noGrp="1"/>
          </p:cNvSpPr>
          <p:nvPr>
            <p:ph type="sldNum" sz="quarter" idx="12"/>
          </p:nvPr>
        </p:nvSpPr>
        <p:spPr>
          <a:noFill/>
        </p:spPr>
        <p:txBody>
          <a:bodyPr/>
          <a:lstStyle/>
          <a:p>
            <a:fld id="{F5C50408-12A7-4082-B4F7-F665AA43EC62}" type="slidenum">
              <a:rPr lang="en-GB" smtClean="0"/>
              <a:pPr/>
              <a:t>22</a:t>
            </a:fld>
            <a:endParaRPr lang="en-GB"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46063"/>
            <a:ext cx="8420100" cy="1143001"/>
          </a:xfrm>
        </p:spPr>
        <p:txBody>
          <a:bodyPr/>
          <a:lstStyle/>
          <a:p>
            <a:r>
              <a:rPr lang="en-GB" dirty="0" smtClean="0"/>
              <a:t>Unbundling</a:t>
            </a:r>
          </a:p>
        </p:txBody>
      </p:sp>
      <p:sp>
        <p:nvSpPr>
          <p:cNvPr id="21507" name="Rectangle 3"/>
          <p:cNvSpPr>
            <a:spLocks noGrp="1" noChangeArrowheads="1"/>
          </p:cNvSpPr>
          <p:nvPr>
            <p:ph idx="1"/>
          </p:nvPr>
        </p:nvSpPr>
        <p:spPr>
          <a:xfrm>
            <a:off x="87313" y="627063"/>
            <a:ext cx="9680575" cy="4114800"/>
          </a:xfrm>
        </p:spPr>
        <p:txBody>
          <a:bodyPr/>
          <a:lstStyle/>
          <a:p>
            <a:r>
              <a:rPr lang="en-GB" u="sng" dirty="0" smtClean="0">
                <a:solidFill>
                  <a:srgbClr val="CC0000"/>
                </a:solidFill>
              </a:rPr>
              <a:t>The spot exchanges must unbundle</a:t>
            </a:r>
            <a:r>
              <a:rPr lang="en-GB" dirty="0" smtClean="0"/>
              <a:t>, when implicit auction becomes the day-ahead congestion management system</a:t>
            </a:r>
          </a:p>
          <a:p>
            <a:pPr lvl="1"/>
            <a:r>
              <a:rPr lang="en-GB" sz="2400" u="sng" dirty="0" smtClean="0">
                <a:solidFill>
                  <a:srgbClr val="CC0000"/>
                </a:solidFill>
              </a:rPr>
              <a:t>As they get a monopoly</a:t>
            </a:r>
            <a:r>
              <a:rPr lang="en-GB" sz="2400" dirty="0" smtClean="0"/>
              <a:t>: Only the spot exchanges can carry out day-ahead cross-border power trading</a:t>
            </a:r>
          </a:p>
          <a:p>
            <a:pPr lvl="2"/>
            <a:r>
              <a:rPr lang="en-GB" sz="2400" dirty="0" smtClean="0"/>
              <a:t>Naturally, you may install a system granting the players the opportunity to compete with the spot exchanges for cross-border capacity</a:t>
            </a:r>
          </a:p>
          <a:p>
            <a:pPr lvl="3"/>
            <a:r>
              <a:rPr lang="en-GB" sz="2400" dirty="0" smtClean="0"/>
              <a:t>However, even with such a system in place, the spot exchanges are granted a special status.</a:t>
            </a:r>
          </a:p>
          <a:p>
            <a:pPr lvl="1"/>
            <a:r>
              <a:rPr lang="en-GB" sz="2400" dirty="0" smtClean="0"/>
              <a:t>Hence, </a:t>
            </a:r>
            <a:r>
              <a:rPr lang="en-GB" sz="2400" u="sng" dirty="0" smtClean="0">
                <a:solidFill>
                  <a:srgbClr val="CC0000"/>
                </a:solidFill>
              </a:rPr>
              <a:t>the spot exchanges become regulated entities</a:t>
            </a:r>
            <a:r>
              <a:rPr lang="en-GB" sz="2400" dirty="0" smtClean="0"/>
              <a:t> (like the TSOs).</a:t>
            </a:r>
          </a:p>
        </p:txBody>
      </p:sp>
      <p:sp>
        <p:nvSpPr>
          <p:cNvPr id="21508" name="Pladsholder til dato 3"/>
          <p:cNvSpPr>
            <a:spLocks noGrp="1"/>
          </p:cNvSpPr>
          <p:nvPr>
            <p:ph type="dt" sz="quarter" idx="10"/>
          </p:nvPr>
        </p:nvSpPr>
        <p:spPr>
          <a:noFill/>
        </p:spPr>
        <p:txBody>
          <a:bodyPr/>
          <a:lstStyle/>
          <a:p>
            <a:r>
              <a:rPr lang="da-DK" smtClean="0"/>
              <a:t>Dec. 15, 2012</a:t>
            </a:r>
            <a:endParaRPr lang="en-GB" dirty="0" smtClean="0"/>
          </a:p>
        </p:txBody>
      </p:sp>
      <p:sp>
        <p:nvSpPr>
          <p:cNvPr id="21510" name="Pladsholder til diasnummer 5"/>
          <p:cNvSpPr>
            <a:spLocks noGrp="1"/>
          </p:cNvSpPr>
          <p:nvPr>
            <p:ph type="sldNum" sz="quarter" idx="12"/>
          </p:nvPr>
        </p:nvSpPr>
        <p:spPr>
          <a:noFill/>
        </p:spPr>
        <p:txBody>
          <a:bodyPr/>
          <a:lstStyle/>
          <a:p>
            <a:fld id="{CC5BCF73-CABA-4A96-B56B-7797C538C70A}" type="slidenum">
              <a:rPr lang="en-GB" smtClean="0"/>
              <a:pPr/>
              <a:t>23</a:t>
            </a:fld>
            <a:endParaRPr lang="en-GB"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0" y="-28575"/>
            <a:ext cx="8636000" cy="1143000"/>
          </a:xfrm>
        </p:spPr>
        <p:txBody>
          <a:bodyPr/>
          <a:lstStyle/>
          <a:p>
            <a:r>
              <a:rPr lang="en-GB" sz="3200" dirty="0" smtClean="0"/>
              <a:t>Governance for the price coupling</a:t>
            </a:r>
          </a:p>
        </p:txBody>
      </p:sp>
      <p:sp>
        <p:nvSpPr>
          <p:cNvPr id="22531" name="Pladsholder til indhold 2"/>
          <p:cNvSpPr>
            <a:spLocks noGrp="1"/>
          </p:cNvSpPr>
          <p:nvPr>
            <p:ph idx="1"/>
          </p:nvPr>
        </p:nvSpPr>
        <p:spPr>
          <a:xfrm>
            <a:off x="290513" y="1001713"/>
            <a:ext cx="9390062" cy="5153025"/>
          </a:xfrm>
        </p:spPr>
        <p:txBody>
          <a:bodyPr/>
          <a:lstStyle/>
          <a:p>
            <a:r>
              <a:rPr lang="en-GB" dirty="0" smtClean="0"/>
              <a:t>With one algorithm for the price calculation, you need central governance</a:t>
            </a:r>
          </a:p>
          <a:p>
            <a:pPr lvl="1"/>
            <a:r>
              <a:rPr lang="en-GB" dirty="0" smtClean="0"/>
              <a:t>As features of the algorithm have consequences for all market players, producers, end users and TSOs in the whole coupled region.</a:t>
            </a:r>
          </a:p>
          <a:p>
            <a:r>
              <a:rPr lang="en-GB" dirty="0" smtClean="0"/>
              <a:t>You need to </a:t>
            </a:r>
            <a:r>
              <a:rPr lang="en-GB" u="sng" dirty="0" smtClean="0"/>
              <a:t>establish a price coupling council</a:t>
            </a:r>
          </a:p>
          <a:p>
            <a:pPr lvl="1"/>
            <a:r>
              <a:rPr lang="en-GB" dirty="0" smtClean="0"/>
              <a:t>Where all the price coupling area’s stakeholders are represented: market players, producers end users and TSOs.</a:t>
            </a:r>
          </a:p>
          <a:p>
            <a:r>
              <a:rPr lang="en-GB" dirty="0" smtClean="0"/>
              <a:t>The council will govern the price coupling.</a:t>
            </a:r>
          </a:p>
          <a:p>
            <a:r>
              <a:rPr lang="en-GB" dirty="0" smtClean="0"/>
              <a:t>The regulators will supervise the price coupling</a:t>
            </a:r>
          </a:p>
          <a:p>
            <a:pPr lvl="1"/>
            <a:r>
              <a:rPr lang="en-GB" dirty="0" smtClean="0"/>
              <a:t>Probably, the regulators will be spearheaded by ACER.</a:t>
            </a:r>
          </a:p>
        </p:txBody>
      </p:sp>
      <p:sp>
        <p:nvSpPr>
          <p:cNvPr id="22532" name="Pladsholder til dato 3"/>
          <p:cNvSpPr>
            <a:spLocks noGrp="1"/>
          </p:cNvSpPr>
          <p:nvPr>
            <p:ph type="dt" sz="quarter" idx="10"/>
          </p:nvPr>
        </p:nvSpPr>
        <p:spPr>
          <a:noFill/>
        </p:spPr>
        <p:txBody>
          <a:bodyPr/>
          <a:lstStyle/>
          <a:p>
            <a:r>
              <a:rPr lang="da-DK" smtClean="0"/>
              <a:t>Dec. 15, 2012</a:t>
            </a:r>
            <a:endParaRPr lang="en-GB" dirty="0" smtClean="0"/>
          </a:p>
        </p:txBody>
      </p:sp>
      <p:sp>
        <p:nvSpPr>
          <p:cNvPr id="22534" name="Pladsholder til diasnummer 5"/>
          <p:cNvSpPr>
            <a:spLocks noGrp="1"/>
          </p:cNvSpPr>
          <p:nvPr>
            <p:ph type="sldNum" sz="quarter" idx="12"/>
          </p:nvPr>
        </p:nvSpPr>
        <p:spPr>
          <a:noFill/>
        </p:spPr>
        <p:txBody>
          <a:bodyPr/>
          <a:lstStyle/>
          <a:p>
            <a:fld id="{BDE09E14-E969-499C-833A-1695EB861D41}" type="slidenum">
              <a:rPr lang="en-GB" smtClean="0"/>
              <a:pPr/>
              <a:t>24</a:t>
            </a:fld>
            <a:endParaRPr lang="en-GB"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0" y="-160338"/>
            <a:ext cx="9725025" cy="1143001"/>
          </a:xfrm>
        </p:spPr>
        <p:txBody>
          <a:bodyPr/>
          <a:lstStyle/>
          <a:p>
            <a:pPr algn="l"/>
            <a:r>
              <a:rPr lang="en-GB" sz="2700" dirty="0" smtClean="0"/>
              <a:t>PCSC Price Calculation Service Centre</a:t>
            </a:r>
            <a:br>
              <a:rPr lang="en-GB" sz="2700" dirty="0" smtClean="0"/>
            </a:br>
            <a:r>
              <a:rPr lang="en-GB" sz="2400" dirty="0" smtClean="0"/>
              <a:t>Price coupling governance principles</a:t>
            </a:r>
          </a:p>
        </p:txBody>
      </p:sp>
      <p:sp>
        <p:nvSpPr>
          <p:cNvPr id="23555" name="Pladsholder til indhold 2"/>
          <p:cNvSpPr>
            <a:spLocks noGrp="1"/>
          </p:cNvSpPr>
          <p:nvPr>
            <p:ph idx="1"/>
          </p:nvPr>
        </p:nvSpPr>
        <p:spPr>
          <a:xfrm>
            <a:off x="0" y="784225"/>
            <a:ext cx="9906000" cy="5986463"/>
          </a:xfrm>
        </p:spPr>
        <p:txBody>
          <a:bodyPr/>
          <a:lstStyle/>
          <a:p>
            <a:r>
              <a:rPr lang="en-GB" sz="2000" dirty="0" smtClean="0"/>
              <a:t>By being a centre for the price calculation for a large region, the PCSC can afford to have technical experts, which understand both electricity trading and linear optimisation</a:t>
            </a:r>
          </a:p>
          <a:p>
            <a:pPr lvl="1"/>
            <a:r>
              <a:rPr lang="en-GB" dirty="0" smtClean="0"/>
              <a:t>Mathematical experts, computer experts and economic experts</a:t>
            </a:r>
          </a:p>
          <a:p>
            <a:pPr lvl="2"/>
            <a:r>
              <a:rPr lang="en-GB" dirty="0" smtClean="0"/>
              <a:t>In contrast: each spot exchange can/should not afford such a team of experts.</a:t>
            </a:r>
          </a:p>
          <a:p>
            <a:r>
              <a:rPr lang="en-GB" sz="2000" dirty="0" smtClean="0"/>
              <a:t>Note: </a:t>
            </a:r>
            <a:r>
              <a:rPr lang="en-GB" sz="2000" u="sng" dirty="0" smtClean="0"/>
              <a:t>the PCSC must not take one, single decision concerning the calculation algorithm or the procedures used in the daily price calculation</a:t>
            </a:r>
          </a:p>
          <a:p>
            <a:pPr lvl="1"/>
            <a:r>
              <a:rPr lang="en-GB" dirty="0" smtClean="0"/>
              <a:t>It’s truly a </a:t>
            </a:r>
            <a:r>
              <a:rPr lang="en-GB" u="sng" dirty="0" smtClean="0"/>
              <a:t>service</a:t>
            </a:r>
            <a:r>
              <a:rPr lang="en-GB" dirty="0" smtClean="0"/>
              <a:t> centre – servicing the market</a:t>
            </a:r>
          </a:p>
          <a:p>
            <a:pPr lvl="2"/>
            <a:r>
              <a:rPr lang="en-GB" dirty="0" smtClean="0"/>
              <a:t>With the council and the regulators as the primary references.</a:t>
            </a:r>
          </a:p>
          <a:p>
            <a:r>
              <a:rPr lang="en-GB" sz="2000" dirty="0" smtClean="0"/>
              <a:t>All decisions must be taken in the price coupling council.</a:t>
            </a:r>
          </a:p>
          <a:p>
            <a:r>
              <a:rPr lang="en-GB" sz="2000" dirty="0" smtClean="0"/>
              <a:t>The task of the PCSC’s experts is to explain the various options and their consequences for the council and the regulators</a:t>
            </a:r>
          </a:p>
          <a:p>
            <a:pPr lvl="1"/>
            <a:r>
              <a:rPr lang="en-GB" dirty="0" smtClean="0"/>
              <a:t>And then leave the decisions to the council and the regulators.</a:t>
            </a:r>
          </a:p>
          <a:p>
            <a:endParaRPr lang="en-GB" sz="2000" dirty="0" smtClean="0"/>
          </a:p>
        </p:txBody>
      </p:sp>
      <p:sp>
        <p:nvSpPr>
          <p:cNvPr id="23556" name="Pladsholder til diasnummer 5"/>
          <p:cNvSpPr>
            <a:spLocks noGrp="1"/>
          </p:cNvSpPr>
          <p:nvPr>
            <p:ph type="sldNum" sz="quarter" idx="12"/>
          </p:nvPr>
        </p:nvSpPr>
        <p:spPr>
          <a:noFill/>
        </p:spPr>
        <p:txBody>
          <a:bodyPr/>
          <a:lstStyle/>
          <a:p>
            <a:fld id="{DB0E3734-81CD-4C55-80AE-4EE6A38A5693}" type="slidenum">
              <a:rPr lang="en-GB" smtClean="0"/>
              <a:pPr/>
              <a:t>25</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0" y="0"/>
            <a:ext cx="9906000" cy="1800225"/>
          </a:xfrm>
        </p:spPr>
        <p:txBody>
          <a:bodyPr/>
          <a:lstStyle/>
          <a:p>
            <a:r>
              <a:rPr lang="en-GB" dirty="0" smtClean="0"/>
              <a:t>Transparency introduced</a:t>
            </a:r>
            <a:br>
              <a:rPr lang="en-GB" dirty="0" smtClean="0"/>
            </a:br>
            <a:r>
              <a:rPr lang="en-GB" sz="2400" dirty="0" smtClean="0"/>
              <a:t>For</a:t>
            </a:r>
            <a:r>
              <a:rPr lang="en-GB" sz="2400" dirty="0" smtClean="0">
                <a:solidFill>
                  <a:srgbClr val="0000FF"/>
                </a:solidFill>
              </a:rPr>
              <a:t> the present EMCC volume coupling</a:t>
            </a:r>
            <a:r>
              <a:rPr lang="en-GB" sz="2400" dirty="0" smtClean="0"/>
              <a:t> </a:t>
            </a:r>
            <a:br>
              <a:rPr lang="en-GB" sz="2400" dirty="0" smtClean="0"/>
            </a:br>
            <a:r>
              <a:rPr lang="en-GB" sz="2400" dirty="0" smtClean="0"/>
              <a:t>and</a:t>
            </a:r>
            <a:r>
              <a:rPr lang="en-GB" sz="2400" dirty="0" smtClean="0">
                <a:solidFill>
                  <a:srgbClr val="008000"/>
                </a:solidFill>
              </a:rPr>
              <a:t> the future PCSC Price Calculation Service Centre</a:t>
            </a:r>
            <a:endParaRPr lang="en-GB" sz="2400" dirty="0" smtClean="0">
              <a:solidFill>
                <a:srgbClr val="0000FF"/>
              </a:solidFill>
            </a:endParaRPr>
          </a:p>
        </p:txBody>
      </p:sp>
      <p:sp>
        <p:nvSpPr>
          <p:cNvPr id="24579" name="Pladsholder til indhold 2"/>
          <p:cNvSpPr>
            <a:spLocks noGrp="1"/>
          </p:cNvSpPr>
          <p:nvPr>
            <p:ph idx="1"/>
          </p:nvPr>
        </p:nvSpPr>
        <p:spPr>
          <a:xfrm>
            <a:off x="0" y="1687513"/>
            <a:ext cx="9906000" cy="4959350"/>
          </a:xfrm>
        </p:spPr>
        <p:txBody>
          <a:bodyPr/>
          <a:lstStyle/>
          <a:p>
            <a:r>
              <a:rPr lang="en-GB" dirty="0" smtClean="0">
                <a:solidFill>
                  <a:srgbClr val="0000FF"/>
                </a:solidFill>
              </a:rPr>
              <a:t>The prices calculated by EMCC must be published daily</a:t>
            </a:r>
          </a:p>
          <a:p>
            <a:pPr lvl="1"/>
            <a:r>
              <a:rPr lang="en-GB" dirty="0" smtClean="0">
                <a:solidFill>
                  <a:srgbClr val="0000FF"/>
                </a:solidFill>
              </a:rPr>
              <a:t>Making it possible for all stakeholders to understand the market coupling flows.</a:t>
            </a:r>
          </a:p>
          <a:p>
            <a:pPr lvl="1"/>
            <a:r>
              <a:rPr lang="en-GB" dirty="0" smtClean="0">
                <a:solidFill>
                  <a:srgbClr val="0000FF"/>
                </a:solidFill>
              </a:rPr>
              <a:t>And see the difference between the centrally calculated EMCC prices and the local, re-calculated prices.</a:t>
            </a:r>
          </a:p>
          <a:p>
            <a:r>
              <a:rPr lang="en-GB" dirty="0" smtClean="0">
                <a:solidFill>
                  <a:srgbClr val="008000"/>
                </a:solidFill>
              </a:rPr>
              <a:t>The PCSC will be governed by the price coupling council and supervised by the regulators.</a:t>
            </a:r>
          </a:p>
          <a:p>
            <a:r>
              <a:rPr lang="en-GB" dirty="0" smtClean="0">
                <a:solidFill>
                  <a:srgbClr val="008000"/>
                </a:solidFill>
              </a:rPr>
              <a:t>Every feature of the PCSC calculation algorithm must be public.</a:t>
            </a:r>
          </a:p>
          <a:p>
            <a:r>
              <a:rPr lang="en-GB" dirty="0" smtClean="0">
                <a:solidFill>
                  <a:srgbClr val="008000"/>
                </a:solidFill>
              </a:rPr>
              <a:t>Every procedure (potentially) applied in the daily PCSC price calculation must be documented in the PCSC’s rule book.</a:t>
            </a:r>
          </a:p>
        </p:txBody>
      </p:sp>
      <p:sp>
        <p:nvSpPr>
          <p:cNvPr id="24582" name="Pladsholder til diasnummer 5"/>
          <p:cNvSpPr>
            <a:spLocks noGrp="1"/>
          </p:cNvSpPr>
          <p:nvPr>
            <p:ph type="sldNum" sz="quarter" idx="12"/>
          </p:nvPr>
        </p:nvSpPr>
        <p:spPr>
          <a:noFill/>
        </p:spPr>
        <p:txBody>
          <a:bodyPr/>
          <a:lstStyle/>
          <a:p>
            <a:fld id="{AA6D3E5D-ED78-40B0-8153-B6B6EEB29B26}" type="slidenum">
              <a:rPr lang="en-GB" smtClean="0"/>
              <a:pPr/>
              <a:t>26</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0" y="-101600"/>
            <a:ext cx="9725025" cy="1143000"/>
          </a:xfrm>
        </p:spPr>
        <p:txBody>
          <a:bodyPr/>
          <a:lstStyle/>
          <a:p>
            <a:pPr algn="l"/>
            <a:r>
              <a:rPr lang="en-GB" dirty="0" smtClean="0"/>
              <a:t>Single price calculation – 1</a:t>
            </a:r>
            <a:br>
              <a:rPr lang="en-GB" dirty="0" smtClean="0"/>
            </a:br>
            <a:r>
              <a:rPr lang="en-GB" sz="2400" dirty="0" smtClean="0"/>
              <a:t>Simple and easy geographic expansion of the coupling</a:t>
            </a:r>
          </a:p>
        </p:txBody>
      </p:sp>
      <p:sp>
        <p:nvSpPr>
          <p:cNvPr id="25603" name="Pladsholder til indhold 2"/>
          <p:cNvSpPr>
            <a:spLocks noGrp="1"/>
          </p:cNvSpPr>
          <p:nvPr>
            <p:ph idx="1"/>
          </p:nvPr>
        </p:nvSpPr>
        <p:spPr>
          <a:xfrm>
            <a:off x="0" y="957263"/>
            <a:ext cx="9906000" cy="5646737"/>
          </a:xfrm>
        </p:spPr>
        <p:txBody>
          <a:bodyPr/>
          <a:lstStyle/>
          <a:p>
            <a:r>
              <a:rPr lang="en-GB" sz="2000" dirty="0" smtClean="0"/>
              <a:t>For each participating spot exchange, implicit auction boosts the liquidity enormously</a:t>
            </a:r>
          </a:p>
          <a:p>
            <a:pPr lvl="1"/>
            <a:r>
              <a:rPr lang="en-GB" dirty="0" smtClean="0"/>
              <a:t>Because (a lot of) the cross-border energy flows go via the exchange.</a:t>
            </a:r>
          </a:p>
          <a:p>
            <a:r>
              <a:rPr lang="en-GB" sz="2000" dirty="0" smtClean="0"/>
              <a:t>Therefore, market coupling/splitting can create a liquid spot exchange overnight</a:t>
            </a:r>
          </a:p>
          <a:p>
            <a:pPr lvl="1"/>
            <a:r>
              <a:rPr lang="en-GB" dirty="0" smtClean="0"/>
              <a:t>This is how liquid spot exchanges were established in Belgium and the Nordic area, respectively.</a:t>
            </a:r>
          </a:p>
          <a:p>
            <a:r>
              <a:rPr lang="en-GB" sz="2000" dirty="0" smtClean="0"/>
              <a:t>By having two-sided (or multiple-sided) coupling to neighbouring countries, new entrants to the price coupling can over-night have liquid spot exchanges.</a:t>
            </a:r>
          </a:p>
          <a:p>
            <a:r>
              <a:rPr lang="en-GB" sz="2000" dirty="0" smtClean="0"/>
              <a:t>By having a single spot price calculation, this can be done easily: new entrants need not spend time &amp; money on installing a new, local calculation system</a:t>
            </a:r>
          </a:p>
          <a:p>
            <a:pPr lvl="1"/>
            <a:r>
              <a:rPr lang="en-GB" dirty="0" smtClean="0"/>
              <a:t>All they need is a settlement system – and domestic laws furthering exchange trading of electrical energy.</a:t>
            </a:r>
          </a:p>
        </p:txBody>
      </p:sp>
      <p:sp>
        <p:nvSpPr>
          <p:cNvPr id="25606" name="Pladsholder til diasnummer 5"/>
          <p:cNvSpPr>
            <a:spLocks noGrp="1"/>
          </p:cNvSpPr>
          <p:nvPr>
            <p:ph type="sldNum" sz="quarter" idx="12"/>
          </p:nvPr>
        </p:nvSpPr>
        <p:spPr>
          <a:noFill/>
        </p:spPr>
        <p:txBody>
          <a:bodyPr/>
          <a:lstStyle/>
          <a:p>
            <a:fld id="{26153FB4-B49D-4235-8E5E-DEE6BEECE49B}" type="slidenum">
              <a:rPr lang="en-GB" smtClean="0"/>
              <a:pPr/>
              <a:t>27</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29034" y="-87084"/>
            <a:ext cx="7795991" cy="1143000"/>
          </a:xfrm>
        </p:spPr>
        <p:txBody>
          <a:bodyPr/>
          <a:lstStyle/>
          <a:p>
            <a:r>
              <a:rPr lang="en-GB" dirty="0" smtClean="0"/>
              <a:t>Single price calculation – 2</a:t>
            </a:r>
            <a:br>
              <a:rPr lang="en-GB" dirty="0" smtClean="0"/>
            </a:br>
            <a:r>
              <a:rPr lang="en-GB" sz="2400" dirty="0" smtClean="0"/>
              <a:t>Flexible solution</a:t>
            </a:r>
          </a:p>
        </p:txBody>
      </p:sp>
      <p:sp>
        <p:nvSpPr>
          <p:cNvPr id="25603" name="Pladsholder til indhold 2"/>
          <p:cNvSpPr>
            <a:spLocks noGrp="1"/>
          </p:cNvSpPr>
          <p:nvPr>
            <p:ph idx="1"/>
          </p:nvPr>
        </p:nvSpPr>
        <p:spPr>
          <a:xfrm>
            <a:off x="0" y="943429"/>
            <a:ext cx="9905999" cy="5805711"/>
          </a:xfrm>
        </p:spPr>
        <p:txBody>
          <a:bodyPr/>
          <a:lstStyle/>
          <a:p>
            <a:pPr marL="342900" lvl="1" indent="-342900">
              <a:spcBef>
                <a:spcPct val="35000"/>
              </a:spcBef>
              <a:buFont typeface="Monotype Sorts" pitchFamily="2" charset="2"/>
              <a:buChar char="ð"/>
            </a:pPr>
            <a:r>
              <a:rPr lang="en-GB" dirty="0" smtClean="0"/>
              <a:t>In EU, for the software calculating the spot prices, we must agree on common specifications in order to have a level playing field for the competition in The Single European Market.</a:t>
            </a:r>
          </a:p>
          <a:p>
            <a:r>
              <a:rPr lang="en-GB" sz="2000" dirty="0" smtClean="0"/>
              <a:t>However, a country C outside EU may want only loose coupling to The Single European Electricity Market (at least initially)</a:t>
            </a:r>
          </a:p>
          <a:p>
            <a:pPr lvl="1"/>
            <a:r>
              <a:rPr lang="en-GB" dirty="0" smtClean="0"/>
              <a:t>The country C may want volume coupling – accepting the draw-backs of this approach</a:t>
            </a:r>
          </a:p>
          <a:p>
            <a:pPr lvl="2"/>
            <a:r>
              <a:rPr lang="en-GB" dirty="0" smtClean="0"/>
              <a:t>The country C may have a local re-calculation using other specifications than the ones used in EU.</a:t>
            </a:r>
          </a:p>
          <a:p>
            <a:r>
              <a:rPr lang="en-GB" sz="2000" dirty="0" smtClean="0"/>
              <a:t>With a single calculation, this is easy to achieve</a:t>
            </a:r>
          </a:p>
          <a:p>
            <a:pPr lvl="1"/>
            <a:r>
              <a:rPr lang="en-GB" dirty="0" smtClean="0"/>
              <a:t>The single calculation will calculate all spot prices in the coupled EU area and the day-ahead plans for the flows inside the coupled EU area</a:t>
            </a:r>
          </a:p>
          <a:p>
            <a:pPr lvl="2"/>
            <a:r>
              <a:rPr lang="en-GB" dirty="0" smtClean="0"/>
              <a:t>And the day-ahead plans for the flows on the links between C and the coupled EU area.</a:t>
            </a:r>
          </a:p>
          <a:p>
            <a:r>
              <a:rPr lang="en-GB" sz="2000" dirty="0" smtClean="0"/>
              <a:t>Every day, after having received the flow plans, C can proceed with it’s local re-calculation.</a:t>
            </a:r>
          </a:p>
        </p:txBody>
      </p:sp>
      <p:sp>
        <p:nvSpPr>
          <p:cNvPr id="25606" name="Pladsholder til diasnummer 5"/>
          <p:cNvSpPr>
            <a:spLocks noGrp="1"/>
          </p:cNvSpPr>
          <p:nvPr>
            <p:ph type="sldNum" sz="quarter" idx="12"/>
          </p:nvPr>
        </p:nvSpPr>
        <p:spPr/>
        <p:txBody>
          <a:bodyPr/>
          <a:lstStyle/>
          <a:p>
            <a:fld id="{26153FB4-B49D-4235-8E5E-DEE6BEECE49B}" type="slidenum">
              <a:rPr lang="en-GB" smtClean="0"/>
              <a:pPr/>
              <a:t>28</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dato 1"/>
          <p:cNvSpPr>
            <a:spLocks noGrp="1"/>
          </p:cNvSpPr>
          <p:nvPr>
            <p:ph type="dt" sz="quarter" idx="10"/>
          </p:nvPr>
        </p:nvSpPr>
        <p:spPr>
          <a:noFill/>
        </p:spPr>
        <p:txBody>
          <a:bodyPr/>
          <a:lstStyle/>
          <a:p>
            <a:r>
              <a:rPr lang="da-DK" smtClean="0"/>
              <a:t>Dec. 15, 2012</a:t>
            </a:r>
            <a:endParaRPr lang="en-GB" dirty="0" smtClean="0"/>
          </a:p>
        </p:txBody>
      </p:sp>
      <p:sp>
        <p:nvSpPr>
          <p:cNvPr id="26628" name="Pladsholder til diasnummer 3"/>
          <p:cNvSpPr>
            <a:spLocks noGrp="1"/>
          </p:cNvSpPr>
          <p:nvPr>
            <p:ph type="sldNum" sz="quarter" idx="12"/>
          </p:nvPr>
        </p:nvSpPr>
        <p:spPr>
          <a:noFill/>
        </p:spPr>
        <p:txBody>
          <a:bodyPr/>
          <a:lstStyle/>
          <a:p>
            <a:fld id="{FF25953E-3912-445E-B5CF-0529FBF5A99F}" type="slidenum">
              <a:rPr lang="en-GB" smtClean="0"/>
              <a:pPr/>
              <a:t>29</a:t>
            </a:fld>
            <a:endParaRPr lang="en-GB" dirty="0" smtClean="0"/>
          </a:p>
        </p:txBody>
      </p:sp>
      <p:sp>
        <p:nvSpPr>
          <p:cNvPr id="26629" name="Tekstboks 4"/>
          <p:cNvSpPr txBox="1">
            <a:spLocks noChangeArrowheads="1"/>
          </p:cNvSpPr>
          <p:nvPr/>
        </p:nvSpPr>
        <p:spPr bwMode="auto">
          <a:xfrm>
            <a:off x="1654175" y="2249488"/>
            <a:ext cx="5045075" cy="1754187"/>
          </a:xfrm>
          <a:prstGeom prst="rect">
            <a:avLst/>
          </a:prstGeom>
          <a:noFill/>
          <a:ln w="9525">
            <a:noFill/>
            <a:miter lim="800000"/>
            <a:headEnd/>
            <a:tailEnd/>
          </a:ln>
        </p:spPr>
        <p:txBody>
          <a:bodyPr wrap="none">
            <a:spAutoFit/>
          </a:bodyPr>
          <a:lstStyle/>
          <a:p>
            <a:pPr algn="ctr"/>
            <a:r>
              <a:rPr lang="en-GB" sz="6000" dirty="0"/>
              <a:t>Appendix 1</a:t>
            </a:r>
          </a:p>
          <a:p>
            <a:pPr algn="ctr"/>
            <a:r>
              <a:rPr lang="en-GB" sz="4800" dirty="0"/>
              <a:t>Block bids</a:t>
            </a:r>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87313" y="1770063"/>
            <a:ext cx="9694862" cy="4587875"/>
          </a:xfrm>
        </p:spPr>
        <p:txBody>
          <a:bodyPr/>
          <a:lstStyle/>
          <a:p>
            <a:r>
              <a:rPr lang="en-GB" dirty="0" smtClean="0"/>
              <a:t>In order to create well functioning electricity markets, among other things, you need </a:t>
            </a:r>
            <a:r>
              <a:rPr lang="en-GB" u="sng" dirty="0" smtClean="0"/>
              <a:t>efficient cross-border competition</a:t>
            </a:r>
            <a:r>
              <a:rPr lang="en-GB" dirty="0" smtClean="0"/>
              <a:t>.</a:t>
            </a:r>
          </a:p>
          <a:p>
            <a:pPr lvl="1"/>
            <a:r>
              <a:rPr lang="en-GB" dirty="0" smtClean="0"/>
              <a:t>In practice, this means </a:t>
            </a:r>
            <a:r>
              <a:rPr lang="en-GB" u="sng" dirty="0" smtClean="0"/>
              <a:t>good cross-border congestion management</a:t>
            </a:r>
            <a:r>
              <a:rPr lang="en-GB" dirty="0" smtClean="0"/>
              <a:t>.</a:t>
            </a:r>
          </a:p>
          <a:p>
            <a:r>
              <a:rPr lang="en-GB" dirty="0" smtClean="0"/>
              <a:t>In the following, we will look at grid congestion management.</a:t>
            </a:r>
          </a:p>
          <a:p>
            <a:r>
              <a:rPr lang="en-GB" dirty="0" smtClean="0"/>
              <a:t>We will look at the </a:t>
            </a:r>
            <a:r>
              <a:rPr lang="en-GB" u="sng" dirty="0" smtClean="0"/>
              <a:t>day-ahead congestion management</a:t>
            </a:r>
          </a:p>
          <a:p>
            <a:pPr lvl="1"/>
            <a:r>
              <a:rPr lang="en-GB" dirty="0" smtClean="0"/>
              <a:t>How do you provide good </a:t>
            </a:r>
            <a:r>
              <a:rPr lang="en-GB" u="sng" dirty="0" smtClean="0">
                <a:solidFill>
                  <a:srgbClr val="CC0000"/>
                </a:solidFill>
              </a:rPr>
              <a:t>day-ahead plans for the cross-border flow</a:t>
            </a:r>
            <a:r>
              <a:rPr lang="en-GB" dirty="0" smtClean="0"/>
              <a:t> of electrical energy?</a:t>
            </a:r>
          </a:p>
        </p:txBody>
      </p:sp>
      <p:sp>
        <p:nvSpPr>
          <p:cNvPr id="5123" name="Pladsholder til dato 3"/>
          <p:cNvSpPr>
            <a:spLocks noGrp="1"/>
          </p:cNvSpPr>
          <p:nvPr>
            <p:ph type="dt" sz="quarter" idx="10"/>
          </p:nvPr>
        </p:nvSpPr>
        <p:spPr>
          <a:noFill/>
        </p:spPr>
        <p:txBody>
          <a:bodyPr/>
          <a:lstStyle/>
          <a:p>
            <a:pPr defTabSz="762000"/>
            <a:r>
              <a:rPr lang="da-DK" smtClean="0"/>
              <a:t>Dec. 15, 2012</a:t>
            </a:r>
            <a:endParaRPr lang="en-GB" dirty="0" smtClean="0"/>
          </a:p>
        </p:txBody>
      </p:sp>
      <p:sp>
        <p:nvSpPr>
          <p:cNvPr id="5125" name="Pladsholder til diasnummer 5"/>
          <p:cNvSpPr>
            <a:spLocks noGrp="1"/>
          </p:cNvSpPr>
          <p:nvPr>
            <p:ph type="sldNum" sz="quarter" idx="12"/>
          </p:nvPr>
        </p:nvSpPr>
        <p:spPr>
          <a:noFill/>
        </p:spPr>
        <p:txBody>
          <a:bodyPr/>
          <a:lstStyle/>
          <a:p>
            <a:pPr defTabSz="762000"/>
            <a:fld id="{BD1174C3-62EA-4022-90B3-50C659F2CB8F}" type="slidenum">
              <a:rPr lang="en-GB" smtClean="0"/>
              <a:pPr defTabSz="762000"/>
              <a:t>3</a:t>
            </a:fld>
            <a:endParaRPr lang="en-GB" dirty="0" smtClean="0"/>
          </a:p>
        </p:txBody>
      </p:sp>
      <p:sp>
        <p:nvSpPr>
          <p:cNvPr id="5126" name="Rectangle 2"/>
          <p:cNvSpPr>
            <a:spLocks noGrp="1" noChangeArrowheads="1"/>
          </p:cNvSpPr>
          <p:nvPr>
            <p:ph type="title"/>
          </p:nvPr>
        </p:nvSpPr>
        <p:spPr>
          <a:xfrm>
            <a:off x="255588" y="101600"/>
            <a:ext cx="7886700" cy="1509713"/>
          </a:xfrm>
        </p:spPr>
        <p:txBody>
          <a:bodyPr/>
          <a:lstStyle/>
          <a:p>
            <a:r>
              <a:rPr lang="en-GB" dirty="0" smtClean="0"/>
              <a:t>The creation of The Single European Electricity Market</a:t>
            </a:r>
            <a:endParaRPr lang="en-GB" i="1"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additive="base">
                                        <p:cTn id="7" dur="500" fill="hold"/>
                                        <p:tgtEl>
                                          <p:spTgt spid="162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2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2819">
                                            <p:txEl>
                                              <p:pRg st="1" end="1"/>
                                            </p:txEl>
                                          </p:spTgt>
                                        </p:tgtEl>
                                        <p:attrNameLst>
                                          <p:attrName>style.visibility</p:attrName>
                                        </p:attrNameLst>
                                      </p:cBhvr>
                                      <p:to>
                                        <p:strVal val="visible"/>
                                      </p:to>
                                    </p:set>
                                    <p:anim calcmode="lin" valueType="num">
                                      <p:cBhvr additive="base">
                                        <p:cTn id="13" dur="500" fill="hold"/>
                                        <p:tgtEl>
                                          <p:spTgt spid="1628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2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2819">
                                            <p:txEl>
                                              <p:pRg st="2" end="2"/>
                                            </p:txEl>
                                          </p:spTgt>
                                        </p:tgtEl>
                                        <p:attrNameLst>
                                          <p:attrName>style.visibility</p:attrName>
                                        </p:attrNameLst>
                                      </p:cBhvr>
                                      <p:to>
                                        <p:strVal val="visible"/>
                                      </p:to>
                                    </p:set>
                                    <p:anim calcmode="lin" valueType="num">
                                      <p:cBhvr additive="base">
                                        <p:cTn id="19" dur="500" fill="hold"/>
                                        <p:tgtEl>
                                          <p:spTgt spid="1628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2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2819">
                                            <p:txEl>
                                              <p:pRg st="3" end="3"/>
                                            </p:txEl>
                                          </p:spTgt>
                                        </p:tgtEl>
                                        <p:attrNameLst>
                                          <p:attrName>style.visibility</p:attrName>
                                        </p:attrNameLst>
                                      </p:cBhvr>
                                      <p:to>
                                        <p:strVal val="visible"/>
                                      </p:to>
                                    </p:set>
                                    <p:anim calcmode="lin" valueType="num">
                                      <p:cBhvr additive="base">
                                        <p:cTn id="25" dur="500" fill="hold"/>
                                        <p:tgtEl>
                                          <p:spTgt spid="1628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2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2819">
                                            <p:txEl>
                                              <p:pRg st="4" end="4"/>
                                            </p:txEl>
                                          </p:spTgt>
                                        </p:tgtEl>
                                        <p:attrNameLst>
                                          <p:attrName>style.visibility</p:attrName>
                                        </p:attrNameLst>
                                      </p:cBhvr>
                                      <p:to>
                                        <p:strVal val="visible"/>
                                      </p:to>
                                    </p:set>
                                    <p:anim calcmode="lin" valueType="num">
                                      <p:cBhvr additive="base">
                                        <p:cTn id="31" dur="500" fill="hold"/>
                                        <p:tgtEl>
                                          <p:spTgt spid="16281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28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90513"/>
            <a:ext cx="8420100" cy="1143001"/>
          </a:xfrm>
        </p:spPr>
        <p:txBody>
          <a:bodyPr/>
          <a:lstStyle/>
          <a:p>
            <a:r>
              <a:rPr lang="en-GB" dirty="0" smtClean="0"/>
              <a:t>Block bids – 1</a:t>
            </a:r>
          </a:p>
        </p:txBody>
      </p:sp>
      <p:sp>
        <p:nvSpPr>
          <p:cNvPr id="353283" name="Rectangle 3"/>
          <p:cNvSpPr>
            <a:spLocks noGrp="1" noChangeArrowheads="1"/>
          </p:cNvSpPr>
          <p:nvPr>
            <p:ph idx="1"/>
          </p:nvPr>
        </p:nvSpPr>
        <p:spPr>
          <a:xfrm>
            <a:off x="0" y="593725"/>
            <a:ext cx="9906000" cy="6264275"/>
          </a:xfrm>
        </p:spPr>
        <p:txBody>
          <a:bodyPr/>
          <a:lstStyle/>
          <a:p>
            <a:r>
              <a:rPr lang="en-GB" sz="2000" dirty="0" smtClean="0"/>
              <a:t>An example of a block sales offer:</a:t>
            </a:r>
          </a:p>
          <a:p>
            <a:pPr lvl="1"/>
            <a:r>
              <a:rPr lang="en-GB" i="1" dirty="0" smtClean="0"/>
              <a:t>”Tomorrow, to the power exchange, I’ll sell 200 MWh during the hours from 7 am to 3 pm, if the exchange’s average price is at least 50 EUR/MWh”</a:t>
            </a:r>
          </a:p>
          <a:p>
            <a:pPr lvl="2"/>
            <a:r>
              <a:rPr lang="en-GB" dirty="0" smtClean="0"/>
              <a:t>Therefore, the production facility’s start-up costs are distributed over the eight hours from 7 am to 3 pm.</a:t>
            </a:r>
          </a:p>
          <a:p>
            <a:pPr lvl="2"/>
            <a:r>
              <a:rPr lang="en-GB" dirty="0" smtClean="0"/>
              <a:t>The block’s offer price  =  (the facility’s marginal production costs) + (the facility’s start-up costs distributed over eight hours).</a:t>
            </a:r>
          </a:p>
          <a:p>
            <a:r>
              <a:rPr lang="en-GB" sz="2000" dirty="0" smtClean="0"/>
              <a:t>In the calculation of the spot prices: for each of the eight hours from 7 am to 3 pm, the 200 MWh are inserted as a price-taking sales offer</a:t>
            </a:r>
          </a:p>
          <a:p>
            <a:pPr lvl="1"/>
            <a:r>
              <a:rPr lang="en-GB" dirty="0" smtClean="0"/>
              <a:t>ie, an offer where the seller is willing to sell 200 MWh even at the minimum price.</a:t>
            </a:r>
          </a:p>
          <a:p>
            <a:pPr lvl="1"/>
            <a:r>
              <a:rPr lang="en-GB" dirty="0" smtClean="0"/>
              <a:t>Because: during a single hour, the seller is actually willing to sell at the minimum price</a:t>
            </a:r>
          </a:p>
          <a:p>
            <a:pPr lvl="2"/>
            <a:r>
              <a:rPr lang="en-GB" dirty="0" smtClean="0"/>
              <a:t>Only the average price during the eight hours is of interest for the seller.</a:t>
            </a:r>
          </a:p>
        </p:txBody>
      </p:sp>
      <p:sp>
        <p:nvSpPr>
          <p:cNvPr id="27652" name="Pladsholder til diasnummer 5"/>
          <p:cNvSpPr>
            <a:spLocks noGrp="1"/>
          </p:cNvSpPr>
          <p:nvPr>
            <p:ph type="sldNum" sz="quarter" idx="12"/>
          </p:nvPr>
        </p:nvSpPr>
        <p:spPr>
          <a:noFill/>
        </p:spPr>
        <p:txBody>
          <a:bodyPr/>
          <a:lstStyle/>
          <a:p>
            <a:pPr defTabSz="762000"/>
            <a:fld id="{C0DD5A3E-D25C-417F-B0B9-1FB19424E0B0}" type="slidenum">
              <a:rPr lang="en-GB" smtClean="0"/>
              <a:pPr defTabSz="762000"/>
              <a:t>30</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6" name="Pladsholder til sidefod 5"/>
          <p:cNvSpPr>
            <a:spLocks noGrp="1"/>
          </p:cNvSpPr>
          <p:nvPr>
            <p:ph type="ftr" sz="quarter" idx="11"/>
          </p:nvPr>
        </p:nvSpPr>
        <p:spPr/>
        <p:txBody>
          <a:bodyPr/>
          <a:lstStyle/>
          <a:p>
            <a:pPr>
              <a:defRPr/>
            </a:pPr>
            <a:r>
              <a:rPr lang="en-GB" smtClean="0"/>
              <a:t>Anders Plejdrup Houmøller</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3283">
                                            <p:txEl>
                                              <p:pRg st="1" end="1"/>
                                            </p:txEl>
                                          </p:spTgt>
                                        </p:tgtEl>
                                        <p:attrNameLst>
                                          <p:attrName>style.visibility</p:attrName>
                                        </p:attrNameLst>
                                      </p:cBhvr>
                                      <p:to>
                                        <p:strVal val="visible"/>
                                      </p:to>
                                    </p:set>
                                    <p:anim calcmode="lin" valueType="num">
                                      <p:cBhvr additive="base">
                                        <p:cTn id="13" dur="500" fill="hold"/>
                                        <p:tgtEl>
                                          <p:spTgt spid="3532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3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3283">
                                            <p:txEl>
                                              <p:pRg st="2" end="2"/>
                                            </p:txEl>
                                          </p:spTgt>
                                        </p:tgtEl>
                                        <p:attrNameLst>
                                          <p:attrName>style.visibility</p:attrName>
                                        </p:attrNameLst>
                                      </p:cBhvr>
                                      <p:to>
                                        <p:strVal val="visible"/>
                                      </p:to>
                                    </p:set>
                                    <p:anim calcmode="lin" valueType="num">
                                      <p:cBhvr additive="base">
                                        <p:cTn id="19" dur="500" fill="hold"/>
                                        <p:tgtEl>
                                          <p:spTgt spid="3532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53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3283">
                                            <p:txEl>
                                              <p:pRg st="3" end="3"/>
                                            </p:txEl>
                                          </p:spTgt>
                                        </p:tgtEl>
                                        <p:attrNameLst>
                                          <p:attrName>style.visibility</p:attrName>
                                        </p:attrNameLst>
                                      </p:cBhvr>
                                      <p:to>
                                        <p:strVal val="visible"/>
                                      </p:to>
                                    </p:set>
                                    <p:anim calcmode="lin" valueType="num">
                                      <p:cBhvr additive="base">
                                        <p:cTn id="25" dur="500" fill="hold"/>
                                        <p:tgtEl>
                                          <p:spTgt spid="3532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3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3283">
                                            <p:txEl>
                                              <p:pRg st="4" end="4"/>
                                            </p:txEl>
                                          </p:spTgt>
                                        </p:tgtEl>
                                        <p:attrNameLst>
                                          <p:attrName>style.visibility</p:attrName>
                                        </p:attrNameLst>
                                      </p:cBhvr>
                                      <p:to>
                                        <p:strVal val="visible"/>
                                      </p:to>
                                    </p:set>
                                    <p:anim calcmode="lin" valueType="num">
                                      <p:cBhvr additive="base">
                                        <p:cTn id="31" dur="500" fill="hold"/>
                                        <p:tgtEl>
                                          <p:spTgt spid="3532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53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53283">
                                            <p:txEl>
                                              <p:pRg st="5" end="5"/>
                                            </p:txEl>
                                          </p:spTgt>
                                        </p:tgtEl>
                                        <p:attrNameLst>
                                          <p:attrName>style.visibility</p:attrName>
                                        </p:attrNameLst>
                                      </p:cBhvr>
                                      <p:to>
                                        <p:strVal val="visible"/>
                                      </p:to>
                                    </p:set>
                                    <p:anim calcmode="lin" valueType="num">
                                      <p:cBhvr additive="base">
                                        <p:cTn id="37" dur="500" fill="hold"/>
                                        <p:tgtEl>
                                          <p:spTgt spid="3532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32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53283">
                                            <p:txEl>
                                              <p:pRg st="6" end="6"/>
                                            </p:txEl>
                                          </p:spTgt>
                                        </p:tgtEl>
                                        <p:attrNameLst>
                                          <p:attrName>style.visibility</p:attrName>
                                        </p:attrNameLst>
                                      </p:cBhvr>
                                      <p:to>
                                        <p:strVal val="visible"/>
                                      </p:to>
                                    </p:set>
                                    <p:anim calcmode="lin" valueType="num">
                                      <p:cBhvr additive="base">
                                        <p:cTn id="43" dur="500" fill="hold"/>
                                        <p:tgtEl>
                                          <p:spTgt spid="35328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532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53283">
                                            <p:txEl>
                                              <p:pRg st="7" end="7"/>
                                            </p:txEl>
                                          </p:spTgt>
                                        </p:tgtEl>
                                        <p:attrNameLst>
                                          <p:attrName>style.visibility</p:attrName>
                                        </p:attrNameLst>
                                      </p:cBhvr>
                                      <p:to>
                                        <p:strVal val="visible"/>
                                      </p:to>
                                    </p:set>
                                    <p:anim calcmode="lin" valueType="num">
                                      <p:cBhvr additive="base">
                                        <p:cTn id="49" dur="500" fill="hold"/>
                                        <p:tgtEl>
                                          <p:spTgt spid="35328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532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46063"/>
            <a:ext cx="8420100" cy="1143001"/>
          </a:xfrm>
        </p:spPr>
        <p:txBody>
          <a:bodyPr/>
          <a:lstStyle/>
          <a:p>
            <a:r>
              <a:rPr lang="en-GB" dirty="0" smtClean="0"/>
              <a:t>Block bids – 2</a:t>
            </a:r>
          </a:p>
        </p:txBody>
      </p:sp>
      <p:sp>
        <p:nvSpPr>
          <p:cNvPr id="353283" name="Rectangle 3"/>
          <p:cNvSpPr>
            <a:spLocks noGrp="1" noChangeArrowheads="1"/>
          </p:cNvSpPr>
          <p:nvPr>
            <p:ph idx="1"/>
          </p:nvPr>
        </p:nvSpPr>
        <p:spPr>
          <a:xfrm>
            <a:off x="0" y="449263"/>
            <a:ext cx="9906000" cy="6084887"/>
          </a:xfrm>
        </p:spPr>
        <p:txBody>
          <a:bodyPr/>
          <a:lstStyle/>
          <a:p>
            <a:r>
              <a:rPr lang="en-GB" sz="2300" dirty="0" smtClean="0"/>
              <a:t>An example of a block sales offer:</a:t>
            </a:r>
          </a:p>
          <a:p>
            <a:pPr lvl="1"/>
            <a:r>
              <a:rPr lang="en-GB" sz="2200" i="1" dirty="0" smtClean="0"/>
              <a:t>”Tomorrow, to the power exchange, I’ll sell 200 MWh during the hours from 7 am to 3 pm, if the exchange’s average price is at least 50 EUR/MWh”</a:t>
            </a:r>
          </a:p>
          <a:p>
            <a:r>
              <a:rPr lang="en-GB" sz="2300" dirty="0" smtClean="0"/>
              <a:t>Everything is OK, if the price calculation yields an average price for the eight hours of 50 EUR/MWh or higher.</a:t>
            </a:r>
          </a:p>
          <a:p>
            <a:r>
              <a:rPr lang="en-GB" sz="2300" dirty="0" smtClean="0"/>
              <a:t>Otherwise the block is rejected, and the price calculation is repeated without the block sales offer.</a:t>
            </a:r>
          </a:p>
          <a:p>
            <a:r>
              <a:rPr lang="en-GB" sz="2300" dirty="0" smtClean="0"/>
              <a:t>Problem: with the block rejected, the price calculation may yield an average price for the eight hours higher than 50 EUR/MWh!</a:t>
            </a:r>
          </a:p>
          <a:p>
            <a:pPr lvl="1"/>
            <a:r>
              <a:rPr lang="en-GB" sz="2200" dirty="0" smtClean="0"/>
              <a:t>However: you can’t fix this by re-inserting the block offer in the price calculation…</a:t>
            </a:r>
          </a:p>
          <a:p>
            <a:pPr lvl="1"/>
            <a:r>
              <a:rPr lang="en-GB" sz="2200" dirty="0" smtClean="0"/>
              <a:t>Hence, this gives a PRB – Paradoxically Rejected block Bid.</a:t>
            </a:r>
          </a:p>
        </p:txBody>
      </p:sp>
      <p:sp>
        <p:nvSpPr>
          <p:cNvPr id="28676" name="Pladsholder til diasnummer 5"/>
          <p:cNvSpPr>
            <a:spLocks noGrp="1"/>
          </p:cNvSpPr>
          <p:nvPr>
            <p:ph type="sldNum" sz="quarter" idx="12"/>
          </p:nvPr>
        </p:nvSpPr>
        <p:spPr>
          <a:noFill/>
        </p:spPr>
        <p:txBody>
          <a:bodyPr/>
          <a:lstStyle/>
          <a:p>
            <a:pPr defTabSz="762000"/>
            <a:fld id="{B9C9A737-3FFC-40B0-9AFF-C133D925E740}" type="slidenum">
              <a:rPr lang="en-GB" smtClean="0"/>
              <a:pPr defTabSz="762000"/>
              <a:t>31</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6" name="Pladsholder til sidefod 5"/>
          <p:cNvSpPr>
            <a:spLocks noGrp="1"/>
          </p:cNvSpPr>
          <p:nvPr>
            <p:ph type="ftr" sz="quarter" idx="11"/>
          </p:nvPr>
        </p:nvSpPr>
        <p:spPr/>
        <p:txBody>
          <a:bodyPr/>
          <a:lstStyle/>
          <a:p>
            <a:pPr>
              <a:defRPr/>
            </a:pPr>
            <a:r>
              <a:rPr lang="en-GB" smtClean="0"/>
              <a:t>Anders Plejdrup Houmøller</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3283">
                                            <p:txEl>
                                              <p:pRg st="1" end="1"/>
                                            </p:txEl>
                                          </p:spTgt>
                                        </p:tgtEl>
                                        <p:attrNameLst>
                                          <p:attrName>style.visibility</p:attrName>
                                        </p:attrNameLst>
                                      </p:cBhvr>
                                      <p:to>
                                        <p:strVal val="visible"/>
                                      </p:to>
                                    </p:set>
                                    <p:anim calcmode="lin" valueType="num">
                                      <p:cBhvr additive="base">
                                        <p:cTn id="13" dur="500" fill="hold"/>
                                        <p:tgtEl>
                                          <p:spTgt spid="3532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53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3283">
                                            <p:txEl>
                                              <p:pRg st="2" end="2"/>
                                            </p:txEl>
                                          </p:spTgt>
                                        </p:tgtEl>
                                        <p:attrNameLst>
                                          <p:attrName>style.visibility</p:attrName>
                                        </p:attrNameLst>
                                      </p:cBhvr>
                                      <p:to>
                                        <p:strVal val="visible"/>
                                      </p:to>
                                    </p:set>
                                    <p:anim calcmode="lin" valueType="num">
                                      <p:cBhvr additive="base">
                                        <p:cTn id="19" dur="500" fill="hold"/>
                                        <p:tgtEl>
                                          <p:spTgt spid="3532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53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3283">
                                            <p:txEl>
                                              <p:pRg st="3" end="3"/>
                                            </p:txEl>
                                          </p:spTgt>
                                        </p:tgtEl>
                                        <p:attrNameLst>
                                          <p:attrName>style.visibility</p:attrName>
                                        </p:attrNameLst>
                                      </p:cBhvr>
                                      <p:to>
                                        <p:strVal val="visible"/>
                                      </p:to>
                                    </p:set>
                                    <p:anim calcmode="lin" valueType="num">
                                      <p:cBhvr additive="base">
                                        <p:cTn id="25" dur="500" fill="hold"/>
                                        <p:tgtEl>
                                          <p:spTgt spid="3532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3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53283">
                                            <p:txEl>
                                              <p:pRg st="4" end="4"/>
                                            </p:txEl>
                                          </p:spTgt>
                                        </p:tgtEl>
                                        <p:attrNameLst>
                                          <p:attrName>style.visibility</p:attrName>
                                        </p:attrNameLst>
                                      </p:cBhvr>
                                      <p:to>
                                        <p:strVal val="visible"/>
                                      </p:to>
                                    </p:set>
                                    <p:anim calcmode="lin" valueType="num">
                                      <p:cBhvr additive="base">
                                        <p:cTn id="31" dur="500" fill="hold"/>
                                        <p:tgtEl>
                                          <p:spTgt spid="35328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53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53283">
                                            <p:txEl>
                                              <p:pRg st="5" end="5"/>
                                            </p:txEl>
                                          </p:spTgt>
                                        </p:tgtEl>
                                        <p:attrNameLst>
                                          <p:attrName>style.visibility</p:attrName>
                                        </p:attrNameLst>
                                      </p:cBhvr>
                                      <p:to>
                                        <p:strVal val="visible"/>
                                      </p:to>
                                    </p:set>
                                    <p:anim calcmode="lin" valueType="num">
                                      <p:cBhvr additive="base">
                                        <p:cTn id="37" dur="500" fill="hold"/>
                                        <p:tgtEl>
                                          <p:spTgt spid="35328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32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53283">
                                            <p:txEl>
                                              <p:pRg st="6" end="6"/>
                                            </p:txEl>
                                          </p:spTgt>
                                        </p:tgtEl>
                                        <p:attrNameLst>
                                          <p:attrName>style.visibility</p:attrName>
                                        </p:attrNameLst>
                                      </p:cBhvr>
                                      <p:to>
                                        <p:strVal val="visible"/>
                                      </p:to>
                                    </p:set>
                                    <p:anim calcmode="lin" valueType="num">
                                      <p:cBhvr additive="base">
                                        <p:cTn id="43" dur="500" fill="hold"/>
                                        <p:tgtEl>
                                          <p:spTgt spid="35328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532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GB" dirty="0" smtClean="0"/>
              <a:t>Block bids – 3</a:t>
            </a:r>
          </a:p>
        </p:txBody>
      </p:sp>
      <p:sp>
        <p:nvSpPr>
          <p:cNvPr id="29699" name="Pladsholder til indhold 2"/>
          <p:cNvSpPr>
            <a:spLocks noGrp="1"/>
          </p:cNvSpPr>
          <p:nvPr>
            <p:ph idx="1"/>
          </p:nvPr>
        </p:nvSpPr>
        <p:spPr>
          <a:xfrm>
            <a:off x="0" y="914400"/>
            <a:ext cx="9906000" cy="5529263"/>
          </a:xfrm>
        </p:spPr>
        <p:txBody>
          <a:bodyPr/>
          <a:lstStyle/>
          <a:p>
            <a:r>
              <a:rPr lang="en-GB" dirty="0" smtClean="0"/>
              <a:t>An example of a block purchase bid:</a:t>
            </a:r>
          </a:p>
          <a:p>
            <a:pPr lvl="1"/>
            <a:r>
              <a:rPr lang="en-GB" i="1" dirty="0" smtClean="0"/>
              <a:t>Tomorrow, from the power exchange, I’ll buy 100 MWh during the hours from 8 am to 11 am, if the exchange’s average price is at most 45 EUR/MWh during the three hours.</a:t>
            </a:r>
          </a:p>
          <a:p>
            <a:r>
              <a:rPr lang="en-GB" dirty="0" smtClean="0"/>
              <a:t>In the calculation of the spot prices: for each of the three hours from 8 am to 11 am, the 100 MWh are inserted as a price-taking purchase bid</a:t>
            </a:r>
          </a:p>
          <a:p>
            <a:pPr lvl="1"/>
            <a:r>
              <a:rPr lang="en-GB" dirty="0" smtClean="0"/>
              <a:t>ie, a purchase bid where the buyer is willing to buy 100 MWh even at the maximum price.</a:t>
            </a:r>
          </a:p>
          <a:p>
            <a:pPr lvl="1"/>
            <a:r>
              <a:rPr lang="en-GB" dirty="0" smtClean="0"/>
              <a:t>Because: during a single hour, the buyer is actually willing to pay the maximum price</a:t>
            </a:r>
          </a:p>
          <a:p>
            <a:pPr lvl="2"/>
            <a:r>
              <a:rPr lang="en-GB" dirty="0" smtClean="0"/>
              <a:t>Only the average price during the three hours is of interest for the buyer.</a:t>
            </a:r>
          </a:p>
          <a:p>
            <a:r>
              <a:rPr lang="en-GB" dirty="0" smtClean="0"/>
              <a:t>”Block bids” is the common term for block sales offers and block purchase bids.</a:t>
            </a:r>
          </a:p>
          <a:p>
            <a:endParaRPr lang="en-GB" dirty="0" smtClean="0"/>
          </a:p>
        </p:txBody>
      </p:sp>
      <p:sp>
        <p:nvSpPr>
          <p:cNvPr id="29702" name="Pladsholder til diasnummer 5"/>
          <p:cNvSpPr>
            <a:spLocks noGrp="1"/>
          </p:cNvSpPr>
          <p:nvPr>
            <p:ph type="sldNum" sz="quarter" idx="12"/>
          </p:nvPr>
        </p:nvSpPr>
        <p:spPr>
          <a:noFill/>
        </p:spPr>
        <p:txBody>
          <a:bodyPr/>
          <a:lstStyle/>
          <a:p>
            <a:fld id="{47685C21-14E2-4826-9B51-63AFFB77DC95}" type="slidenum">
              <a:rPr lang="en-GB" smtClean="0"/>
              <a:pPr/>
              <a:t>32</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0" y="-73025"/>
            <a:ext cx="7489825" cy="1143000"/>
          </a:xfrm>
        </p:spPr>
        <p:txBody>
          <a:bodyPr/>
          <a:lstStyle/>
          <a:p>
            <a:r>
              <a:rPr lang="en-GB" sz="2800" dirty="0" smtClean="0"/>
              <a:t>How to select the block bids to be included in the exchange trading?</a:t>
            </a:r>
          </a:p>
        </p:txBody>
      </p:sp>
      <p:sp>
        <p:nvSpPr>
          <p:cNvPr id="30723" name="Pladsholder til indhold 3"/>
          <p:cNvSpPr>
            <a:spLocks noGrp="1"/>
          </p:cNvSpPr>
          <p:nvPr>
            <p:ph idx="1"/>
          </p:nvPr>
        </p:nvSpPr>
        <p:spPr>
          <a:xfrm>
            <a:off x="0" y="990600"/>
            <a:ext cx="9906000" cy="2216150"/>
          </a:xfrm>
        </p:spPr>
        <p:txBody>
          <a:bodyPr/>
          <a:lstStyle/>
          <a:p>
            <a:r>
              <a:rPr lang="en-GB" sz="2200" dirty="0" smtClean="0"/>
              <a:t>Every day, at each exchange, there are lots of block bids.</a:t>
            </a:r>
          </a:p>
          <a:p>
            <a:r>
              <a:rPr lang="en-GB" sz="2200" dirty="0" smtClean="0"/>
              <a:t>How to select the block bids, which will be included in the spot trading?</a:t>
            </a:r>
          </a:p>
          <a:p>
            <a:r>
              <a:rPr lang="en-GB" sz="2200" dirty="0" smtClean="0"/>
              <a:t>Example – two competing block sales offers, where a one hour overlap creates a situation, where only one bid can be included in the trading:</a:t>
            </a:r>
          </a:p>
        </p:txBody>
      </p:sp>
      <p:sp>
        <p:nvSpPr>
          <p:cNvPr id="30724" name="Pladsholder til diasnummer 2"/>
          <p:cNvSpPr>
            <a:spLocks noGrp="1"/>
          </p:cNvSpPr>
          <p:nvPr>
            <p:ph type="sldNum" sz="quarter" idx="12"/>
          </p:nvPr>
        </p:nvSpPr>
        <p:spPr>
          <a:xfrm>
            <a:off x="7653338" y="6486525"/>
            <a:ext cx="2063750" cy="457200"/>
          </a:xfrm>
          <a:noFill/>
        </p:spPr>
        <p:txBody>
          <a:bodyPr/>
          <a:lstStyle/>
          <a:p>
            <a:fld id="{7316670B-3D6C-4B4E-9B60-B44D2B859625}" type="slidenum">
              <a:rPr lang="en-GB" smtClean="0"/>
              <a:pPr/>
              <a:t>33</a:t>
            </a:fld>
            <a:endParaRPr lang="en-GB" dirty="0" smtClean="0"/>
          </a:p>
        </p:txBody>
      </p:sp>
      <p:grpSp>
        <p:nvGrpSpPr>
          <p:cNvPr id="2" name="Gruppe 8"/>
          <p:cNvGrpSpPr>
            <a:grpSpLocks/>
          </p:cNvGrpSpPr>
          <p:nvPr/>
        </p:nvGrpSpPr>
        <p:grpSpPr bwMode="auto">
          <a:xfrm>
            <a:off x="347663" y="4370388"/>
            <a:ext cx="9209087" cy="400050"/>
            <a:chOff x="537034" y="4297368"/>
            <a:chExt cx="9208924" cy="399264"/>
          </a:xfrm>
        </p:grpSpPr>
        <p:cxnSp>
          <p:nvCxnSpPr>
            <p:cNvPr id="30739" name="Lige pilforbindelse 5"/>
            <p:cNvCxnSpPr>
              <a:cxnSpLocks noChangeShapeType="1"/>
            </p:cNvCxnSpPr>
            <p:nvPr/>
          </p:nvCxnSpPr>
          <p:spPr bwMode="auto">
            <a:xfrm>
              <a:off x="537034" y="4512129"/>
              <a:ext cx="8321449" cy="1364"/>
            </a:xfrm>
            <a:prstGeom prst="straightConnector1">
              <a:avLst/>
            </a:prstGeom>
            <a:noFill/>
            <a:ln w="9525" algn="ctr">
              <a:solidFill>
                <a:schemeClr val="tx1"/>
              </a:solidFill>
              <a:round/>
              <a:headEnd/>
              <a:tailEnd type="triangle" w="lg" len="lg"/>
            </a:ln>
          </p:spPr>
        </p:cxnSp>
        <p:sp>
          <p:nvSpPr>
            <p:cNvPr id="30740" name="Tekstboks 7"/>
            <p:cNvSpPr txBox="1">
              <a:spLocks noChangeArrowheads="1"/>
            </p:cNvSpPr>
            <p:nvPr/>
          </p:nvSpPr>
          <p:spPr bwMode="auto">
            <a:xfrm>
              <a:off x="8857635" y="4297368"/>
              <a:ext cx="888323" cy="399264"/>
            </a:xfrm>
            <a:prstGeom prst="rect">
              <a:avLst/>
            </a:prstGeom>
            <a:noFill/>
            <a:ln w="9525">
              <a:noFill/>
              <a:miter lim="800000"/>
              <a:headEnd/>
              <a:tailEnd/>
            </a:ln>
          </p:spPr>
          <p:txBody>
            <a:bodyPr wrap="none">
              <a:spAutoFit/>
            </a:bodyPr>
            <a:lstStyle/>
            <a:p>
              <a:r>
                <a:rPr lang="en-GB" dirty="0"/>
                <a:t>Time</a:t>
              </a:r>
            </a:p>
          </p:txBody>
        </p:sp>
      </p:grpSp>
      <p:grpSp>
        <p:nvGrpSpPr>
          <p:cNvPr id="3" name="Gruppe 19"/>
          <p:cNvGrpSpPr>
            <a:grpSpLocks/>
          </p:cNvGrpSpPr>
          <p:nvPr/>
        </p:nvGrpSpPr>
        <p:grpSpPr bwMode="auto">
          <a:xfrm>
            <a:off x="481013" y="3513138"/>
            <a:ext cx="7593012" cy="1177925"/>
            <a:chOff x="670523" y="3439890"/>
            <a:chExt cx="7591221" cy="1177690"/>
          </a:xfrm>
        </p:grpSpPr>
        <p:cxnSp>
          <p:nvCxnSpPr>
            <p:cNvPr id="30734" name="Lige forbindelse 10"/>
            <p:cNvCxnSpPr>
              <a:cxnSpLocks noChangeShapeType="1"/>
            </p:cNvCxnSpPr>
            <p:nvPr/>
          </p:nvCxnSpPr>
          <p:spPr bwMode="auto">
            <a:xfrm rot="16200000" flipV="1">
              <a:off x="1203221" y="4511112"/>
              <a:ext cx="209537" cy="3399"/>
            </a:xfrm>
            <a:prstGeom prst="line">
              <a:avLst/>
            </a:prstGeom>
            <a:noFill/>
            <a:ln w="38100" algn="ctr">
              <a:solidFill>
                <a:schemeClr val="tx1"/>
              </a:solidFill>
              <a:round/>
              <a:headEnd/>
              <a:tailEnd/>
            </a:ln>
          </p:spPr>
        </p:cxnSp>
        <p:cxnSp>
          <p:nvCxnSpPr>
            <p:cNvPr id="30735" name="Lige forbindelse 15"/>
            <p:cNvCxnSpPr>
              <a:cxnSpLocks noChangeShapeType="1"/>
            </p:cNvCxnSpPr>
            <p:nvPr/>
          </p:nvCxnSpPr>
          <p:spPr bwMode="auto">
            <a:xfrm rot="16200000" flipV="1">
              <a:off x="7441492" y="4511112"/>
              <a:ext cx="209537" cy="3399"/>
            </a:xfrm>
            <a:prstGeom prst="line">
              <a:avLst/>
            </a:prstGeom>
            <a:noFill/>
            <a:ln w="38100" algn="ctr">
              <a:solidFill>
                <a:schemeClr val="tx1"/>
              </a:solidFill>
              <a:round/>
              <a:headEnd/>
              <a:tailEnd/>
            </a:ln>
          </p:spPr>
        </p:cxnSp>
        <p:sp>
          <p:nvSpPr>
            <p:cNvPr id="30736" name="Tekstboks 16"/>
            <p:cNvSpPr txBox="1">
              <a:spLocks noChangeArrowheads="1"/>
            </p:cNvSpPr>
            <p:nvPr/>
          </p:nvSpPr>
          <p:spPr bwMode="auto">
            <a:xfrm>
              <a:off x="670523" y="3969659"/>
              <a:ext cx="1445889" cy="400030"/>
            </a:xfrm>
            <a:prstGeom prst="rect">
              <a:avLst/>
            </a:prstGeom>
            <a:noFill/>
            <a:ln w="9525">
              <a:noFill/>
              <a:miter lim="800000"/>
              <a:headEnd/>
              <a:tailEnd/>
            </a:ln>
          </p:spPr>
          <p:txBody>
            <a:bodyPr wrap="none">
              <a:spAutoFit/>
            </a:bodyPr>
            <a:lstStyle/>
            <a:p>
              <a:r>
                <a:rPr lang="en-GB" dirty="0"/>
                <a:t>Midnight</a:t>
              </a:r>
            </a:p>
          </p:txBody>
        </p:sp>
        <p:sp>
          <p:nvSpPr>
            <p:cNvPr id="30737" name="Tekstboks 17"/>
            <p:cNvSpPr txBox="1">
              <a:spLocks noChangeArrowheads="1"/>
            </p:cNvSpPr>
            <p:nvPr/>
          </p:nvSpPr>
          <p:spPr bwMode="auto">
            <a:xfrm>
              <a:off x="6815708" y="3969659"/>
              <a:ext cx="1446036" cy="400030"/>
            </a:xfrm>
            <a:prstGeom prst="rect">
              <a:avLst/>
            </a:prstGeom>
            <a:noFill/>
            <a:ln w="9525">
              <a:noFill/>
              <a:miter lim="800000"/>
              <a:headEnd/>
              <a:tailEnd/>
            </a:ln>
          </p:spPr>
          <p:txBody>
            <a:bodyPr wrap="none">
              <a:spAutoFit/>
            </a:bodyPr>
            <a:lstStyle/>
            <a:p>
              <a:r>
                <a:rPr lang="en-GB" dirty="0"/>
                <a:t>Midnight</a:t>
              </a:r>
            </a:p>
          </p:txBody>
        </p:sp>
        <p:sp>
          <p:nvSpPr>
            <p:cNvPr id="30738" name="Tekstboks 18"/>
            <p:cNvSpPr txBox="1">
              <a:spLocks noChangeArrowheads="1"/>
            </p:cNvSpPr>
            <p:nvPr/>
          </p:nvSpPr>
          <p:spPr bwMode="auto">
            <a:xfrm>
              <a:off x="3497745" y="3439890"/>
              <a:ext cx="2587220" cy="400030"/>
            </a:xfrm>
            <a:prstGeom prst="rect">
              <a:avLst/>
            </a:prstGeom>
            <a:noFill/>
            <a:ln w="9525">
              <a:noFill/>
              <a:miter lim="800000"/>
              <a:headEnd/>
              <a:tailEnd/>
            </a:ln>
          </p:spPr>
          <p:txBody>
            <a:bodyPr wrap="none">
              <a:spAutoFit/>
            </a:bodyPr>
            <a:lstStyle/>
            <a:p>
              <a:r>
                <a:rPr lang="en-GB" dirty="0"/>
                <a:t>Day of operation</a:t>
              </a:r>
            </a:p>
          </p:txBody>
        </p:sp>
      </p:grpSp>
      <p:grpSp>
        <p:nvGrpSpPr>
          <p:cNvPr id="4" name="Gruppe 24"/>
          <p:cNvGrpSpPr>
            <a:grpSpLocks/>
          </p:cNvGrpSpPr>
          <p:nvPr/>
        </p:nvGrpSpPr>
        <p:grpSpPr bwMode="auto">
          <a:xfrm>
            <a:off x="188913" y="4395788"/>
            <a:ext cx="3741737" cy="2386012"/>
            <a:chOff x="377364" y="4133975"/>
            <a:chExt cx="3742443" cy="2386941"/>
          </a:xfrm>
        </p:grpSpPr>
        <p:sp>
          <p:nvSpPr>
            <p:cNvPr id="30732" name="Rektangel 20"/>
            <p:cNvSpPr>
              <a:spLocks noChangeArrowheads="1"/>
            </p:cNvSpPr>
            <p:nvPr/>
          </p:nvSpPr>
          <p:spPr bwMode="auto">
            <a:xfrm>
              <a:off x="1944911" y="4133975"/>
              <a:ext cx="1277257" cy="188685"/>
            </a:xfrm>
            <a:prstGeom prst="rect">
              <a:avLst/>
            </a:prstGeom>
            <a:solidFill>
              <a:srgbClr val="0000FF"/>
            </a:solidFill>
            <a:ln w="9525" algn="ctr">
              <a:solidFill>
                <a:schemeClr val="tx1"/>
              </a:solidFill>
              <a:round/>
              <a:headEnd/>
              <a:tailEnd/>
            </a:ln>
          </p:spPr>
          <p:txBody>
            <a:bodyPr wrap="none"/>
            <a:lstStyle/>
            <a:p>
              <a:endParaRPr lang="en-GB" dirty="0"/>
            </a:p>
          </p:txBody>
        </p:sp>
        <p:sp>
          <p:nvSpPr>
            <p:cNvPr id="30733" name="Tekstboks 22"/>
            <p:cNvSpPr txBox="1">
              <a:spLocks noChangeArrowheads="1"/>
            </p:cNvSpPr>
            <p:nvPr/>
          </p:nvSpPr>
          <p:spPr bwMode="auto">
            <a:xfrm>
              <a:off x="377364" y="4889997"/>
              <a:ext cx="3742443" cy="1630919"/>
            </a:xfrm>
            <a:prstGeom prst="rect">
              <a:avLst/>
            </a:prstGeom>
            <a:noFill/>
            <a:ln w="9525">
              <a:noFill/>
              <a:miter lim="800000"/>
              <a:headEnd/>
              <a:tailEnd/>
            </a:ln>
          </p:spPr>
          <p:txBody>
            <a:bodyPr wrap="none">
              <a:spAutoFit/>
            </a:bodyPr>
            <a:lstStyle/>
            <a:p>
              <a:r>
                <a:rPr lang="en-GB" u="sng" dirty="0">
                  <a:solidFill>
                    <a:srgbClr val="0000FF"/>
                  </a:solidFill>
                </a:rPr>
                <a:t>Blok bid A</a:t>
              </a:r>
              <a:endParaRPr lang="en-GB" dirty="0">
                <a:solidFill>
                  <a:srgbClr val="0000FF"/>
                </a:solidFill>
              </a:endParaRPr>
            </a:p>
            <a:p>
              <a:r>
                <a:rPr lang="en-GB" dirty="0">
                  <a:solidFill>
                    <a:srgbClr val="0000FF"/>
                  </a:solidFill>
                </a:rPr>
                <a:t>Offer price 47 EUR/MWh</a:t>
              </a:r>
            </a:p>
            <a:p>
              <a:r>
                <a:rPr lang="en-GB" dirty="0">
                  <a:solidFill>
                    <a:srgbClr val="0000FF"/>
                  </a:solidFill>
                </a:rPr>
                <a:t>From 3 am to 8 am</a:t>
              </a:r>
            </a:p>
            <a:p>
              <a:r>
                <a:rPr lang="en-GB" dirty="0">
                  <a:solidFill>
                    <a:srgbClr val="0000FF"/>
                  </a:solidFill>
                </a:rPr>
                <a:t>15 MWh/hour</a:t>
              </a:r>
            </a:p>
            <a:p>
              <a:r>
                <a:rPr lang="en-GB" dirty="0">
                  <a:solidFill>
                    <a:srgbClr val="0000FF"/>
                  </a:solidFill>
                </a:rPr>
                <a:t> </a:t>
              </a:r>
            </a:p>
          </p:txBody>
        </p:sp>
      </p:grpSp>
      <p:grpSp>
        <p:nvGrpSpPr>
          <p:cNvPr id="5" name="Gruppe 25"/>
          <p:cNvGrpSpPr>
            <a:grpSpLocks/>
          </p:cNvGrpSpPr>
          <p:nvPr/>
        </p:nvGrpSpPr>
        <p:grpSpPr bwMode="auto">
          <a:xfrm>
            <a:off x="2841625" y="4586288"/>
            <a:ext cx="5175250" cy="1887537"/>
            <a:chOff x="3030873" y="4324809"/>
            <a:chExt cx="5175433" cy="1888176"/>
          </a:xfrm>
        </p:grpSpPr>
        <p:sp>
          <p:nvSpPr>
            <p:cNvPr id="30730" name="Rektangel 21"/>
            <p:cNvSpPr>
              <a:spLocks noChangeArrowheads="1"/>
            </p:cNvSpPr>
            <p:nvPr/>
          </p:nvSpPr>
          <p:spPr bwMode="auto">
            <a:xfrm>
              <a:off x="3030873" y="4324809"/>
              <a:ext cx="3010357" cy="450395"/>
            </a:xfrm>
            <a:prstGeom prst="rect">
              <a:avLst/>
            </a:prstGeom>
            <a:solidFill>
              <a:srgbClr val="008000"/>
            </a:solidFill>
            <a:ln w="9525" algn="ctr">
              <a:solidFill>
                <a:schemeClr val="tx1"/>
              </a:solidFill>
              <a:round/>
              <a:headEnd/>
              <a:tailEnd/>
            </a:ln>
          </p:spPr>
          <p:txBody>
            <a:bodyPr wrap="none"/>
            <a:lstStyle/>
            <a:p>
              <a:endParaRPr lang="en-GB" dirty="0"/>
            </a:p>
          </p:txBody>
        </p:sp>
        <p:sp>
          <p:nvSpPr>
            <p:cNvPr id="30731" name="Tekstboks 23"/>
            <p:cNvSpPr txBox="1">
              <a:spLocks noChangeArrowheads="1"/>
            </p:cNvSpPr>
            <p:nvPr/>
          </p:nvSpPr>
          <p:spPr bwMode="auto">
            <a:xfrm>
              <a:off x="4464778" y="4889994"/>
              <a:ext cx="3741528" cy="1322991"/>
            </a:xfrm>
            <a:prstGeom prst="rect">
              <a:avLst/>
            </a:prstGeom>
            <a:noFill/>
            <a:ln w="9525">
              <a:noFill/>
              <a:miter lim="800000"/>
              <a:headEnd/>
              <a:tailEnd/>
            </a:ln>
          </p:spPr>
          <p:txBody>
            <a:bodyPr wrap="none">
              <a:spAutoFit/>
            </a:bodyPr>
            <a:lstStyle/>
            <a:p>
              <a:r>
                <a:rPr lang="en-GB" u="sng" dirty="0">
                  <a:solidFill>
                    <a:srgbClr val="008000"/>
                  </a:solidFill>
                </a:rPr>
                <a:t>Block bid B</a:t>
              </a:r>
              <a:endParaRPr lang="en-GB" dirty="0">
                <a:solidFill>
                  <a:srgbClr val="008000"/>
                </a:solidFill>
              </a:endParaRPr>
            </a:p>
            <a:p>
              <a:r>
                <a:rPr lang="en-GB" dirty="0">
                  <a:solidFill>
                    <a:srgbClr val="008000"/>
                  </a:solidFill>
                </a:rPr>
                <a:t>Offer price 50 EUR/MWh</a:t>
              </a:r>
            </a:p>
            <a:p>
              <a:r>
                <a:rPr lang="en-GB" dirty="0">
                  <a:solidFill>
                    <a:srgbClr val="008000"/>
                  </a:solidFill>
                </a:rPr>
                <a:t>From 7 am to 3 pm</a:t>
              </a:r>
            </a:p>
            <a:p>
              <a:r>
                <a:rPr lang="en-GB" dirty="0">
                  <a:solidFill>
                    <a:srgbClr val="008000"/>
                  </a:solidFill>
                </a:rPr>
                <a:t>200 MWh/hour </a:t>
              </a:r>
            </a:p>
          </p:txBody>
        </p:sp>
      </p:grpSp>
      <p:sp>
        <p:nvSpPr>
          <p:cNvPr id="23563" name="Tekstboks 21"/>
          <p:cNvSpPr txBox="1">
            <a:spLocks noChangeArrowheads="1"/>
          </p:cNvSpPr>
          <p:nvPr/>
        </p:nvSpPr>
        <p:spPr bwMode="auto">
          <a:xfrm>
            <a:off x="7878763" y="3019425"/>
            <a:ext cx="1968500" cy="1016000"/>
          </a:xfrm>
          <a:prstGeom prst="rect">
            <a:avLst/>
          </a:prstGeom>
          <a:noFill/>
          <a:ln w="9525">
            <a:noFill/>
            <a:miter lim="800000"/>
            <a:headEnd/>
            <a:tailEnd/>
          </a:ln>
        </p:spPr>
        <p:txBody>
          <a:bodyPr wrap="none">
            <a:spAutoFit/>
          </a:bodyPr>
          <a:lstStyle/>
          <a:p>
            <a:pPr algn="ctr"/>
            <a:r>
              <a:rPr lang="en-GB" i="1" dirty="0">
                <a:solidFill>
                  <a:srgbClr val="FF0000"/>
                </a:solidFill>
              </a:rPr>
              <a:t>Which block</a:t>
            </a:r>
          </a:p>
          <a:p>
            <a:pPr algn="ctr"/>
            <a:r>
              <a:rPr lang="en-GB" i="1" dirty="0">
                <a:solidFill>
                  <a:srgbClr val="FF0000"/>
                </a:solidFill>
              </a:rPr>
              <a:t>should</a:t>
            </a:r>
          </a:p>
          <a:p>
            <a:pPr algn="ctr"/>
            <a:r>
              <a:rPr lang="en-GB" i="1" dirty="0">
                <a:solidFill>
                  <a:srgbClr val="FF0000"/>
                </a:solidFill>
              </a:rPr>
              <a:t>be rejected?</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563"/>
                                        </p:tgtEl>
                                        <p:attrNameLst>
                                          <p:attrName>style.visibility</p:attrName>
                                        </p:attrNameLst>
                                      </p:cBhvr>
                                      <p:to>
                                        <p:strVal val="visible"/>
                                      </p:to>
                                    </p:set>
                                    <p:animEffect transition="in" filter="dissolve">
                                      <p:cBhvr>
                                        <p:cTn id="27"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42863" y="-58738"/>
            <a:ext cx="7750176" cy="1143001"/>
          </a:xfrm>
        </p:spPr>
        <p:txBody>
          <a:bodyPr/>
          <a:lstStyle/>
          <a:p>
            <a:r>
              <a:rPr lang="en-GB" sz="2700" dirty="0" smtClean="0"/>
              <a:t>It’s all about selecting the block bids!</a:t>
            </a:r>
            <a:br>
              <a:rPr lang="en-GB" sz="2700" dirty="0" smtClean="0"/>
            </a:br>
            <a:r>
              <a:rPr lang="en-GB" sz="2200" dirty="0" smtClean="0"/>
              <a:t>When the spot prices are calculated</a:t>
            </a:r>
          </a:p>
        </p:txBody>
      </p:sp>
      <p:sp>
        <p:nvSpPr>
          <p:cNvPr id="31747" name="Pladsholder til indhold 2"/>
          <p:cNvSpPr>
            <a:spLocks noGrp="1"/>
          </p:cNvSpPr>
          <p:nvPr>
            <p:ph idx="1"/>
          </p:nvPr>
        </p:nvSpPr>
        <p:spPr>
          <a:xfrm>
            <a:off x="73025" y="943204"/>
            <a:ext cx="9782175" cy="5776912"/>
          </a:xfrm>
        </p:spPr>
        <p:txBody>
          <a:bodyPr/>
          <a:lstStyle/>
          <a:p>
            <a:r>
              <a:rPr lang="en-GB" sz="2000" dirty="0" smtClean="0"/>
              <a:t>If there were no block bids, there would be only one solution to the spot price calculation</a:t>
            </a:r>
          </a:p>
          <a:p>
            <a:pPr lvl="1"/>
            <a:r>
              <a:rPr lang="en-GB" dirty="0" smtClean="0"/>
              <a:t>ie, only one set of valid spot prices per price zone and only one set of valid day-ahead plans for the cross-border energy flows.</a:t>
            </a:r>
          </a:p>
          <a:p>
            <a:r>
              <a:rPr lang="en-GB" sz="2000" dirty="0" smtClean="0"/>
              <a:t>A ”valid solution” is a solution fulfilling all the requirements</a:t>
            </a:r>
          </a:p>
          <a:p>
            <a:pPr lvl="1"/>
            <a:r>
              <a:rPr lang="en-GB" dirty="0" smtClean="0"/>
              <a:t>For each hour for each price zone: the spot purchase price is equal to the spot sale price.</a:t>
            </a:r>
          </a:p>
          <a:p>
            <a:pPr lvl="1"/>
            <a:r>
              <a:rPr lang="en-GB" dirty="0" smtClean="0"/>
              <a:t>For each hour for each interconnector: the day-ahead plan for the cross-border energy flow must not exceed the interconnector’s capacity.</a:t>
            </a:r>
          </a:p>
          <a:p>
            <a:pPr lvl="1"/>
            <a:r>
              <a:rPr lang="en-GB" dirty="0" smtClean="0"/>
              <a:t>Ect…</a:t>
            </a:r>
          </a:p>
          <a:p>
            <a:r>
              <a:rPr lang="en-GB" sz="2000" dirty="0" smtClean="0"/>
              <a:t>With block bids: there are millions (perhaps billions) of valid solutions!</a:t>
            </a:r>
          </a:p>
          <a:p>
            <a:r>
              <a:rPr lang="en-GB" sz="2000" dirty="0" smtClean="0"/>
              <a:t>Therefore: with block bids, you need </a:t>
            </a:r>
            <a:r>
              <a:rPr lang="en-GB" sz="2000" u="sng" dirty="0" smtClean="0"/>
              <a:t>a criterion</a:t>
            </a:r>
            <a:r>
              <a:rPr lang="en-GB" sz="2000" dirty="0" smtClean="0"/>
              <a:t> for selecting the preferred solution among all the valid solutions!</a:t>
            </a:r>
          </a:p>
        </p:txBody>
      </p:sp>
      <p:sp>
        <p:nvSpPr>
          <p:cNvPr id="31748" name="Pladsholder til diasnummer 5"/>
          <p:cNvSpPr>
            <a:spLocks noGrp="1"/>
          </p:cNvSpPr>
          <p:nvPr>
            <p:ph type="sldNum" sz="quarter" idx="12"/>
          </p:nvPr>
        </p:nvSpPr>
        <p:spPr>
          <a:noFill/>
        </p:spPr>
        <p:txBody>
          <a:bodyPr/>
          <a:lstStyle/>
          <a:p>
            <a:fld id="{2CB918AF-9415-49E6-8AA1-923540018A15}" type="slidenum">
              <a:rPr lang="en-GB" smtClean="0"/>
              <a:pPr/>
              <a:t>34</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0" y="0"/>
            <a:ext cx="9405938" cy="1143000"/>
          </a:xfrm>
        </p:spPr>
        <p:txBody>
          <a:bodyPr/>
          <a:lstStyle/>
          <a:p>
            <a:r>
              <a:rPr lang="en-GB" dirty="0" smtClean="0"/>
              <a:t>The traders’ surplus</a:t>
            </a:r>
            <a:br>
              <a:rPr lang="en-GB" dirty="0" smtClean="0"/>
            </a:br>
            <a:r>
              <a:rPr lang="en-GB" sz="2000" dirty="0" smtClean="0"/>
              <a:t>One hour one price zone.   No import or export of energy</a:t>
            </a:r>
            <a:endParaRPr lang="da-DK" sz="2000" dirty="0" smtClean="0"/>
          </a:p>
        </p:txBody>
      </p:sp>
      <p:sp>
        <p:nvSpPr>
          <p:cNvPr id="32773" name="Pladsholder til diasnummer 4"/>
          <p:cNvSpPr>
            <a:spLocks noGrp="1"/>
          </p:cNvSpPr>
          <p:nvPr>
            <p:ph type="sldNum" sz="quarter" idx="12"/>
          </p:nvPr>
        </p:nvSpPr>
        <p:spPr>
          <a:noFill/>
        </p:spPr>
        <p:txBody>
          <a:bodyPr/>
          <a:lstStyle/>
          <a:p>
            <a:fld id="{E221CF86-6C99-45F6-8F57-D41527D0E2C3}" type="slidenum">
              <a:rPr lang="en-GB" smtClean="0"/>
              <a:pPr/>
              <a:t>35</a:t>
            </a:fld>
            <a:endParaRPr lang="en-GB" dirty="0" smtClean="0"/>
          </a:p>
        </p:txBody>
      </p:sp>
      <p:grpSp>
        <p:nvGrpSpPr>
          <p:cNvPr id="2" name="Group 78"/>
          <p:cNvGrpSpPr>
            <a:grpSpLocks/>
          </p:cNvGrpSpPr>
          <p:nvPr/>
        </p:nvGrpSpPr>
        <p:grpSpPr bwMode="auto">
          <a:xfrm>
            <a:off x="631825" y="1774825"/>
            <a:ext cx="4573588" cy="1758950"/>
            <a:chOff x="-4" y="899"/>
            <a:chExt cx="2881" cy="1108"/>
          </a:xfrm>
        </p:grpSpPr>
        <p:sp>
          <p:nvSpPr>
            <p:cNvPr id="32802" name="Freeform 79" descr="Mørk diagonalt opadgående"/>
            <p:cNvSpPr>
              <a:spLocks/>
            </p:cNvSpPr>
            <p:nvPr/>
          </p:nvSpPr>
          <p:spPr bwMode="auto">
            <a:xfrm>
              <a:off x="1646" y="1260"/>
              <a:ext cx="1231" cy="747"/>
            </a:xfrm>
            <a:custGeom>
              <a:avLst/>
              <a:gdLst>
                <a:gd name="T0" fmla="*/ 0 w 1231"/>
                <a:gd name="T1" fmla="*/ 737 h 747"/>
                <a:gd name="T2" fmla="*/ 0 w 1231"/>
                <a:gd name="T3" fmla="*/ 0 h 747"/>
                <a:gd name="T4" fmla="*/ 1026 w 1231"/>
                <a:gd name="T5" fmla="*/ 3 h 747"/>
                <a:gd name="T6" fmla="*/ 1038 w 1231"/>
                <a:gd name="T7" fmla="*/ 78 h 747"/>
                <a:gd name="T8" fmla="*/ 1044 w 1231"/>
                <a:gd name="T9" fmla="*/ 125 h 747"/>
                <a:gd name="T10" fmla="*/ 1050 w 1231"/>
                <a:gd name="T11" fmla="*/ 159 h 747"/>
                <a:gd name="T12" fmla="*/ 1056 w 1231"/>
                <a:gd name="T13" fmla="*/ 194 h 747"/>
                <a:gd name="T14" fmla="*/ 1065 w 1231"/>
                <a:gd name="T15" fmla="*/ 248 h 747"/>
                <a:gd name="T16" fmla="*/ 1069 w 1231"/>
                <a:gd name="T17" fmla="*/ 269 h 747"/>
                <a:gd name="T18" fmla="*/ 1071 w 1231"/>
                <a:gd name="T19" fmla="*/ 278 h 747"/>
                <a:gd name="T20" fmla="*/ 1077 w 1231"/>
                <a:gd name="T21" fmla="*/ 327 h 747"/>
                <a:gd name="T22" fmla="*/ 1083 w 1231"/>
                <a:gd name="T23" fmla="*/ 350 h 747"/>
                <a:gd name="T24" fmla="*/ 1089 w 1231"/>
                <a:gd name="T25" fmla="*/ 377 h 747"/>
                <a:gd name="T26" fmla="*/ 1098 w 1231"/>
                <a:gd name="T27" fmla="*/ 410 h 747"/>
                <a:gd name="T28" fmla="*/ 1107 w 1231"/>
                <a:gd name="T29" fmla="*/ 447 h 747"/>
                <a:gd name="T30" fmla="*/ 1116 w 1231"/>
                <a:gd name="T31" fmla="*/ 483 h 747"/>
                <a:gd name="T32" fmla="*/ 1122 w 1231"/>
                <a:gd name="T33" fmla="*/ 503 h 747"/>
                <a:gd name="T34" fmla="*/ 1128 w 1231"/>
                <a:gd name="T35" fmla="*/ 522 h 747"/>
                <a:gd name="T36" fmla="*/ 1137 w 1231"/>
                <a:gd name="T37" fmla="*/ 551 h 747"/>
                <a:gd name="T38" fmla="*/ 1146 w 1231"/>
                <a:gd name="T39" fmla="*/ 581 h 747"/>
                <a:gd name="T40" fmla="*/ 1152 w 1231"/>
                <a:gd name="T41" fmla="*/ 596 h 747"/>
                <a:gd name="T42" fmla="*/ 1161 w 1231"/>
                <a:gd name="T43" fmla="*/ 618 h 747"/>
                <a:gd name="T44" fmla="*/ 1170 w 1231"/>
                <a:gd name="T45" fmla="*/ 636 h 747"/>
                <a:gd name="T46" fmla="*/ 1195 w 1231"/>
                <a:gd name="T47" fmla="*/ 680 h 747"/>
                <a:gd name="T48" fmla="*/ 1206 w 1231"/>
                <a:gd name="T49" fmla="*/ 708 h 747"/>
                <a:gd name="T50" fmla="*/ 1221 w 1231"/>
                <a:gd name="T51" fmla="*/ 732 h 747"/>
                <a:gd name="T52" fmla="*/ 1231 w 1231"/>
                <a:gd name="T53" fmla="*/ 747 h 747"/>
                <a:gd name="T54" fmla="*/ 0 w 1231"/>
                <a:gd name="T55" fmla="*/ 737 h 7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31"/>
                <a:gd name="T85" fmla="*/ 0 h 747"/>
                <a:gd name="T86" fmla="*/ 1231 w 1231"/>
                <a:gd name="T87" fmla="*/ 747 h 7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31" h="747">
                  <a:moveTo>
                    <a:pt x="0" y="737"/>
                  </a:moveTo>
                  <a:lnTo>
                    <a:pt x="0" y="0"/>
                  </a:lnTo>
                  <a:lnTo>
                    <a:pt x="1026" y="3"/>
                  </a:lnTo>
                  <a:cubicBezTo>
                    <a:pt x="1029" y="26"/>
                    <a:pt x="1031" y="56"/>
                    <a:pt x="1038" y="78"/>
                  </a:cubicBezTo>
                  <a:cubicBezTo>
                    <a:pt x="1040" y="94"/>
                    <a:pt x="1038" y="110"/>
                    <a:pt x="1044" y="125"/>
                  </a:cubicBezTo>
                  <a:cubicBezTo>
                    <a:pt x="1045" y="136"/>
                    <a:pt x="1045" y="150"/>
                    <a:pt x="1050" y="159"/>
                  </a:cubicBezTo>
                  <a:cubicBezTo>
                    <a:pt x="1051" y="170"/>
                    <a:pt x="1052" y="183"/>
                    <a:pt x="1056" y="194"/>
                  </a:cubicBezTo>
                  <a:cubicBezTo>
                    <a:pt x="1058" y="211"/>
                    <a:pt x="1059" y="232"/>
                    <a:pt x="1065" y="248"/>
                  </a:cubicBezTo>
                  <a:cubicBezTo>
                    <a:pt x="1067" y="258"/>
                    <a:pt x="1066" y="255"/>
                    <a:pt x="1069" y="269"/>
                  </a:cubicBezTo>
                  <a:cubicBezTo>
                    <a:pt x="1070" y="272"/>
                    <a:pt x="1071" y="278"/>
                    <a:pt x="1071" y="278"/>
                  </a:cubicBezTo>
                  <a:cubicBezTo>
                    <a:pt x="1072" y="292"/>
                    <a:pt x="1071" y="314"/>
                    <a:pt x="1077" y="327"/>
                  </a:cubicBezTo>
                  <a:cubicBezTo>
                    <a:pt x="1079" y="335"/>
                    <a:pt x="1080" y="343"/>
                    <a:pt x="1083" y="350"/>
                  </a:cubicBezTo>
                  <a:cubicBezTo>
                    <a:pt x="1084" y="359"/>
                    <a:pt x="1086" y="369"/>
                    <a:pt x="1089" y="377"/>
                  </a:cubicBezTo>
                  <a:cubicBezTo>
                    <a:pt x="1091" y="389"/>
                    <a:pt x="1093" y="399"/>
                    <a:pt x="1098" y="410"/>
                  </a:cubicBezTo>
                  <a:cubicBezTo>
                    <a:pt x="1100" y="421"/>
                    <a:pt x="1102" y="437"/>
                    <a:pt x="1107" y="447"/>
                  </a:cubicBezTo>
                  <a:cubicBezTo>
                    <a:pt x="1108" y="458"/>
                    <a:pt x="1111" y="473"/>
                    <a:pt x="1116" y="483"/>
                  </a:cubicBezTo>
                  <a:cubicBezTo>
                    <a:pt x="1117" y="490"/>
                    <a:pt x="1119" y="497"/>
                    <a:pt x="1122" y="503"/>
                  </a:cubicBezTo>
                  <a:cubicBezTo>
                    <a:pt x="1123" y="509"/>
                    <a:pt x="1125" y="516"/>
                    <a:pt x="1128" y="522"/>
                  </a:cubicBezTo>
                  <a:cubicBezTo>
                    <a:pt x="1129" y="533"/>
                    <a:pt x="1133" y="541"/>
                    <a:pt x="1137" y="551"/>
                  </a:cubicBezTo>
                  <a:cubicBezTo>
                    <a:pt x="1139" y="560"/>
                    <a:pt x="1142" y="572"/>
                    <a:pt x="1146" y="581"/>
                  </a:cubicBezTo>
                  <a:cubicBezTo>
                    <a:pt x="1147" y="587"/>
                    <a:pt x="1150" y="590"/>
                    <a:pt x="1152" y="596"/>
                  </a:cubicBezTo>
                  <a:cubicBezTo>
                    <a:pt x="1153" y="604"/>
                    <a:pt x="1156" y="612"/>
                    <a:pt x="1161" y="618"/>
                  </a:cubicBezTo>
                  <a:cubicBezTo>
                    <a:pt x="1162" y="624"/>
                    <a:pt x="1166" y="631"/>
                    <a:pt x="1170" y="636"/>
                  </a:cubicBezTo>
                  <a:cubicBezTo>
                    <a:pt x="1173" y="653"/>
                    <a:pt x="1186" y="665"/>
                    <a:pt x="1195" y="680"/>
                  </a:cubicBezTo>
                  <a:cubicBezTo>
                    <a:pt x="1197" y="692"/>
                    <a:pt x="1199" y="698"/>
                    <a:pt x="1206" y="708"/>
                  </a:cubicBezTo>
                  <a:cubicBezTo>
                    <a:pt x="1208" y="718"/>
                    <a:pt x="1217" y="723"/>
                    <a:pt x="1221" y="732"/>
                  </a:cubicBezTo>
                  <a:cubicBezTo>
                    <a:pt x="1223" y="740"/>
                    <a:pt x="1231" y="740"/>
                    <a:pt x="1231" y="747"/>
                  </a:cubicBezTo>
                  <a:lnTo>
                    <a:pt x="0" y="737"/>
                  </a:lnTo>
                  <a:close/>
                </a:path>
              </a:pathLst>
            </a:custGeom>
            <a:pattFill prst="dkUpDiag">
              <a:fgClr>
                <a:srgbClr val="CC0000"/>
              </a:fgClr>
              <a:bgClr>
                <a:schemeClr val="bg1"/>
              </a:bgClr>
            </a:pattFill>
            <a:ln w="9525" cap="flat" cmpd="sng">
              <a:noFill/>
              <a:prstDash val="solid"/>
              <a:round/>
              <a:headEnd type="none" w="med" len="med"/>
              <a:tailEnd type="none" w="med" len="med"/>
            </a:ln>
          </p:spPr>
          <p:txBody>
            <a:bodyPr/>
            <a:lstStyle/>
            <a:p>
              <a:endParaRPr lang="da-DK" dirty="0"/>
            </a:p>
          </p:txBody>
        </p:sp>
        <p:sp>
          <p:nvSpPr>
            <p:cNvPr id="32803" name="Text Box 80"/>
            <p:cNvSpPr txBox="1">
              <a:spLocks noChangeArrowheads="1"/>
            </p:cNvSpPr>
            <p:nvPr/>
          </p:nvSpPr>
          <p:spPr bwMode="auto">
            <a:xfrm>
              <a:off x="-4" y="899"/>
              <a:ext cx="1510" cy="442"/>
            </a:xfrm>
            <a:prstGeom prst="rect">
              <a:avLst/>
            </a:prstGeom>
            <a:noFill/>
            <a:ln w="9525">
              <a:noFill/>
              <a:miter lim="800000"/>
              <a:headEnd/>
              <a:tailEnd/>
            </a:ln>
          </p:spPr>
          <p:txBody>
            <a:bodyPr wrap="none">
              <a:spAutoFit/>
            </a:bodyPr>
            <a:lstStyle/>
            <a:p>
              <a:r>
                <a:rPr lang="en-GB" dirty="0"/>
                <a:t>Buyers’ surplus</a:t>
              </a:r>
            </a:p>
            <a:p>
              <a:r>
                <a:rPr lang="en-GB" dirty="0"/>
                <a:t>(red area)</a:t>
              </a:r>
            </a:p>
          </p:txBody>
        </p:sp>
        <p:sp>
          <p:nvSpPr>
            <p:cNvPr id="32804" name="Line 81"/>
            <p:cNvSpPr>
              <a:spLocks noChangeShapeType="1"/>
            </p:cNvSpPr>
            <p:nvPr/>
          </p:nvSpPr>
          <p:spPr bwMode="auto">
            <a:xfrm>
              <a:off x="1216" y="1134"/>
              <a:ext cx="576" cy="320"/>
            </a:xfrm>
            <a:prstGeom prst="line">
              <a:avLst/>
            </a:prstGeom>
            <a:noFill/>
            <a:ln w="9525">
              <a:solidFill>
                <a:schemeClr val="tx1"/>
              </a:solidFill>
              <a:round/>
              <a:headEnd/>
              <a:tailEnd type="oval" w="med" len="med"/>
            </a:ln>
          </p:spPr>
          <p:txBody>
            <a:bodyPr/>
            <a:lstStyle/>
            <a:p>
              <a:endParaRPr lang="da-DK" dirty="0"/>
            </a:p>
          </p:txBody>
        </p:sp>
      </p:grpSp>
      <p:sp>
        <p:nvSpPr>
          <p:cNvPr id="35" name="Text Box 10"/>
          <p:cNvSpPr txBox="1">
            <a:spLocks noChangeArrowheads="1"/>
          </p:cNvSpPr>
          <p:nvPr/>
        </p:nvSpPr>
        <p:spPr bwMode="auto">
          <a:xfrm>
            <a:off x="125413" y="4908550"/>
            <a:ext cx="9669462" cy="1322388"/>
          </a:xfrm>
          <a:prstGeom prst="rect">
            <a:avLst/>
          </a:prstGeom>
          <a:noFill/>
          <a:ln w="9525">
            <a:noFill/>
            <a:miter lim="800000"/>
            <a:headEnd/>
            <a:tailEnd/>
          </a:ln>
        </p:spPr>
        <p:txBody>
          <a:bodyPr>
            <a:spAutoFit/>
          </a:bodyPr>
          <a:lstStyle/>
          <a:p>
            <a:pPr eaLnBrk="1" hangingPunct="1">
              <a:tabLst>
                <a:tab pos="442913" algn="l"/>
              </a:tabLst>
            </a:pPr>
            <a:r>
              <a:rPr lang="en-GB" dirty="0"/>
              <a:t>For one hour for one </a:t>
            </a:r>
            <a:r>
              <a:rPr lang="en-GB" dirty="0" smtClean="0"/>
              <a:t>price zone: </a:t>
            </a:r>
            <a:r>
              <a:rPr lang="en-GB" dirty="0"/>
              <a:t>the buyers’ and the sellers’ total surplus from the spot trading is the area between the exchange’s supply curve and the exchange’s demand curve (the red/green area A).</a:t>
            </a:r>
          </a:p>
        </p:txBody>
      </p:sp>
      <p:grpSp>
        <p:nvGrpSpPr>
          <p:cNvPr id="3" name="Gruppe 35"/>
          <p:cNvGrpSpPr>
            <a:grpSpLocks/>
          </p:cNvGrpSpPr>
          <p:nvPr/>
        </p:nvGrpSpPr>
        <p:grpSpPr bwMode="auto">
          <a:xfrm>
            <a:off x="2574925" y="1198563"/>
            <a:ext cx="5106988" cy="2847975"/>
            <a:chOff x="2575366" y="1199236"/>
            <a:chExt cx="5106988" cy="2847298"/>
          </a:xfrm>
        </p:grpSpPr>
        <p:sp>
          <p:nvSpPr>
            <p:cNvPr id="32798" name="Line 57"/>
            <p:cNvSpPr>
              <a:spLocks noChangeShapeType="1"/>
            </p:cNvSpPr>
            <p:nvPr/>
          </p:nvSpPr>
          <p:spPr bwMode="auto">
            <a:xfrm flipV="1">
              <a:off x="3254816" y="3871909"/>
              <a:ext cx="3703638" cy="12700"/>
            </a:xfrm>
            <a:prstGeom prst="line">
              <a:avLst/>
            </a:prstGeom>
            <a:noFill/>
            <a:ln w="19050">
              <a:solidFill>
                <a:schemeClr val="tx1"/>
              </a:solidFill>
              <a:round/>
              <a:headEnd type="none" w="sm" len="sm"/>
              <a:tailEnd type="stealth" w="med" len="med"/>
            </a:ln>
          </p:spPr>
          <p:txBody>
            <a:bodyPr wrap="none" anchor="ctr"/>
            <a:lstStyle/>
            <a:p>
              <a:endParaRPr lang="da-DK" dirty="0"/>
            </a:p>
          </p:txBody>
        </p:sp>
        <p:sp>
          <p:nvSpPr>
            <p:cNvPr id="32799" name="Text Box 58"/>
            <p:cNvSpPr txBox="1">
              <a:spLocks noChangeArrowheads="1"/>
            </p:cNvSpPr>
            <p:nvPr/>
          </p:nvSpPr>
          <p:spPr bwMode="auto">
            <a:xfrm>
              <a:off x="6933054" y="3709984"/>
              <a:ext cx="749300" cy="336550"/>
            </a:xfrm>
            <a:prstGeom prst="rect">
              <a:avLst/>
            </a:prstGeom>
            <a:noFill/>
            <a:ln w="9525">
              <a:noFill/>
              <a:miter lim="800000"/>
              <a:headEnd/>
              <a:tailEnd/>
            </a:ln>
          </p:spPr>
          <p:txBody>
            <a:bodyPr wrap="none">
              <a:spAutoFit/>
            </a:bodyPr>
            <a:lstStyle/>
            <a:p>
              <a:r>
                <a:rPr lang="en-GB" sz="1600" dirty="0"/>
                <a:t>MWh</a:t>
              </a:r>
            </a:p>
          </p:txBody>
        </p:sp>
        <p:sp>
          <p:nvSpPr>
            <p:cNvPr id="32800" name="Text Box 56"/>
            <p:cNvSpPr txBox="1">
              <a:spLocks noChangeArrowheads="1"/>
            </p:cNvSpPr>
            <p:nvPr/>
          </p:nvSpPr>
          <p:spPr bwMode="auto">
            <a:xfrm>
              <a:off x="2575366" y="1199236"/>
              <a:ext cx="1350963" cy="336550"/>
            </a:xfrm>
            <a:prstGeom prst="rect">
              <a:avLst/>
            </a:prstGeom>
            <a:noFill/>
            <a:ln w="9525">
              <a:noFill/>
              <a:miter lim="800000"/>
              <a:headEnd/>
              <a:tailEnd/>
            </a:ln>
          </p:spPr>
          <p:txBody>
            <a:bodyPr wrap="none">
              <a:spAutoFit/>
            </a:bodyPr>
            <a:lstStyle/>
            <a:p>
              <a:r>
                <a:rPr lang="en-GB" sz="1600" dirty="0"/>
                <a:t>EUR/MWh</a:t>
              </a:r>
            </a:p>
          </p:txBody>
        </p:sp>
        <p:sp>
          <p:nvSpPr>
            <p:cNvPr id="32801" name="Line 55"/>
            <p:cNvSpPr>
              <a:spLocks noChangeShapeType="1"/>
            </p:cNvSpPr>
            <p:nvPr/>
          </p:nvSpPr>
          <p:spPr bwMode="auto">
            <a:xfrm>
              <a:off x="3254816" y="1561186"/>
              <a:ext cx="0" cy="2468563"/>
            </a:xfrm>
            <a:prstGeom prst="line">
              <a:avLst/>
            </a:prstGeom>
            <a:noFill/>
            <a:ln w="19050">
              <a:solidFill>
                <a:schemeClr val="tx1"/>
              </a:solidFill>
              <a:round/>
              <a:headEnd type="stealth" w="med" len="med"/>
              <a:tailEnd type="none" w="sm" len="sm"/>
            </a:ln>
          </p:spPr>
          <p:txBody>
            <a:bodyPr wrap="none" anchor="ctr"/>
            <a:lstStyle/>
            <a:p>
              <a:endParaRPr lang="da-DK" dirty="0"/>
            </a:p>
          </p:txBody>
        </p:sp>
      </p:grpSp>
      <p:grpSp>
        <p:nvGrpSpPr>
          <p:cNvPr id="4" name="Gruppe 46"/>
          <p:cNvGrpSpPr>
            <a:grpSpLocks/>
          </p:cNvGrpSpPr>
          <p:nvPr/>
        </p:nvGrpSpPr>
        <p:grpSpPr bwMode="auto">
          <a:xfrm>
            <a:off x="633413" y="3514725"/>
            <a:ext cx="4603750" cy="950913"/>
            <a:chOff x="619566" y="3515399"/>
            <a:chExt cx="4603750" cy="950912"/>
          </a:xfrm>
        </p:grpSpPr>
        <p:sp>
          <p:nvSpPr>
            <p:cNvPr id="32794" name="Freeform 84" descr="Lys diagonalt nedadgående"/>
            <p:cNvSpPr>
              <a:spLocks/>
            </p:cNvSpPr>
            <p:nvPr/>
          </p:nvSpPr>
          <p:spPr bwMode="auto">
            <a:xfrm>
              <a:off x="3251641" y="3515399"/>
              <a:ext cx="1971675" cy="512762"/>
            </a:xfrm>
            <a:custGeom>
              <a:avLst/>
              <a:gdLst>
                <a:gd name="T0" fmla="*/ 0 w 1242"/>
                <a:gd name="T1" fmla="*/ 0 h 323"/>
                <a:gd name="T2" fmla="*/ 2147483647 w 1242"/>
                <a:gd name="T3" fmla="*/ 2147483647 h 323"/>
                <a:gd name="T4" fmla="*/ 2147483647 w 1242"/>
                <a:gd name="T5" fmla="*/ 2147483647 h 323"/>
                <a:gd name="T6" fmla="*/ 2147483647 w 1242"/>
                <a:gd name="T7" fmla="*/ 2147483647 h 323"/>
                <a:gd name="T8" fmla="*/ 2147483647 w 1242"/>
                <a:gd name="T9" fmla="*/ 2147483647 h 323"/>
                <a:gd name="T10" fmla="*/ 2147483647 w 1242"/>
                <a:gd name="T11" fmla="*/ 2147483647 h 323"/>
                <a:gd name="T12" fmla="*/ 2147483647 w 1242"/>
                <a:gd name="T13" fmla="*/ 2147483647 h 323"/>
                <a:gd name="T14" fmla="*/ 2147483647 w 1242"/>
                <a:gd name="T15" fmla="*/ 2147483647 h 323"/>
                <a:gd name="T16" fmla="*/ 2147483647 w 1242"/>
                <a:gd name="T17" fmla="*/ 2147483647 h 323"/>
                <a:gd name="T18" fmla="*/ 2147483647 w 1242"/>
                <a:gd name="T19" fmla="*/ 2147483647 h 323"/>
                <a:gd name="T20" fmla="*/ 2147483647 w 1242"/>
                <a:gd name="T21" fmla="*/ 2147483647 h 323"/>
                <a:gd name="T22" fmla="*/ 2147483647 w 1242"/>
                <a:gd name="T23" fmla="*/ 2147483647 h 323"/>
                <a:gd name="T24" fmla="*/ 2147483647 w 1242"/>
                <a:gd name="T25" fmla="*/ 2147483647 h 323"/>
                <a:gd name="T26" fmla="*/ 2147483647 w 1242"/>
                <a:gd name="T27" fmla="*/ 2147483647 h 323"/>
                <a:gd name="T28" fmla="*/ 2147483647 w 1242"/>
                <a:gd name="T29" fmla="*/ 2147483647 h 323"/>
                <a:gd name="T30" fmla="*/ 2147483647 w 1242"/>
                <a:gd name="T31" fmla="*/ 2147483647 h 323"/>
                <a:gd name="T32" fmla="*/ 2147483647 w 1242"/>
                <a:gd name="T33" fmla="*/ 2147483647 h 323"/>
                <a:gd name="T34" fmla="*/ 2147483647 w 1242"/>
                <a:gd name="T35" fmla="*/ 2147483647 h 323"/>
                <a:gd name="T36" fmla="*/ 2147483647 w 1242"/>
                <a:gd name="T37" fmla="*/ 2147483647 h 323"/>
                <a:gd name="T38" fmla="*/ 2147483647 w 1242"/>
                <a:gd name="T39" fmla="*/ 2147483647 h 323"/>
                <a:gd name="T40" fmla="*/ 2147483647 w 1242"/>
                <a:gd name="T41" fmla="*/ 2147483647 h 323"/>
                <a:gd name="T42" fmla="*/ 2147483647 w 1242"/>
                <a:gd name="T43" fmla="*/ 2147483647 h 323"/>
                <a:gd name="T44" fmla="*/ 2147483647 w 1242"/>
                <a:gd name="T45" fmla="*/ 2147483647 h 323"/>
                <a:gd name="T46" fmla="*/ 2147483647 w 1242"/>
                <a:gd name="T47" fmla="*/ 2147483647 h 323"/>
                <a:gd name="T48" fmla="*/ 2147483647 w 1242"/>
                <a:gd name="T49" fmla="*/ 2147483647 h 323"/>
                <a:gd name="T50" fmla="*/ 2147483647 w 1242"/>
                <a:gd name="T51" fmla="*/ 2147483647 h 323"/>
                <a:gd name="T52" fmla="*/ 2147483647 w 1242"/>
                <a:gd name="T53" fmla="*/ 2147483647 h 323"/>
                <a:gd name="T54" fmla="*/ 2147483647 w 1242"/>
                <a:gd name="T55" fmla="*/ 2147483647 h 323"/>
                <a:gd name="T56" fmla="*/ 2147483647 w 1242"/>
                <a:gd name="T57" fmla="*/ 2147483647 h 323"/>
                <a:gd name="T58" fmla="*/ 0 w 1242"/>
                <a:gd name="T59" fmla="*/ 0 h 3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42"/>
                <a:gd name="T91" fmla="*/ 0 h 323"/>
                <a:gd name="T92" fmla="*/ 1242 w 1242"/>
                <a:gd name="T93" fmla="*/ 323 h 3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42" h="323">
                  <a:moveTo>
                    <a:pt x="0" y="0"/>
                  </a:moveTo>
                  <a:lnTo>
                    <a:pt x="1" y="317"/>
                  </a:lnTo>
                  <a:lnTo>
                    <a:pt x="703" y="323"/>
                  </a:lnTo>
                  <a:cubicBezTo>
                    <a:pt x="709" y="319"/>
                    <a:pt x="712" y="320"/>
                    <a:pt x="718" y="323"/>
                  </a:cubicBezTo>
                  <a:cubicBezTo>
                    <a:pt x="736" y="321"/>
                    <a:pt x="754" y="320"/>
                    <a:pt x="771" y="317"/>
                  </a:cubicBezTo>
                  <a:cubicBezTo>
                    <a:pt x="791" y="319"/>
                    <a:pt x="812" y="316"/>
                    <a:pt x="832" y="315"/>
                  </a:cubicBezTo>
                  <a:cubicBezTo>
                    <a:pt x="839" y="314"/>
                    <a:pt x="845" y="309"/>
                    <a:pt x="852" y="308"/>
                  </a:cubicBezTo>
                  <a:cubicBezTo>
                    <a:pt x="863" y="307"/>
                    <a:pt x="885" y="305"/>
                    <a:pt x="885" y="305"/>
                  </a:cubicBezTo>
                  <a:cubicBezTo>
                    <a:pt x="888" y="303"/>
                    <a:pt x="921" y="298"/>
                    <a:pt x="930" y="296"/>
                  </a:cubicBezTo>
                  <a:cubicBezTo>
                    <a:pt x="936" y="293"/>
                    <a:pt x="939" y="291"/>
                    <a:pt x="946" y="290"/>
                  </a:cubicBezTo>
                  <a:cubicBezTo>
                    <a:pt x="951" y="287"/>
                    <a:pt x="954" y="285"/>
                    <a:pt x="960" y="284"/>
                  </a:cubicBezTo>
                  <a:cubicBezTo>
                    <a:pt x="966" y="279"/>
                    <a:pt x="970" y="279"/>
                    <a:pt x="978" y="278"/>
                  </a:cubicBezTo>
                  <a:cubicBezTo>
                    <a:pt x="985" y="274"/>
                    <a:pt x="987" y="270"/>
                    <a:pt x="996" y="269"/>
                  </a:cubicBezTo>
                  <a:cubicBezTo>
                    <a:pt x="1000" y="263"/>
                    <a:pt x="1008" y="258"/>
                    <a:pt x="1014" y="255"/>
                  </a:cubicBezTo>
                  <a:cubicBezTo>
                    <a:pt x="1019" y="248"/>
                    <a:pt x="1021" y="248"/>
                    <a:pt x="1030" y="246"/>
                  </a:cubicBezTo>
                  <a:cubicBezTo>
                    <a:pt x="1036" y="242"/>
                    <a:pt x="1043" y="239"/>
                    <a:pt x="1048" y="234"/>
                  </a:cubicBezTo>
                  <a:cubicBezTo>
                    <a:pt x="1050" y="232"/>
                    <a:pt x="1050" y="227"/>
                    <a:pt x="1053" y="225"/>
                  </a:cubicBezTo>
                  <a:cubicBezTo>
                    <a:pt x="1056" y="224"/>
                    <a:pt x="1059" y="224"/>
                    <a:pt x="1062" y="224"/>
                  </a:cubicBezTo>
                  <a:cubicBezTo>
                    <a:pt x="1066" y="221"/>
                    <a:pt x="1071" y="218"/>
                    <a:pt x="1075" y="215"/>
                  </a:cubicBezTo>
                  <a:cubicBezTo>
                    <a:pt x="1079" y="209"/>
                    <a:pt x="1089" y="202"/>
                    <a:pt x="1096" y="198"/>
                  </a:cubicBezTo>
                  <a:cubicBezTo>
                    <a:pt x="1100" y="193"/>
                    <a:pt x="1103" y="192"/>
                    <a:pt x="1108" y="189"/>
                  </a:cubicBezTo>
                  <a:cubicBezTo>
                    <a:pt x="1113" y="180"/>
                    <a:pt x="1125" y="170"/>
                    <a:pt x="1134" y="164"/>
                  </a:cubicBezTo>
                  <a:cubicBezTo>
                    <a:pt x="1138" y="158"/>
                    <a:pt x="1143" y="154"/>
                    <a:pt x="1147" y="147"/>
                  </a:cubicBezTo>
                  <a:cubicBezTo>
                    <a:pt x="1151" y="133"/>
                    <a:pt x="1156" y="123"/>
                    <a:pt x="1168" y="114"/>
                  </a:cubicBezTo>
                  <a:cubicBezTo>
                    <a:pt x="1171" y="108"/>
                    <a:pt x="1176" y="102"/>
                    <a:pt x="1182" y="99"/>
                  </a:cubicBezTo>
                  <a:cubicBezTo>
                    <a:pt x="1193" y="84"/>
                    <a:pt x="1202" y="64"/>
                    <a:pt x="1216" y="50"/>
                  </a:cubicBezTo>
                  <a:cubicBezTo>
                    <a:pt x="1221" y="38"/>
                    <a:pt x="1223" y="26"/>
                    <a:pt x="1233" y="18"/>
                  </a:cubicBezTo>
                  <a:cubicBezTo>
                    <a:pt x="1235" y="14"/>
                    <a:pt x="1235" y="6"/>
                    <a:pt x="1239" y="6"/>
                  </a:cubicBezTo>
                  <a:cubicBezTo>
                    <a:pt x="1242" y="6"/>
                    <a:pt x="1236" y="11"/>
                    <a:pt x="1234" y="12"/>
                  </a:cubicBezTo>
                  <a:lnTo>
                    <a:pt x="0" y="0"/>
                  </a:lnTo>
                  <a:close/>
                </a:path>
              </a:pathLst>
            </a:custGeom>
            <a:pattFill prst="ltDnDiag">
              <a:fgClr>
                <a:srgbClr val="008000"/>
              </a:fgClr>
              <a:bgClr>
                <a:schemeClr val="bg1"/>
              </a:bgClr>
            </a:pattFill>
            <a:ln w="9525" cap="flat" cmpd="sng">
              <a:noFill/>
              <a:prstDash val="solid"/>
              <a:round/>
              <a:headEnd type="none" w="med" len="med"/>
              <a:tailEnd type="none" w="med" len="med"/>
            </a:ln>
          </p:spPr>
          <p:txBody>
            <a:bodyPr/>
            <a:lstStyle/>
            <a:p>
              <a:endParaRPr lang="da-DK" dirty="0"/>
            </a:p>
          </p:txBody>
        </p:sp>
        <p:grpSp>
          <p:nvGrpSpPr>
            <p:cNvPr id="32795" name="Gruppe 9"/>
            <p:cNvGrpSpPr>
              <a:grpSpLocks/>
            </p:cNvGrpSpPr>
            <p:nvPr/>
          </p:nvGrpSpPr>
          <p:grpSpPr bwMode="auto">
            <a:xfrm>
              <a:off x="619566" y="3681412"/>
              <a:ext cx="2814196" cy="784899"/>
              <a:chOff x="619566" y="3681412"/>
              <a:chExt cx="2814196" cy="784899"/>
            </a:xfrm>
          </p:grpSpPr>
          <p:sp>
            <p:nvSpPr>
              <p:cNvPr id="32796" name="Text Box 83"/>
              <p:cNvSpPr txBox="1">
                <a:spLocks noChangeArrowheads="1"/>
              </p:cNvSpPr>
              <p:nvPr/>
            </p:nvSpPr>
            <p:spPr bwMode="auto">
              <a:xfrm>
                <a:off x="619566" y="3764636"/>
                <a:ext cx="2381250" cy="701675"/>
              </a:xfrm>
              <a:prstGeom prst="rect">
                <a:avLst/>
              </a:prstGeom>
              <a:noFill/>
              <a:ln w="9525">
                <a:noFill/>
                <a:miter lim="800000"/>
                <a:headEnd/>
                <a:tailEnd/>
              </a:ln>
            </p:spPr>
            <p:txBody>
              <a:bodyPr wrap="none">
                <a:spAutoFit/>
              </a:bodyPr>
              <a:lstStyle/>
              <a:p>
                <a:r>
                  <a:rPr lang="en-GB" dirty="0"/>
                  <a:t>Sellers’ surplus</a:t>
                </a:r>
              </a:p>
              <a:p>
                <a:r>
                  <a:rPr lang="en-GB" dirty="0"/>
                  <a:t>(green area)</a:t>
                </a:r>
              </a:p>
            </p:txBody>
          </p:sp>
          <p:sp>
            <p:nvSpPr>
              <p:cNvPr id="32797" name="Line 85"/>
              <p:cNvSpPr>
                <a:spLocks noChangeShapeType="1"/>
              </p:cNvSpPr>
              <p:nvPr/>
            </p:nvSpPr>
            <p:spPr bwMode="auto">
              <a:xfrm flipV="1">
                <a:off x="2844799" y="3681412"/>
                <a:ext cx="588963" cy="498701"/>
              </a:xfrm>
              <a:prstGeom prst="line">
                <a:avLst/>
              </a:prstGeom>
              <a:noFill/>
              <a:ln w="9525">
                <a:solidFill>
                  <a:schemeClr val="tx1"/>
                </a:solidFill>
                <a:round/>
                <a:headEnd/>
                <a:tailEnd type="oval" w="med" len="med"/>
              </a:ln>
            </p:spPr>
            <p:txBody>
              <a:bodyPr/>
              <a:lstStyle/>
              <a:p>
                <a:endParaRPr lang="da-DK" dirty="0"/>
              </a:p>
            </p:txBody>
          </p:sp>
        </p:grpSp>
      </p:grpSp>
      <p:grpSp>
        <p:nvGrpSpPr>
          <p:cNvPr id="6" name="Group 64"/>
          <p:cNvGrpSpPr>
            <a:grpSpLocks/>
          </p:cNvGrpSpPr>
          <p:nvPr/>
        </p:nvGrpSpPr>
        <p:grpSpPr bwMode="auto">
          <a:xfrm>
            <a:off x="3251200" y="1870075"/>
            <a:ext cx="4511675" cy="2157413"/>
            <a:chOff x="1646" y="959"/>
            <a:chExt cx="2842" cy="1359"/>
          </a:xfrm>
        </p:grpSpPr>
        <p:sp>
          <p:nvSpPr>
            <p:cNvPr id="32790" name="Line 65"/>
            <p:cNvSpPr>
              <a:spLocks noChangeShapeType="1"/>
            </p:cNvSpPr>
            <p:nvPr/>
          </p:nvSpPr>
          <p:spPr bwMode="auto">
            <a:xfrm>
              <a:off x="3210" y="1264"/>
              <a:ext cx="469" cy="0"/>
            </a:xfrm>
            <a:prstGeom prst="line">
              <a:avLst/>
            </a:prstGeom>
            <a:noFill/>
            <a:ln w="38100">
              <a:solidFill>
                <a:srgbClr val="008000"/>
              </a:solidFill>
              <a:round/>
              <a:headEnd/>
              <a:tailEnd/>
            </a:ln>
          </p:spPr>
          <p:txBody>
            <a:bodyPr lIns="0" tIns="0" rIns="0" bIns="0" anchor="ctr">
              <a:spAutoFit/>
            </a:bodyPr>
            <a:lstStyle/>
            <a:p>
              <a:endParaRPr lang="da-DK" dirty="0"/>
            </a:p>
          </p:txBody>
        </p:sp>
        <p:sp>
          <p:nvSpPr>
            <p:cNvPr id="32791" name="Text Box 66"/>
            <p:cNvSpPr txBox="1">
              <a:spLocks noChangeArrowheads="1"/>
            </p:cNvSpPr>
            <p:nvPr/>
          </p:nvSpPr>
          <p:spPr bwMode="auto">
            <a:xfrm>
              <a:off x="3208" y="959"/>
              <a:ext cx="1280" cy="250"/>
            </a:xfrm>
            <a:prstGeom prst="rect">
              <a:avLst/>
            </a:prstGeom>
            <a:noFill/>
            <a:ln w="9525">
              <a:noFill/>
              <a:miter lim="800000"/>
              <a:headEnd/>
              <a:tailEnd/>
            </a:ln>
          </p:spPr>
          <p:txBody>
            <a:bodyPr wrap="none">
              <a:spAutoFit/>
            </a:bodyPr>
            <a:lstStyle/>
            <a:p>
              <a:r>
                <a:rPr lang="en-GB" dirty="0">
                  <a:solidFill>
                    <a:srgbClr val="008000"/>
                  </a:solidFill>
                </a:rPr>
                <a:t>Supply curve</a:t>
              </a:r>
            </a:p>
          </p:txBody>
        </p:sp>
        <p:sp>
          <p:nvSpPr>
            <p:cNvPr id="32792" name="Freeform 67"/>
            <p:cNvSpPr>
              <a:spLocks/>
            </p:cNvSpPr>
            <p:nvPr/>
          </p:nvSpPr>
          <p:spPr bwMode="auto">
            <a:xfrm>
              <a:off x="2302" y="1254"/>
              <a:ext cx="918" cy="1064"/>
            </a:xfrm>
            <a:custGeom>
              <a:avLst/>
              <a:gdLst>
                <a:gd name="T0" fmla="*/ 0 w 922"/>
                <a:gd name="T1" fmla="*/ 3365 h 980"/>
                <a:gd name="T2" fmla="*/ 460 w 922"/>
                <a:gd name="T3" fmla="*/ 2797 h 980"/>
                <a:gd name="T4" fmla="*/ 862 w 922"/>
                <a:gd name="T5" fmla="*/ 0 h 980"/>
                <a:gd name="T6" fmla="*/ 0 60000 65536"/>
                <a:gd name="T7" fmla="*/ 0 60000 65536"/>
                <a:gd name="T8" fmla="*/ 0 60000 65536"/>
                <a:gd name="T9" fmla="*/ 0 w 922"/>
                <a:gd name="T10" fmla="*/ 0 h 980"/>
                <a:gd name="T11" fmla="*/ 922 w 922"/>
                <a:gd name="T12" fmla="*/ 980 h 980"/>
              </a:gdLst>
              <a:ahLst/>
              <a:cxnLst>
                <a:cxn ang="T6">
                  <a:pos x="T0" y="T1"/>
                </a:cxn>
                <a:cxn ang="T7">
                  <a:pos x="T2" y="T3"/>
                </a:cxn>
                <a:cxn ang="T8">
                  <a:pos x="T4" y="T5"/>
                </a:cxn>
              </a:cxnLst>
              <a:rect l="T9" t="T10" r="T11" b="T12"/>
              <a:pathLst>
                <a:path w="922" h="980">
                  <a:moveTo>
                    <a:pt x="0" y="980"/>
                  </a:moveTo>
                  <a:cubicBezTo>
                    <a:pt x="168" y="979"/>
                    <a:pt x="336" y="979"/>
                    <a:pt x="490" y="816"/>
                  </a:cubicBezTo>
                  <a:cubicBezTo>
                    <a:pt x="644" y="653"/>
                    <a:pt x="783" y="326"/>
                    <a:pt x="922" y="0"/>
                  </a:cubicBezTo>
                </a:path>
              </a:pathLst>
            </a:custGeom>
            <a:noFill/>
            <a:ln w="38100" cap="flat" cmpd="sng">
              <a:solidFill>
                <a:srgbClr val="008000"/>
              </a:solidFill>
              <a:prstDash val="solid"/>
              <a:round/>
              <a:headEnd/>
              <a:tailEnd/>
            </a:ln>
          </p:spPr>
          <p:txBody>
            <a:bodyPr lIns="0" tIns="0" rIns="0" bIns="0" anchor="ctr">
              <a:spAutoFit/>
            </a:bodyPr>
            <a:lstStyle/>
            <a:p>
              <a:endParaRPr lang="da-DK" dirty="0"/>
            </a:p>
          </p:txBody>
        </p:sp>
        <p:sp>
          <p:nvSpPr>
            <p:cNvPr id="32793" name="Line 68"/>
            <p:cNvSpPr>
              <a:spLocks noChangeShapeType="1"/>
            </p:cNvSpPr>
            <p:nvPr/>
          </p:nvSpPr>
          <p:spPr bwMode="auto">
            <a:xfrm>
              <a:off x="1646" y="2317"/>
              <a:ext cx="676" cy="1"/>
            </a:xfrm>
            <a:prstGeom prst="line">
              <a:avLst/>
            </a:prstGeom>
            <a:noFill/>
            <a:ln w="38100">
              <a:solidFill>
                <a:srgbClr val="008000"/>
              </a:solidFill>
              <a:round/>
              <a:headEnd/>
              <a:tailEnd/>
            </a:ln>
          </p:spPr>
          <p:txBody>
            <a:bodyPr wrap="none"/>
            <a:lstStyle/>
            <a:p>
              <a:endParaRPr lang="da-DK" dirty="0"/>
            </a:p>
          </p:txBody>
        </p:sp>
      </p:grpSp>
      <p:grpSp>
        <p:nvGrpSpPr>
          <p:cNvPr id="7" name="Group 69"/>
          <p:cNvGrpSpPr>
            <a:grpSpLocks/>
          </p:cNvGrpSpPr>
          <p:nvPr/>
        </p:nvGrpSpPr>
        <p:grpSpPr bwMode="auto">
          <a:xfrm>
            <a:off x="2346325" y="3319463"/>
            <a:ext cx="2867025" cy="396875"/>
            <a:chOff x="1076" y="1872"/>
            <a:chExt cx="1806" cy="250"/>
          </a:xfrm>
        </p:grpSpPr>
        <p:sp>
          <p:nvSpPr>
            <p:cNvPr id="32788" name="Line 14"/>
            <p:cNvSpPr>
              <a:spLocks noChangeShapeType="1"/>
            </p:cNvSpPr>
            <p:nvPr/>
          </p:nvSpPr>
          <p:spPr bwMode="auto">
            <a:xfrm flipH="1" flipV="1">
              <a:off x="1648" y="1998"/>
              <a:ext cx="1234" cy="7"/>
            </a:xfrm>
            <a:prstGeom prst="line">
              <a:avLst/>
            </a:prstGeom>
            <a:noFill/>
            <a:ln w="28575">
              <a:solidFill>
                <a:schemeClr val="tx1"/>
              </a:solidFill>
              <a:prstDash val="lgDash"/>
              <a:round/>
              <a:headEnd type="none" w="sm" len="sm"/>
              <a:tailEnd type="none" w="sm" len="sm"/>
            </a:ln>
          </p:spPr>
          <p:txBody>
            <a:bodyPr wrap="none" anchor="ctr"/>
            <a:lstStyle/>
            <a:p>
              <a:endParaRPr lang="da-DK" dirty="0"/>
            </a:p>
          </p:txBody>
        </p:sp>
        <p:sp>
          <p:nvSpPr>
            <p:cNvPr id="32789" name="Text Box 43"/>
            <p:cNvSpPr txBox="1">
              <a:spLocks noChangeArrowheads="1"/>
            </p:cNvSpPr>
            <p:nvPr/>
          </p:nvSpPr>
          <p:spPr bwMode="auto">
            <a:xfrm>
              <a:off x="1076" y="1872"/>
              <a:ext cx="568" cy="250"/>
            </a:xfrm>
            <a:prstGeom prst="rect">
              <a:avLst/>
            </a:prstGeom>
            <a:noFill/>
            <a:ln w="9525">
              <a:noFill/>
              <a:miter lim="800000"/>
              <a:headEnd/>
              <a:tailEnd/>
            </a:ln>
          </p:spPr>
          <p:txBody>
            <a:bodyPr wrap="none">
              <a:spAutoFit/>
            </a:bodyPr>
            <a:lstStyle/>
            <a:p>
              <a:r>
                <a:rPr lang="en-GB" dirty="0"/>
                <a:t>Price</a:t>
              </a:r>
            </a:p>
          </p:txBody>
        </p:sp>
      </p:grpSp>
      <p:grpSp>
        <p:nvGrpSpPr>
          <p:cNvPr id="8" name="Group 86"/>
          <p:cNvGrpSpPr>
            <a:grpSpLocks/>
          </p:cNvGrpSpPr>
          <p:nvPr/>
        </p:nvGrpSpPr>
        <p:grpSpPr bwMode="auto">
          <a:xfrm>
            <a:off x="3228975" y="1870075"/>
            <a:ext cx="2765425" cy="2159000"/>
            <a:chOff x="1632" y="959"/>
            <a:chExt cx="1742" cy="1360"/>
          </a:xfrm>
        </p:grpSpPr>
        <p:sp>
          <p:nvSpPr>
            <p:cNvPr id="32784" name="Line 87"/>
            <p:cNvSpPr>
              <a:spLocks noChangeShapeType="1"/>
            </p:cNvSpPr>
            <p:nvPr/>
          </p:nvSpPr>
          <p:spPr bwMode="auto">
            <a:xfrm flipV="1">
              <a:off x="1647" y="1263"/>
              <a:ext cx="1035" cy="2"/>
            </a:xfrm>
            <a:prstGeom prst="line">
              <a:avLst/>
            </a:prstGeom>
            <a:noFill/>
            <a:ln w="38100">
              <a:solidFill>
                <a:srgbClr val="FF0000"/>
              </a:solidFill>
              <a:round/>
              <a:headEnd/>
              <a:tailEnd/>
            </a:ln>
          </p:spPr>
          <p:txBody>
            <a:bodyPr/>
            <a:lstStyle/>
            <a:p>
              <a:endParaRPr lang="da-DK" dirty="0"/>
            </a:p>
          </p:txBody>
        </p:sp>
        <p:sp>
          <p:nvSpPr>
            <p:cNvPr id="32785" name="Text Box 88"/>
            <p:cNvSpPr txBox="1">
              <a:spLocks noChangeArrowheads="1"/>
            </p:cNvSpPr>
            <p:nvPr/>
          </p:nvSpPr>
          <p:spPr bwMode="auto">
            <a:xfrm>
              <a:off x="1632" y="959"/>
              <a:ext cx="1410" cy="250"/>
            </a:xfrm>
            <a:prstGeom prst="rect">
              <a:avLst/>
            </a:prstGeom>
            <a:noFill/>
            <a:ln w="9525">
              <a:noFill/>
              <a:miter lim="800000"/>
              <a:headEnd/>
              <a:tailEnd/>
            </a:ln>
          </p:spPr>
          <p:txBody>
            <a:bodyPr wrap="none">
              <a:spAutoFit/>
            </a:bodyPr>
            <a:lstStyle/>
            <a:p>
              <a:r>
                <a:rPr lang="en-GB" dirty="0">
                  <a:solidFill>
                    <a:srgbClr val="CC0000"/>
                  </a:solidFill>
                </a:rPr>
                <a:t>Demand curve</a:t>
              </a:r>
            </a:p>
          </p:txBody>
        </p:sp>
        <p:sp>
          <p:nvSpPr>
            <p:cNvPr id="32786" name="Freeform 89"/>
            <p:cNvSpPr>
              <a:spLocks/>
            </p:cNvSpPr>
            <p:nvPr/>
          </p:nvSpPr>
          <p:spPr bwMode="auto">
            <a:xfrm>
              <a:off x="2670" y="1254"/>
              <a:ext cx="449" cy="1065"/>
            </a:xfrm>
            <a:custGeom>
              <a:avLst/>
              <a:gdLst>
                <a:gd name="T0" fmla="*/ 0 w 729"/>
                <a:gd name="T1" fmla="*/ 0 h 1874"/>
                <a:gd name="T2" fmla="*/ 1 w 729"/>
                <a:gd name="T3" fmla="*/ 1 h 1874"/>
                <a:gd name="T4" fmla="*/ 1 w 729"/>
                <a:gd name="T5" fmla="*/ 1 h 1874"/>
                <a:gd name="T6" fmla="*/ 0 60000 65536"/>
                <a:gd name="T7" fmla="*/ 0 60000 65536"/>
                <a:gd name="T8" fmla="*/ 0 60000 65536"/>
                <a:gd name="T9" fmla="*/ 0 w 729"/>
                <a:gd name="T10" fmla="*/ 0 h 1874"/>
                <a:gd name="T11" fmla="*/ 729 w 729"/>
                <a:gd name="T12" fmla="*/ 1874 h 1874"/>
              </a:gdLst>
              <a:ahLst/>
              <a:cxnLst>
                <a:cxn ang="T6">
                  <a:pos x="T0" y="T1"/>
                </a:cxn>
                <a:cxn ang="T7">
                  <a:pos x="T2" y="T3"/>
                </a:cxn>
                <a:cxn ang="T8">
                  <a:pos x="T4" y="T5"/>
                </a:cxn>
              </a:cxnLst>
              <a:rect l="T9" t="T10" r="T11" b="T12"/>
              <a:pathLst>
                <a:path w="729" h="1874">
                  <a:moveTo>
                    <a:pt x="0" y="0"/>
                  </a:moveTo>
                  <a:cubicBezTo>
                    <a:pt x="52" y="394"/>
                    <a:pt x="104" y="789"/>
                    <a:pt x="226" y="1101"/>
                  </a:cubicBezTo>
                  <a:cubicBezTo>
                    <a:pt x="348" y="1413"/>
                    <a:pt x="646" y="1748"/>
                    <a:pt x="729" y="1874"/>
                  </a:cubicBezTo>
                </a:path>
              </a:pathLst>
            </a:custGeom>
            <a:noFill/>
            <a:ln w="38100" cap="flat" cmpd="sng">
              <a:solidFill>
                <a:srgbClr val="FF0000"/>
              </a:solidFill>
              <a:prstDash val="solid"/>
              <a:round/>
              <a:headEnd/>
              <a:tailEnd/>
            </a:ln>
          </p:spPr>
          <p:txBody>
            <a:bodyPr wrap="none"/>
            <a:lstStyle/>
            <a:p>
              <a:endParaRPr lang="da-DK" dirty="0"/>
            </a:p>
          </p:txBody>
        </p:sp>
        <p:sp>
          <p:nvSpPr>
            <p:cNvPr id="32787" name="Line 90"/>
            <p:cNvSpPr>
              <a:spLocks noChangeShapeType="1"/>
            </p:cNvSpPr>
            <p:nvPr/>
          </p:nvSpPr>
          <p:spPr bwMode="auto">
            <a:xfrm>
              <a:off x="3110" y="2314"/>
              <a:ext cx="264" cy="0"/>
            </a:xfrm>
            <a:prstGeom prst="line">
              <a:avLst/>
            </a:prstGeom>
            <a:noFill/>
            <a:ln w="38100">
              <a:solidFill>
                <a:srgbClr val="FF0000"/>
              </a:solidFill>
              <a:round/>
              <a:headEnd/>
              <a:tailEnd/>
            </a:ln>
          </p:spPr>
          <p:txBody>
            <a:bodyPr/>
            <a:lstStyle/>
            <a:p>
              <a:endParaRPr lang="da-DK" dirty="0"/>
            </a:p>
          </p:txBody>
        </p:sp>
      </p:grpSp>
      <p:grpSp>
        <p:nvGrpSpPr>
          <p:cNvPr id="9" name="Group 75"/>
          <p:cNvGrpSpPr>
            <a:grpSpLocks/>
          </p:cNvGrpSpPr>
          <p:nvPr/>
        </p:nvGrpSpPr>
        <p:grpSpPr bwMode="auto">
          <a:xfrm>
            <a:off x="3998913" y="2892425"/>
            <a:ext cx="5846762" cy="701675"/>
            <a:chOff x="2117" y="1603"/>
            <a:chExt cx="3683" cy="442"/>
          </a:xfrm>
        </p:grpSpPr>
        <p:sp>
          <p:nvSpPr>
            <p:cNvPr id="32782" name="Line 38"/>
            <p:cNvSpPr>
              <a:spLocks noChangeShapeType="1"/>
            </p:cNvSpPr>
            <p:nvPr/>
          </p:nvSpPr>
          <p:spPr bwMode="auto">
            <a:xfrm flipV="1">
              <a:off x="2117" y="1854"/>
              <a:ext cx="1252" cy="153"/>
            </a:xfrm>
            <a:prstGeom prst="line">
              <a:avLst/>
            </a:prstGeom>
            <a:noFill/>
            <a:ln w="9525">
              <a:solidFill>
                <a:schemeClr val="tx1"/>
              </a:solidFill>
              <a:round/>
              <a:headEnd type="oval" w="med" len="med"/>
              <a:tailEnd type="none" w="lg" len="lg"/>
            </a:ln>
          </p:spPr>
          <p:txBody>
            <a:bodyPr/>
            <a:lstStyle/>
            <a:p>
              <a:endParaRPr lang="da-DK" dirty="0"/>
            </a:p>
          </p:txBody>
        </p:sp>
        <p:sp>
          <p:nvSpPr>
            <p:cNvPr id="32783" name="Text Box 39"/>
            <p:cNvSpPr txBox="1">
              <a:spLocks noChangeArrowheads="1"/>
            </p:cNvSpPr>
            <p:nvPr/>
          </p:nvSpPr>
          <p:spPr bwMode="auto">
            <a:xfrm>
              <a:off x="3304" y="1603"/>
              <a:ext cx="2496" cy="442"/>
            </a:xfrm>
            <a:prstGeom prst="rect">
              <a:avLst/>
            </a:prstGeom>
            <a:noFill/>
            <a:ln w="9525">
              <a:noFill/>
              <a:miter lim="800000"/>
              <a:headEnd/>
              <a:tailEnd/>
            </a:ln>
          </p:spPr>
          <p:txBody>
            <a:bodyPr>
              <a:spAutoFit/>
            </a:bodyPr>
            <a:lstStyle/>
            <a:p>
              <a:r>
                <a:rPr lang="en-GB" dirty="0"/>
                <a:t>Area A: The sum of the</a:t>
              </a:r>
            </a:p>
            <a:p>
              <a:r>
                <a:rPr lang="en-GB" dirty="0"/>
                <a:t>red and the green areas</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Pladsholder til diasnummer 5"/>
          <p:cNvSpPr>
            <a:spLocks noGrp="1"/>
          </p:cNvSpPr>
          <p:nvPr>
            <p:ph type="sldNum" sz="quarter" idx="12"/>
          </p:nvPr>
        </p:nvSpPr>
        <p:spPr>
          <a:noFill/>
        </p:spPr>
        <p:txBody>
          <a:bodyPr/>
          <a:lstStyle/>
          <a:p>
            <a:fld id="{88BE8A75-EB79-40D2-83A7-049C75E59F7A}" type="slidenum">
              <a:rPr lang="en-GB" smtClean="0"/>
              <a:pPr/>
              <a:t>36</a:t>
            </a:fld>
            <a:endParaRPr lang="en-GB" dirty="0" smtClean="0"/>
          </a:p>
        </p:txBody>
      </p:sp>
      <p:sp>
        <p:nvSpPr>
          <p:cNvPr id="33796" name="Rectangle 2"/>
          <p:cNvSpPr>
            <a:spLocks noGrp="1" noChangeArrowheads="1"/>
          </p:cNvSpPr>
          <p:nvPr>
            <p:ph type="title"/>
          </p:nvPr>
        </p:nvSpPr>
        <p:spPr>
          <a:xfrm>
            <a:off x="103188" y="15875"/>
            <a:ext cx="8459787" cy="1143000"/>
          </a:xfrm>
        </p:spPr>
        <p:txBody>
          <a:bodyPr/>
          <a:lstStyle/>
          <a:p>
            <a:pPr algn="l" eaLnBrk="1" hangingPunct="1"/>
            <a:r>
              <a:rPr lang="en-GB" sz="3200" dirty="0" smtClean="0"/>
              <a:t>Value created by the spot trading</a:t>
            </a:r>
          </a:p>
        </p:txBody>
      </p:sp>
      <p:sp>
        <p:nvSpPr>
          <p:cNvPr id="33797" name="Rectangle 3"/>
          <p:cNvSpPr>
            <a:spLocks noGrp="1" noChangeArrowheads="1"/>
          </p:cNvSpPr>
          <p:nvPr>
            <p:ph type="body" idx="1"/>
          </p:nvPr>
        </p:nvSpPr>
        <p:spPr>
          <a:xfrm>
            <a:off x="41275" y="1004888"/>
            <a:ext cx="9818688" cy="6213475"/>
          </a:xfrm>
        </p:spPr>
        <p:txBody>
          <a:bodyPr/>
          <a:lstStyle/>
          <a:p>
            <a:pPr eaLnBrk="1" hangingPunct="1"/>
            <a:r>
              <a:rPr lang="en-GB" dirty="0" smtClean="0"/>
              <a:t>For one hour of the next day: consider two neighbouring price zones with different prices P</a:t>
            </a:r>
            <a:r>
              <a:rPr lang="en-GB" baseline="-25000" dirty="0" smtClean="0"/>
              <a:t>low</a:t>
            </a:r>
            <a:r>
              <a:rPr lang="en-GB" dirty="0" smtClean="0"/>
              <a:t> and P</a:t>
            </a:r>
            <a:r>
              <a:rPr lang="en-GB" baseline="-25000" dirty="0" smtClean="0"/>
              <a:t>high</a:t>
            </a:r>
            <a:r>
              <a:rPr lang="en-GB" dirty="0" smtClean="0"/>
              <a:t>.</a:t>
            </a:r>
          </a:p>
          <a:p>
            <a:pPr eaLnBrk="1" hangingPunct="1"/>
            <a:r>
              <a:rPr lang="en-GB" dirty="0" smtClean="0"/>
              <a:t>If the market coupling system sends the energy E from the low-price zone to the high-price zone, the so-called congestion rent (or congestion revenue) is</a:t>
            </a:r>
          </a:p>
          <a:p>
            <a:pPr lvl="1" eaLnBrk="1" hangingPunct="1"/>
            <a:r>
              <a:rPr lang="en-GB" dirty="0" smtClean="0"/>
              <a:t>E  *  (P</a:t>
            </a:r>
            <a:r>
              <a:rPr lang="en-GB" baseline="-25000" dirty="0" smtClean="0"/>
              <a:t>high</a:t>
            </a:r>
            <a:r>
              <a:rPr lang="en-GB" dirty="0" smtClean="0"/>
              <a:t> – P</a:t>
            </a:r>
            <a:r>
              <a:rPr lang="en-GB" baseline="-25000" dirty="0" smtClean="0"/>
              <a:t>low</a:t>
            </a:r>
            <a:r>
              <a:rPr lang="en-GB" dirty="0" smtClean="0"/>
              <a:t>).</a:t>
            </a:r>
          </a:p>
          <a:p>
            <a:pPr eaLnBrk="1" hangingPunct="1"/>
            <a:r>
              <a:rPr lang="en-GB" dirty="0" smtClean="0"/>
              <a:t>Normally, the congestion rent is given to the capacity owners.</a:t>
            </a:r>
          </a:p>
          <a:p>
            <a:pPr eaLnBrk="1" hangingPunct="1"/>
            <a:r>
              <a:rPr lang="en-GB" dirty="0" smtClean="0"/>
              <a:t>Actually, the total value created by the spot trading is the sum of the following two components:</a:t>
            </a:r>
          </a:p>
          <a:p>
            <a:pPr lvl="1" eaLnBrk="1" hangingPunct="1"/>
            <a:r>
              <a:rPr lang="en-GB" dirty="0" smtClean="0"/>
              <a:t>The sum of all the red/green areas (the traders’ surplus).</a:t>
            </a:r>
          </a:p>
          <a:p>
            <a:pPr lvl="1" eaLnBrk="1" hangingPunct="1"/>
            <a:r>
              <a:rPr lang="en-GB" dirty="0" smtClean="0"/>
              <a:t>The congestion rent (the capacity owners’ gain).</a:t>
            </a:r>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en-GB" dirty="0" smtClean="0"/>
              <a:t>The criterion</a:t>
            </a:r>
          </a:p>
        </p:txBody>
      </p:sp>
      <p:sp>
        <p:nvSpPr>
          <p:cNvPr id="34819" name="Pladsholder til indhold 2"/>
          <p:cNvSpPr>
            <a:spLocks noGrp="1"/>
          </p:cNvSpPr>
          <p:nvPr>
            <p:ph idx="1"/>
          </p:nvPr>
        </p:nvSpPr>
        <p:spPr>
          <a:xfrm>
            <a:off x="174625" y="928688"/>
            <a:ext cx="9491663" cy="4656137"/>
          </a:xfrm>
        </p:spPr>
        <p:txBody>
          <a:bodyPr/>
          <a:lstStyle/>
          <a:p>
            <a:pPr eaLnBrk="1" hangingPunct="1">
              <a:lnSpc>
                <a:spcPct val="90000"/>
              </a:lnSpc>
            </a:pPr>
            <a:r>
              <a:rPr lang="en-GB" dirty="0" smtClean="0"/>
              <a:t>When selecting the preferred solution, the price calculation software </a:t>
            </a:r>
            <a:r>
              <a:rPr lang="en-GB" u="sng" dirty="0" smtClean="0"/>
              <a:t>aims at maximising the value created by the spot trading</a:t>
            </a:r>
            <a:r>
              <a:rPr lang="en-GB" dirty="0" smtClean="0"/>
              <a:t>.</a:t>
            </a:r>
          </a:p>
          <a:p>
            <a:pPr eaLnBrk="1" hangingPunct="1">
              <a:lnSpc>
                <a:spcPct val="90000"/>
              </a:lnSpc>
            </a:pPr>
            <a:r>
              <a:rPr lang="en-GB" dirty="0" smtClean="0"/>
              <a:t>With reference to the previous slides: the software aims at maximising the sum of</a:t>
            </a:r>
          </a:p>
          <a:p>
            <a:pPr lvl="1" eaLnBrk="1" hangingPunct="1">
              <a:lnSpc>
                <a:spcPct val="90000"/>
              </a:lnSpc>
            </a:pPr>
            <a:r>
              <a:rPr lang="en-GB" dirty="0" smtClean="0"/>
              <a:t>The traders’ surplus (all the red/green areas).</a:t>
            </a:r>
          </a:p>
          <a:p>
            <a:pPr lvl="1" eaLnBrk="1" hangingPunct="1">
              <a:lnSpc>
                <a:spcPct val="90000"/>
              </a:lnSpc>
            </a:pPr>
            <a:r>
              <a:rPr lang="en-GB" dirty="0" smtClean="0"/>
              <a:t>The congestion rent.</a:t>
            </a:r>
          </a:p>
          <a:p>
            <a:pPr eaLnBrk="1" hangingPunct="1">
              <a:lnSpc>
                <a:spcPct val="90000"/>
              </a:lnSpc>
            </a:pPr>
            <a:r>
              <a:rPr lang="en-GB" dirty="0" smtClean="0"/>
              <a:t>The maximization runs over all links, all price zones and all 24 hours of the next day.</a:t>
            </a:r>
          </a:p>
          <a:p>
            <a:pPr eaLnBrk="1" hangingPunct="1">
              <a:lnSpc>
                <a:spcPct val="90000"/>
              </a:lnSpc>
            </a:pPr>
            <a:r>
              <a:rPr lang="en-GB" dirty="0" smtClean="0"/>
              <a:t>Hence, the software aims at maximising the following sum:</a:t>
            </a:r>
          </a:p>
        </p:txBody>
      </p:sp>
      <p:sp>
        <p:nvSpPr>
          <p:cNvPr id="34820" name="Pladsholder til diasnummer 5"/>
          <p:cNvSpPr>
            <a:spLocks noGrp="1"/>
          </p:cNvSpPr>
          <p:nvPr>
            <p:ph type="sldNum" sz="quarter" idx="12"/>
          </p:nvPr>
        </p:nvSpPr>
        <p:spPr>
          <a:noFill/>
        </p:spPr>
        <p:txBody>
          <a:bodyPr/>
          <a:lstStyle/>
          <a:p>
            <a:fld id="{CC8F788F-003F-4AEF-B13F-FF7B3E19059E}" type="slidenum">
              <a:rPr lang="en-GB" smtClean="0"/>
              <a:pPr/>
              <a:t>37</a:t>
            </a:fld>
            <a:endParaRPr lang="en-GB" dirty="0" smtClean="0"/>
          </a:p>
        </p:txBody>
      </p:sp>
      <p:grpSp>
        <p:nvGrpSpPr>
          <p:cNvPr id="2" name="Group 81"/>
          <p:cNvGrpSpPr>
            <a:grpSpLocks/>
          </p:cNvGrpSpPr>
          <p:nvPr/>
        </p:nvGrpSpPr>
        <p:grpSpPr bwMode="auto">
          <a:xfrm>
            <a:off x="188913" y="5175250"/>
            <a:ext cx="9421812" cy="1285875"/>
            <a:chOff x="-64" y="3457"/>
            <a:chExt cx="5935" cy="810"/>
          </a:xfrm>
        </p:grpSpPr>
        <p:sp>
          <p:nvSpPr>
            <p:cNvPr id="34822" name="Text Box 77"/>
            <p:cNvSpPr txBox="1">
              <a:spLocks noChangeArrowheads="1"/>
            </p:cNvSpPr>
            <p:nvPr/>
          </p:nvSpPr>
          <p:spPr bwMode="auto">
            <a:xfrm>
              <a:off x="153" y="3457"/>
              <a:ext cx="5718" cy="442"/>
            </a:xfrm>
            <a:prstGeom prst="rect">
              <a:avLst/>
            </a:prstGeom>
            <a:noFill/>
            <a:ln w="9525">
              <a:noFill/>
              <a:miter lim="800000"/>
              <a:headEnd/>
              <a:tailEnd/>
            </a:ln>
          </p:spPr>
          <p:txBody>
            <a:bodyPr wrap="none">
              <a:spAutoFit/>
            </a:bodyPr>
            <a:lstStyle/>
            <a:p>
              <a:r>
                <a:rPr lang="en-GB" sz="4000" b="0" dirty="0"/>
                <a:t>Σ [ Σ</a:t>
              </a:r>
              <a:r>
                <a:rPr lang="en-GB" sz="2400" b="0" dirty="0"/>
                <a:t> </a:t>
              </a:r>
              <a:r>
                <a:rPr lang="en-GB" sz="2400" dirty="0"/>
                <a:t>(congestion rent)</a:t>
              </a:r>
              <a:r>
                <a:rPr lang="en-GB" sz="4000" b="0" dirty="0"/>
                <a:t> + Σ</a:t>
              </a:r>
              <a:r>
                <a:rPr lang="en-GB" sz="2400" b="0" dirty="0"/>
                <a:t> </a:t>
              </a:r>
              <a:r>
                <a:rPr lang="en-GB" sz="2400" dirty="0"/>
                <a:t>(traders’ surplus)</a:t>
              </a:r>
              <a:r>
                <a:rPr lang="en-GB" sz="4000" b="0" dirty="0"/>
                <a:t>]</a:t>
              </a:r>
            </a:p>
          </p:txBody>
        </p:sp>
        <p:sp>
          <p:nvSpPr>
            <p:cNvPr id="34823" name="Text Box 78"/>
            <p:cNvSpPr txBox="1">
              <a:spLocks noChangeArrowheads="1"/>
            </p:cNvSpPr>
            <p:nvPr/>
          </p:nvSpPr>
          <p:spPr bwMode="auto">
            <a:xfrm>
              <a:off x="-64" y="3859"/>
              <a:ext cx="592" cy="173"/>
            </a:xfrm>
            <a:prstGeom prst="rect">
              <a:avLst/>
            </a:prstGeom>
            <a:noFill/>
            <a:ln w="9525">
              <a:noFill/>
              <a:miter lim="800000"/>
              <a:headEnd/>
              <a:tailEnd/>
            </a:ln>
          </p:spPr>
          <p:txBody>
            <a:bodyPr wrap="none">
              <a:spAutoFit/>
            </a:bodyPr>
            <a:lstStyle/>
            <a:p>
              <a:r>
                <a:rPr lang="en-GB" sz="1200" dirty="0"/>
                <a:t>24 hours</a:t>
              </a:r>
            </a:p>
          </p:txBody>
        </p:sp>
        <p:sp>
          <p:nvSpPr>
            <p:cNvPr id="34824" name="Text Box 79"/>
            <p:cNvSpPr txBox="1">
              <a:spLocks noChangeArrowheads="1"/>
            </p:cNvSpPr>
            <p:nvPr/>
          </p:nvSpPr>
          <p:spPr bwMode="auto">
            <a:xfrm>
              <a:off x="551" y="3859"/>
              <a:ext cx="735" cy="407"/>
            </a:xfrm>
            <a:prstGeom prst="rect">
              <a:avLst/>
            </a:prstGeom>
            <a:noFill/>
            <a:ln w="9525">
              <a:noFill/>
              <a:miter lim="800000"/>
              <a:headEnd/>
              <a:tailEnd/>
            </a:ln>
          </p:spPr>
          <p:txBody>
            <a:bodyPr wrap="none">
              <a:spAutoFit/>
            </a:bodyPr>
            <a:lstStyle/>
            <a:p>
              <a:pPr algn="ctr"/>
              <a:r>
                <a:rPr lang="en-GB" sz="1200" dirty="0"/>
                <a:t>All links</a:t>
              </a:r>
            </a:p>
            <a:p>
              <a:pPr algn="ctr"/>
              <a:r>
                <a:rPr lang="en-GB" sz="1200" dirty="0"/>
                <a:t>between</a:t>
              </a:r>
            </a:p>
            <a:p>
              <a:pPr algn="ctr"/>
              <a:r>
                <a:rPr lang="en-GB" sz="1200" dirty="0" smtClean="0"/>
                <a:t>price zones</a:t>
              </a:r>
              <a:endParaRPr lang="en-GB" sz="1200" dirty="0"/>
            </a:p>
          </p:txBody>
        </p:sp>
        <p:sp>
          <p:nvSpPr>
            <p:cNvPr id="34825" name="Text Box 80"/>
            <p:cNvSpPr txBox="1">
              <a:spLocks noChangeArrowheads="1"/>
            </p:cNvSpPr>
            <p:nvPr/>
          </p:nvSpPr>
          <p:spPr bwMode="auto">
            <a:xfrm>
              <a:off x="3358" y="3860"/>
              <a:ext cx="431" cy="407"/>
            </a:xfrm>
            <a:prstGeom prst="rect">
              <a:avLst/>
            </a:prstGeom>
            <a:noFill/>
            <a:ln w="9525">
              <a:noFill/>
              <a:miter lim="800000"/>
              <a:headEnd/>
              <a:tailEnd/>
            </a:ln>
          </p:spPr>
          <p:txBody>
            <a:bodyPr wrap="none">
              <a:spAutoFit/>
            </a:bodyPr>
            <a:lstStyle/>
            <a:p>
              <a:pPr algn="ctr"/>
              <a:r>
                <a:rPr lang="en-GB" sz="1200" dirty="0"/>
                <a:t>All</a:t>
              </a:r>
            </a:p>
            <a:p>
              <a:pPr algn="ctr"/>
              <a:r>
                <a:rPr lang="en-GB" sz="1200" dirty="0" smtClean="0"/>
                <a:t>price</a:t>
              </a:r>
              <a:endParaRPr lang="en-GB" sz="1200" dirty="0"/>
            </a:p>
            <a:p>
              <a:pPr algn="ctr"/>
              <a:r>
                <a:rPr lang="en-GB" sz="1200" dirty="0" smtClean="0"/>
                <a:t>zones</a:t>
              </a:r>
              <a:endParaRPr lang="en-GB" sz="1200" dirty="0"/>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en-GB" dirty="0" smtClean="0"/>
              <a:t>An economic optimization</a:t>
            </a:r>
          </a:p>
        </p:txBody>
      </p:sp>
      <p:sp>
        <p:nvSpPr>
          <p:cNvPr id="35843" name="Pladsholder til indhold 2"/>
          <p:cNvSpPr>
            <a:spLocks noGrp="1"/>
          </p:cNvSpPr>
          <p:nvPr>
            <p:ph idx="1"/>
          </p:nvPr>
        </p:nvSpPr>
        <p:spPr/>
        <p:txBody>
          <a:bodyPr/>
          <a:lstStyle/>
          <a:p>
            <a:r>
              <a:rPr lang="en-GB" dirty="0" smtClean="0"/>
              <a:t>Therefore, it implies making an economic optimization, when the spot prices and the day-ahead plans for the cross-border energy flows are calculated.</a:t>
            </a:r>
          </a:p>
          <a:p>
            <a:r>
              <a:rPr lang="en-GB" dirty="0" smtClean="0"/>
              <a:t>As it means </a:t>
            </a:r>
            <a:r>
              <a:rPr lang="en-GB" u="sng" dirty="0" smtClean="0"/>
              <a:t>making an economic optimal selection among the valid solutions</a:t>
            </a:r>
            <a:endParaRPr lang="en-GB" dirty="0" smtClean="0"/>
          </a:p>
          <a:p>
            <a:pPr lvl="1"/>
            <a:r>
              <a:rPr lang="en-GB" dirty="0" smtClean="0"/>
              <a:t>Among the valid solutions: select the solution maximizing the value of the spot trading.</a:t>
            </a:r>
          </a:p>
        </p:txBody>
      </p:sp>
      <p:sp>
        <p:nvSpPr>
          <p:cNvPr id="35844" name="Pladsholder til dato 3"/>
          <p:cNvSpPr>
            <a:spLocks noGrp="1"/>
          </p:cNvSpPr>
          <p:nvPr>
            <p:ph type="dt" sz="quarter" idx="10"/>
          </p:nvPr>
        </p:nvSpPr>
        <p:spPr>
          <a:noFill/>
        </p:spPr>
        <p:txBody>
          <a:bodyPr/>
          <a:lstStyle/>
          <a:p>
            <a:r>
              <a:rPr lang="da-DK" smtClean="0"/>
              <a:t>Dec. 15, 2012</a:t>
            </a:r>
            <a:endParaRPr lang="en-GB" dirty="0" smtClean="0"/>
          </a:p>
        </p:txBody>
      </p:sp>
      <p:sp>
        <p:nvSpPr>
          <p:cNvPr id="35846" name="Pladsholder til diasnummer 5"/>
          <p:cNvSpPr>
            <a:spLocks noGrp="1"/>
          </p:cNvSpPr>
          <p:nvPr>
            <p:ph type="sldNum" sz="quarter" idx="12"/>
          </p:nvPr>
        </p:nvSpPr>
        <p:spPr>
          <a:noFill/>
        </p:spPr>
        <p:txBody>
          <a:bodyPr/>
          <a:lstStyle/>
          <a:p>
            <a:fld id="{8D860CEE-3084-4488-9BF1-509ED9948CEE}" type="slidenum">
              <a:rPr lang="en-GB" smtClean="0"/>
              <a:pPr/>
              <a:t>38</a:t>
            </a:fld>
            <a:endParaRPr lang="en-GB"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ato 1"/>
          <p:cNvSpPr>
            <a:spLocks noGrp="1"/>
          </p:cNvSpPr>
          <p:nvPr>
            <p:ph type="dt" sz="quarter" idx="10"/>
          </p:nvPr>
        </p:nvSpPr>
        <p:spPr>
          <a:noFill/>
        </p:spPr>
        <p:txBody>
          <a:bodyPr/>
          <a:lstStyle/>
          <a:p>
            <a:r>
              <a:rPr lang="da-DK" smtClean="0"/>
              <a:t>Dec. 15, 2012</a:t>
            </a:r>
            <a:endParaRPr lang="en-GB" dirty="0" smtClean="0"/>
          </a:p>
        </p:txBody>
      </p:sp>
      <p:sp>
        <p:nvSpPr>
          <p:cNvPr id="36868" name="Pladsholder til diasnummer 3"/>
          <p:cNvSpPr>
            <a:spLocks noGrp="1"/>
          </p:cNvSpPr>
          <p:nvPr>
            <p:ph type="sldNum" sz="quarter" idx="12"/>
          </p:nvPr>
        </p:nvSpPr>
        <p:spPr>
          <a:noFill/>
        </p:spPr>
        <p:txBody>
          <a:bodyPr/>
          <a:lstStyle/>
          <a:p>
            <a:fld id="{C2A349F1-2BA1-4DA5-84BA-02AE05B29942}" type="slidenum">
              <a:rPr lang="en-GB" smtClean="0"/>
              <a:pPr/>
              <a:t>39</a:t>
            </a:fld>
            <a:endParaRPr lang="en-GB" dirty="0" smtClean="0"/>
          </a:p>
        </p:txBody>
      </p:sp>
      <p:sp>
        <p:nvSpPr>
          <p:cNvPr id="36869" name="Tekstboks 4"/>
          <p:cNvSpPr txBox="1">
            <a:spLocks noChangeArrowheads="1"/>
          </p:cNvSpPr>
          <p:nvPr/>
        </p:nvSpPr>
        <p:spPr bwMode="auto">
          <a:xfrm>
            <a:off x="1130300" y="2249488"/>
            <a:ext cx="7399338" cy="1754187"/>
          </a:xfrm>
          <a:prstGeom prst="rect">
            <a:avLst/>
          </a:prstGeom>
          <a:noFill/>
          <a:ln w="9525">
            <a:noFill/>
            <a:miter lim="800000"/>
            <a:headEnd/>
            <a:tailEnd/>
          </a:ln>
        </p:spPr>
        <p:txBody>
          <a:bodyPr wrap="none">
            <a:spAutoFit/>
          </a:bodyPr>
          <a:lstStyle/>
          <a:p>
            <a:pPr algn="ctr"/>
            <a:r>
              <a:rPr lang="en-GB" sz="6000" dirty="0"/>
              <a:t>Appendix 2</a:t>
            </a:r>
          </a:p>
          <a:p>
            <a:pPr algn="ctr"/>
            <a:r>
              <a:rPr lang="en-GB" sz="4800" dirty="0"/>
              <a:t>Terms and acronyms</a:t>
            </a:r>
          </a:p>
        </p:txBody>
      </p:sp>
      <p:sp>
        <p:nvSpPr>
          <p:cNvPr id="7" name="Pladsholder til sidefod 6"/>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Pladsholder til diasnummer 4"/>
          <p:cNvSpPr>
            <a:spLocks noGrp="1"/>
          </p:cNvSpPr>
          <p:nvPr>
            <p:ph type="sldNum" sz="quarter" idx="12"/>
          </p:nvPr>
        </p:nvSpPr>
        <p:spPr>
          <a:noFill/>
        </p:spPr>
        <p:txBody>
          <a:bodyPr/>
          <a:lstStyle/>
          <a:p>
            <a:fld id="{B209A2BC-40F1-4BAD-AD9C-8F368760A9E3}" type="slidenum">
              <a:rPr lang="en-GB" smtClean="0"/>
              <a:pPr/>
              <a:t>4</a:t>
            </a:fld>
            <a:endParaRPr lang="en-GB" dirty="0" smtClean="0"/>
          </a:p>
        </p:txBody>
      </p:sp>
      <p:sp>
        <p:nvSpPr>
          <p:cNvPr id="6149" name="Rectangle 91"/>
          <p:cNvSpPr>
            <a:spLocks noGrp="1" noChangeArrowheads="1"/>
          </p:cNvSpPr>
          <p:nvPr>
            <p:ph type="title"/>
          </p:nvPr>
        </p:nvSpPr>
        <p:spPr>
          <a:xfrm>
            <a:off x="14288" y="111125"/>
            <a:ext cx="10117137" cy="1143000"/>
          </a:xfrm>
        </p:spPr>
        <p:txBody>
          <a:bodyPr/>
          <a:lstStyle/>
          <a:p>
            <a:pPr algn="l"/>
            <a:r>
              <a:rPr lang="en-GB" sz="3000" dirty="0" smtClean="0"/>
              <a:t>How to couple electricity markets together</a:t>
            </a:r>
          </a:p>
        </p:txBody>
      </p:sp>
      <p:grpSp>
        <p:nvGrpSpPr>
          <p:cNvPr id="2" name="Group 208"/>
          <p:cNvGrpSpPr>
            <a:grpSpLocks/>
          </p:cNvGrpSpPr>
          <p:nvPr/>
        </p:nvGrpSpPr>
        <p:grpSpPr bwMode="auto">
          <a:xfrm>
            <a:off x="538163" y="1143000"/>
            <a:ext cx="7900987" cy="1146175"/>
            <a:chOff x="313" y="873"/>
            <a:chExt cx="4594" cy="722"/>
          </a:xfrm>
        </p:grpSpPr>
        <p:sp>
          <p:nvSpPr>
            <p:cNvPr id="6210" name="Line 93"/>
            <p:cNvSpPr>
              <a:spLocks noChangeAspect="1" noChangeShapeType="1"/>
            </p:cNvSpPr>
            <p:nvPr/>
          </p:nvSpPr>
          <p:spPr bwMode="auto">
            <a:xfrm>
              <a:off x="514" y="1287"/>
              <a:ext cx="0" cy="287"/>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11" name="Line 94"/>
            <p:cNvSpPr>
              <a:spLocks noChangeAspect="1" noChangeShapeType="1"/>
            </p:cNvSpPr>
            <p:nvPr/>
          </p:nvSpPr>
          <p:spPr bwMode="auto">
            <a:xfrm>
              <a:off x="455" y="1281"/>
              <a:ext cx="119"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12" name="Freeform 95"/>
            <p:cNvSpPr>
              <a:spLocks noChangeAspect="1"/>
            </p:cNvSpPr>
            <p:nvPr/>
          </p:nvSpPr>
          <p:spPr bwMode="auto">
            <a:xfrm>
              <a:off x="313" y="1385"/>
              <a:ext cx="384" cy="210"/>
            </a:xfrm>
            <a:custGeom>
              <a:avLst/>
              <a:gdLst>
                <a:gd name="T0" fmla="*/ 0 w 257"/>
                <a:gd name="T1" fmla="*/ 0 h 130"/>
                <a:gd name="T2" fmla="*/ 1666823 w 257"/>
                <a:gd name="T3" fmla="*/ 0 h 130"/>
                <a:gd name="T4" fmla="*/ 1666823 w 257"/>
                <a:gd name="T5" fmla="*/ 4091501 h 130"/>
                <a:gd name="T6" fmla="*/ 1760988 w 257"/>
                <a:gd name="T7" fmla="*/ 4921601 h 130"/>
                <a:gd name="T8" fmla="*/ 1199861 w 257"/>
                <a:gd name="T9" fmla="*/ 4921601 h 130"/>
                <a:gd name="T10" fmla="*/ 1295377 w 257"/>
                <a:gd name="T11" fmla="*/ 4091501 h 130"/>
                <a:gd name="T12" fmla="*/ 1295377 w 257"/>
                <a:gd name="T13" fmla="*/ 1621306 h 130"/>
                <a:gd name="T14" fmla="*/ 0 w 257"/>
                <a:gd name="T15" fmla="*/ 1621306 h 130"/>
                <a:gd name="T16" fmla="*/ 0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0" y="0"/>
                  </a:moveTo>
                  <a:lnTo>
                    <a:pt x="243" y="0"/>
                  </a:lnTo>
                  <a:lnTo>
                    <a:pt x="243" y="107"/>
                  </a:lnTo>
                  <a:lnTo>
                    <a:pt x="256" y="129"/>
                  </a:lnTo>
                  <a:lnTo>
                    <a:pt x="175" y="129"/>
                  </a:lnTo>
                  <a:lnTo>
                    <a:pt x="189" y="107"/>
                  </a:lnTo>
                  <a:lnTo>
                    <a:pt x="189" y="43"/>
                  </a:lnTo>
                  <a:lnTo>
                    <a:pt x="0" y="43"/>
                  </a:lnTo>
                  <a:lnTo>
                    <a:pt x="0" y="0"/>
                  </a:lnTo>
                </a:path>
              </a:pathLst>
            </a:custGeom>
            <a:solidFill>
              <a:srgbClr val="33CC33"/>
            </a:solidFill>
            <a:ln w="9525" cap="rnd">
              <a:noFill/>
              <a:round/>
              <a:headEnd/>
              <a:tailEnd/>
            </a:ln>
          </p:spPr>
          <p:txBody>
            <a:bodyPr/>
            <a:lstStyle/>
            <a:p>
              <a:endParaRPr lang="da-DK" dirty="0"/>
            </a:p>
          </p:txBody>
        </p:sp>
        <p:sp>
          <p:nvSpPr>
            <p:cNvPr id="6213" name="Line 96"/>
            <p:cNvSpPr>
              <a:spLocks noChangeAspect="1" noChangeShapeType="1"/>
            </p:cNvSpPr>
            <p:nvPr/>
          </p:nvSpPr>
          <p:spPr bwMode="auto">
            <a:xfrm>
              <a:off x="315" y="1385"/>
              <a:ext cx="362"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14" name="Line 97"/>
            <p:cNvSpPr>
              <a:spLocks noChangeAspect="1" noChangeShapeType="1"/>
            </p:cNvSpPr>
            <p:nvPr/>
          </p:nvSpPr>
          <p:spPr bwMode="auto">
            <a:xfrm>
              <a:off x="677" y="1385"/>
              <a:ext cx="0" cy="173"/>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15" name="Line 98"/>
            <p:cNvSpPr>
              <a:spLocks noChangeAspect="1" noChangeShapeType="1"/>
            </p:cNvSpPr>
            <p:nvPr/>
          </p:nvSpPr>
          <p:spPr bwMode="auto">
            <a:xfrm>
              <a:off x="315" y="1452"/>
              <a:ext cx="279"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16" name="Line 99"/>
            <p:cNvSpPr>
              <a:spLocks noChangeAspect="1" noChangeShapeType="1"/>
            </p:cNvSpPr>
            <p:nvPr/>
          </p:nvSpPr>
          <p:spPr bwMode="auto">
            <a:xfrm>
              <a:off x="594" y="1454"/>
              <a:ext cx="0" cy="104"/>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17" name="Line 100"/>
            <p:cNvSpPr>
              <a:spLocks noChangeAspect="1" noChangeShapeType="1"/>
            </p:cNvSpPr>
            <p:nvPr/>
          </p:nvSpPr>
          <p:spPr bwMode="auto">
            <a:xfrm>
              <a:off x="1718" y="1287"/>
              <a:ext cx="0" cy="287"/>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18" name="Line 101"/>
            <p:cNvSpPr>
              <a:spLocks noChangeAspect="1" noChangeShapeType="1"/>
            </p:cNvSpPr>
            <p:nvPr/>
          </p:nvSpPr>
          <p:spPr bwMode="auto">
            <a:xfrm>
              <a:off x="1657" y="1281"/>
              <a:ext cx="120"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19" name="Freeform 102"/>
            <p:cNvSpPr>
              <a:spLocks noChangeAspect="1"/>
            </p:cNvSpPr>
            <p:nvPr/>
          </p:nvSpPr>
          <p:spPr bwMode="auto">
            <a:xfrm>
              <a:off x="1514" y="1385"/>
              <a:ext cx="384" cy="210"/>
            </a:xfrm>
            <a:custGeom>
              <a:avLst/>
              <a:gdLst>
                <a:gd name="T0" fmla="*/ 0 w 257"/>
                <a:gd name="T1" fmla="*/ 0 h 130"/>
                <a:gd name="T2" fmla="*/ 1666823 w 257"/>
                <a:gd name="T3" fmla="*/ 0 h 130"/>
                <a:gd name="T4" fmla="*/ 1666823 w 257"/>
                <a:gd name="T5" fmla="*/ 4091501 h 130"/>
                <a:gd name="T6" fmla="*/ 1760988 w 257"/>
                <a:gd name="T7" fmla="*/ 4921601 h 130"/>
                <a:gd name="T8" fmla="*/ 1199861 w 257"/>
                <a:gd name="T9" fmla="*/ 4921601 h 130"/>
                <a:gd name="T10" fmla="*/ 1295377 w 257"/>
                <a:gd name="T11" fmla="*/ 4091501 h 130"/>
                <a:gd name="T12" fmla="*/ 1295377 w 257"/>
                <a:gd name="T13" fmla="*/ 1621306 h 130"/>
                <a:gd name="T14" fmla="*/ 0 w 257"/>
                <a:gd name="T15" fmla="*/ 1621306 h 130"/>
                <a:gd name="T16" fmla="*/ 0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0" y="0"/>
                  </a:moveTo>
                  <a:lnTo>
                    <a:pt x="243" y="0"/>
                  </a:lnTo>
                  <a:lnTo>
                    <a:pt x="243" y="107"/>
                  </a:lnTo>
                  <a:lnTo>
                    <a:pt x="256" y="129"/>
                  </a:lnTo>
                  <a:lnTo>
                    <a:pt x="175" y="129"/>
                  </a:lnTo>
                  <a:lnTo>
                    <a:pt x="189" y="107"/>
                  </a:lnTo>
                  <a:lnTo>
                    <a:pt x="189" y="43"/>
                  </a:lnTo>
                  <a:lnTo>
                    <a:pt x="0" y="43"/>
                  </a:lnTo>
                  <a:lnTo>
                    <a:pt x="0" y="0"/>
                  </a:lnTo>
                </a:path>
              </a:pathLst>
            </a:custGeom>
            <a:solidFill>
              <a:srgbClr val="6699FF"/>
            </a:solidFill>
            <a:ln w="9525" cap="rnd">
              <a:noFill/>
              <a:round/>
              <a:headEnd/>
              <a:tailEnd/>
            </a:ln>
          </p:spPr>
          <p:txBody>
            <a:bodyPr/>
            <a:lstStyle/>
            <a:p>
              <a:endParaRPr lang="da-DK" dirty="0"/>
            </a:p>
          </p:txBody>
        </p:sp>
        <p:sp>
          <p:nvSpPr>
            <p:cNvPr id="6220" name="Line 103"/>
            <p:cNvSpPr>
              <a:spLocks noChangeAspect="1" noChangeShapeType="1"/>
            </p:cNvSpPr>
            <p:nvPr/>
          </p:nvSpPr>
          <p:spPr bwMode="auto">
            <a:xfrm>
              <a:off x="1517" y="1385"/>
              <a:ext cx="362"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21" name="Line 104"/>
            <p:cNvSpPr>
              <a:spLocks noChangeAspect="1" noChangeShapeType="1"/>
            </p:cNvSpPr>
            <p:nvPr/>
          </p:nvSpPr>
          <p:spPr bwMode="auto">
            <a:xfrm>
              <a:off x="1879" y="1385"/>
              <a:ext cx="0" cy="173"/>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22" name="Line 105"/>
            <p:cNvSpPr>
              <a:spLocks noChangeAspect="1" noChangeShapeType="1"/>
            </p:cNvSpPr>
            <p:nvPr/>
          </p:nvSpPr>
          <p:spPr bwMode="auto">
            <a:xfrm>
              <a:off x="1517" y="1452"/>
              <a:ext cx="280"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23" name="Line 106"/>
            <p:cNvSpPr>
              <a:spLocks noChangeAspect="1" noChangeShapeType="1"/>
            </p:cNvSpPr>
            <p:nvPr/>
          </p:nvSpPr>
          <p:spPr bwMode="auto">
            <a:xfrm>
              <a:off x="1797" y="1454"/>
              <a:ext cx="0" cy="104"/>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24" name="Line 107"/>
            <p:cNvSpPr>
              <a:spLocks noChangeAspect="1" noChangeShapeType="1"/>
            </p:cNvSpPr>
            <p:nvPr/>
          </p:nvSpPr>
          <p:spPr bwMode="auto">
            <a:xfrm>
              <a:off x="2920" y="1287"/>
              <a:ext cx="0" cy="287"/>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25" name="Line 108"/>
            <p:cNvSpPr>
              <a:spLocks noChangeAspect="1" noChangeShapeType="1"/>
            </p:cNvSpPr>
            <p:nvPr/>
          </p:nvSpPr>
          <p:spPr bwMode="auto">
            <a:xfrm>
              <a:off x="2861" y="1281"/>
              <a:ext cx="120"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26" name="Freeform 109"/>
            <p:cNvSpPr>
              <a:spLocks noChangeAspect="1"/>
            </p:cNvSpPr>
            <p:nvPr/>
          </p:nvSpPr>
          <p:spPr bwMode="auto">
            <a:xfrm>
              <a:off x="2718" y="1385"/>
              <a:ext cx="385" cy="210"/>
            </a:xfrm>
            <a:custGeom>
              <a:avLst/>
              <a:gdLst>
                <a:gd name="T0" fmla="*/ 0 w 257"/>
                <a:gd name="T1" fmla="*/ 0 h 130"/>
                <a:gd name="T2" fmla="*/ 1764814 w 257"/>
                <a:gd name="T3" fmla="*/ 0 h 130"/>
                <a:gd name="T4" fmla="*/ 1764814 w 257"/>
                <a:gd name="T5" fmla="*/ 4091501 h 130"/>
                <a:gd name="T6" fmla="*/ 1861563 w 257"/>
                <a:gd name="T7" fmla="*/ 4921601 h 130"/>
                <a:gd name="T8" fmla="*/ 1269378 w 257"/>
                <a:gd name="T9" fmla="*/ 4921601 h 130"/>
                <a:gd name="T10" fmla="*/ 1373474 w 257"/>
                <a:gd name="T11" fmla="*/ 4091501 h 130"/>
                <a:gd name="T12" fmla="*/ 1373474 w 257"/>
                <a:gd name="T13" fmla="*/ 1621306 h 130"/>
                <a:gd name="T14" fmla="*/ 0 w 257"/>
                <a:gd name="T15" fmla="*/ 1621306 h 130"/>
                <a:gd name="T16" fmla="*/ 0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0" y="0"/>
                  </a:moveTo>
                  <a:lnTo>
                    <a:pt x="243" y="0"/>
                  </a:lnTo>
                  <a:lnTo>
                    <a:pt x="243" y="107"/>
                  </a:lnTo>
                  <a:lnTo>
                    <a:pt x="256" y="129"/>
                  </a:lnTo>
                  <a:lnTo>
                    <a:pt x="175" y="129"/>
                  </a:lnTo>
                  <a:lnTo>
                    <a:pt x="189" y="107"/>
                  </a:lnTo>
                  <a:lnTo>
                    <a:pt x="189" y="43"/>
                  </a:lnTo>
                  <a:lnTo>
                    <a:pt x="0" y="43"/>
                  </a:lnTo>
                  <a:lnTo>
                    <a:pt x="0" y="0"/>
                  </a:lnTo>
                </a:path>
              </a:pathLst>
            </a:custGeom>
            <a:solidFill>
              <a:srgbClr val="6699FF"/>
            </a:solidFill>
            <a:ln w="9525" cap="rnd">
              <a:noFill/>
              <a:round/>
              <a:headEnd/>
              <a:tailEnd/>
            </a:ln>
          </p:spPr>
          <p:txBody>
            <a:bodyPr/>
            <a:lstStyle/>
            <a:p>
              <a:endParaRPr lang="da-DK" dirty="0"/>
            </a:p>
          </p:txBody>
        </p:sp>
        <p:sp>
          <p:nvSpPr>
            <p:cNvPr id="6227" name="Line 110"/>
            <p:cNvSpPr>
              <a:spLocks noChangeAspect="1" noChangeShapeType="1"/>
            </p:cNvSpPr>
            <p:nvPr/>
          </p:nvSpPr>
          <p:spPr bwMode="auto">
            <a:xfrm>
              <a:off x="2720" y="1385"/>
              <a:ext cx="361"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28" name="Line 111"/>
            <p:cNvSpPr>
              <a:spLocks noChangeAspect="1" noChangeShapeType="1"/>
            </p:cNvSpPr>
            <p:nvPr/>
          </p:nvSpPr>
          <p:spPr bwMode="auto">
            <a:xfrm>
              <a:off x="3081" y="1385"/>
              <a:ext cx="0" cy="173"/>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29" name="Line 112"/>
            <p:cNvSpPr>
              <a:spLocks noChangeAspect="1" noChangeShapeType="1"/>
            </p:cNvSpPr>
            <p:nvPr/>
          </p:nvSpPr>
          <p:spPr bwMode="auto">
            <a:xfrm>
              <a:off x="2720" y="1452"/>
              <a:ext cx="279"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0" name="Line 113"/>
            <p:cNvSpPr>
              <a:spLocks noChangeAspect="1" noChangeShapeType="1"/>
            </p:cNvSpPr>
            <p:nvPr/>
          </p:nvSpPr>
          <p:spPr bwMode="auto">
            <a:xfrm>
              <a:off x="2999" y="1454"/>
              <a:ext cx="0" cy="104"/>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1" name="Line 114"/>
            <p:cNvSpPr>
              <a:spLocks noChangeAspect="1" noChangeShapeType="1"/>
            </p:cNvSpPr>
            <p:nvPr/>
          </p:nvSpPr>
          <p:spPr bwMode="auto">
            <a:xfrm>
              <a:off x="4122" y="1287"/>
              <a:ext cx="0" cy="287"/>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2" name="Line 115"/>
            <p:cNvSpPr>
              <a:spLocks noChangeAspect="1" noChangeShapeType="1"/>
            </p:cNvSpPr>
            <p:nvPr/>
          </p:nvSpPr>
          <p:spPr bwMode="auto">
            <a:xfrm>
              <a:off x="4063" y="1281"/>
              <a:ext cx="120"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3" name="Freeform 116"/>
            <p:cNvSpPr>
              <a:spLocks noChangeAspect="1"/>
            </p:cNvSpPr>
            <p:nvPr/>
          </p:nvSpPr>
          <p:spPr bwMode="auto">
            <a:xfrm>
              <a:off x="3922" y="1385"/>
              <a:ext cx="384" cy="210"/>
            </a:xfrm>
            <a:custGeom>
              <a:avLst/>
              <a:gdLst>
                <a:gd name="T0" fmla="*/ 0 w 257"/>
                <a:gd name="T1" fmla="*/ 0 h 130"/>
                <a:gd name="T2" fmla="*/ 1666823 w 257"/>
                <a:gd name="T3" fmla="*/ 0 h 130"/>
                <a:gd name="T4" fmla="*/ 1666823 w 257"/>
                <a:gd name="T5" fmla="*/ 4091501 h 130"/>
                <a:gd name="T6" fmla="*/ 1760988 w 257"/>
                <a:gd name="T7" fmla="*/ 4921601 h 130"/>
                <a:gd name="T8" fmla="*/ 1199861 w 257"/>
                <a:gd name="T9" fmla="*/ 4921601 h 130"/>
                <a:gd name="T10" fmla="*/ 1295377 w 257"/>
                <a:gd name="T11" fmla="*/ 4091501 h 130"/>
                <a:gd name="T12" fmla="*/ 1295377 w 257"/>
                <a:gd name="T13" fmla="*/ 1621306 h 130"/>
                <a:gd name="T14" fmla="*/ 0 w 257"/>
                <a:gd name="T15" fmla="*/ 1621306 h 130"/>
                <a:gd name="T16" fmla="*/ 0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0" y="0"/>
                  </a:moveTo>
                  <a:lnTo>
                    <a:pt x="243" y="0"/>
                  </a:lnTo>
                  <a:lnTo>
                    <a:pt x="243" y="107"/>
                  </a:lnTo>
                  <a:lnTo>
                    <a:pt x="256" y="129"/>
                  </a:lnTo>
                  <a:lnTo>
                    <a:pt x="175" y="129"/>
                  </a:lnTo>
                  <a:lnTo>
                    <a:pt x="189" y="107"/>
                  </a:lnTo>
                  <a:lnTo>
                    <a:pt x="189" y="43"/>
                  </a:lnTo>
                  <a:lnTo>
                    <a:pt x="0" y="43"/>
                  </a:lnTo>
                  <a:lnTo>
                    <a:pt x="0" y="0"/>
                  </a:lnTo>
                </a:path>
              </a:pathLst>
            </a:custGeom>
            <a:solidFill>
              <a:srgbClr val="6699FF"/>
            </a:solidFill>
            <a:ln w="9525" cap="rnd">
              <a:noFill/>
              <a:round/>
              <a:headEnd/>
              <a:tailEnd/>
            </a:ln>
          </p:spPr>
          <p:txBody>
            <a:bodyPr/>
            <a:lstStyle/>
            <a:p>
              <a:endParaRPr lang="da-DK" dirty="0"/>
            </a:p>
          </p:txBody>
        </p:sp>
        <p:sp>
          <p:nvSpPr>
            <p:cNvPr id="6234" name="Line 117"/>
            <p:cNvSpPr>
              <a:spLocks noChangeAspect="1" noChangeShapeType="1"/>
            </p:cNvSpPr>
            <p:nvPr/>
          </p:nvSpPr>
          <p:spPr bwMode="auto">
            <a:xfrm>
              <a:off x="3922" y="1385"/>
              <a:ext cx="363"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5" name="Line 118"/>
            <p:cNvSpPr>
              <a:spLocks noChangeAspect="1" noChangeShapeType="1"/>
            </p:cNvSpPr>
            <p:nvPr/>
          </p:nvSpPr>
          <p:spPr bwMode="auto">
            <a:xfrm>
              <a:off x="4285" y="1385"/>
              <a:ext cx="0" cy="173"/>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6" name="Line 119"/>
            <p:cNvSpPr>
              <a:spLocks noChangeAspect="1" noChangeShapeType="1"/>
            </p:cNvSpPr>
            <p:nvPr/>
          </p:nvSpPr>
          <p:spPr bwMode="auto">
            <a:xfrm>
              <a:off x="3922" y="1452"/>
              <a:ext cx="281"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7" name="Line 120"/>
            <p:cNvSpPr>
              <a:spLocks noChangeAspect="1" noChangeShapeType="1"/>
            </p:cNvSpPr>
            <p:nvPr/>
          </p:nvSpPr>
          <p:spPr bwMode="auto">
            <a:xfrm>
              <a:off x="4203" y="1454"/>
              <a:ext cx="0" cy="104"/>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8" name="Line 121"/>
            <p:cNvSpPr>
              <a:spLocks noChangeAspect="1" noChangeShapeType="1"/>
            </p:cNvSpPr>
            <p:nvPr/>
          </p:nvSpPr>
          <p:spPr bwMode="auto">
            <a:xfrm>
              <a:off x="4705" y="1287"/>
              <a:ext cx="0" cy="287"/>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39" name="Line 122"/>
            <p:cNvSpPr>
              <a:spLocks noChangeAspect="1" noChangeShapeType="1"/>
            </p:cNvSpPr>
            <p:nvPr/>
          </p:nvSpPr>
          <p:spPr bwMode="auto">
            <a:xfrm flipH="1">
              <a:off x="4647" y="1281"/>
              <a:ext cx="120"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40" name="Freeform 123"/>
            <p:cNvSpPr>
              <a:spLocks noChangeAspect="1"/>
            </p:cNvSpPr>
            <p:nvPr/>
          </p:nvSpPr>
          <p:spPr bwMode="auto">
            <a:xfrm>
              <a:off x="4525" y="1385"/>
              <a:ext cx="382" cy="210"/>
            </a:xfrm>
            <a:custGeom>
              <a:avLst/>
              <a:gdLst>
                <a:gd name="T0" fmla="*/ 1567762 w 257"/>
                <a:gd name="T1" fmla="*/ 0 h 130"/>
                <a:gd name="T2" fmla="*/ 77744 w 257"/>
                <a:gd name="T3" fmla="*/ 0 h 130"/>
                <a:gd name="T4" fmla="*/ 77744 w 257"/>
                <a:gd name="T5" fmla="*/ 4091501 h 130"/>
                <a:gd name="T6" fmla="*/ 0 w 257"/>
                <a:gd name="T7" fmla="*/ 4921601 h 130"/>
                <a:gd name="T8" fmla="*/ 494657 w 257"/>
                <a:gd name="T9" fmla="*/ 4921601 h 130"/>
                <a:gd name="T10" fmla="*/ 411531 w 257"/>
                <a:gd name="T11" fmla="*/ 4091501 h 130"/>
                <a:gd name="T12" fmla="*/ 411531 w 257"/>
                <a:gd name="T13" fmla="*/ 1621306 h 130"/>
                <a:gd name="T14" fmla="*/ 1567762 w 257"/>
                <a:gd name="T15" fmla="*/ 1621306 h 130"/>
                <a:gd name="T16" fmla="*/ 1567762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256" y="0"/>
                  </a:moveTo>
                  <a:lnTo>
                    <a:pt x="13" y="0"/>
                  </a:lnTo>
                  <a:lnTo>
                    <a:pt x="13" y="107"/>
                  </a:lnTo>
                  <a:lnTo>
                    <a:pt x="0" y="129"/>
                  </a:lnTo>
                  <a:lnTo>
                    <a:pt x="81" y="129"/>
                  </a:lnTo>
                  <a:lnTo>
                    <a:pt x="67" y="107"/>
                  </a:lnTo>
                  <a:lnTo>
                    <a:pt x="67" y="43"/>
                  </a:lnTo>
                  <a:lnTo>
                    <a:pt x="256" y="43"/>
                  </a:lnTo>
                  <a:lnTo>
                    <a:pt x="256" y="0"/>
                  </a:lnTo>
                </a:path>
              </a:pathLst>
            </a:custGeom>
            <a:solidFill>
              <a:srgbClr val="33CC33"/>
            </a:solidFill>
            <a:ln w="9525" cap="rnd">
              <a:noFill/>
              <a:round/>
              <a:headEnd/>
              <a:tailEnd/>
            </a:ln>
          </p:spPr>
          <p:txBody>
            <a:bodyPr/>
            <a:lstStyle/>
            <a:p>
              <a:endParaRPr lang="da-DK" dirty="0"/>
            </a:p>
          </p:txBody>
        </p:sp>
        <p:sp>
          <p:nvSpPr>
            <p:cNvPr id="6241" name="Line 124"/>
            <p:cNvSpPr>
              <a:spLocks noChangeAspect="1" noChangeShapeType="1"/>
            </p:cNvSpPr>
            <p:nvPr/>
          </p:nvSpPr>
          <p:spPr bwMode="auto">
            <a:xfrm flipH="1">
              <a:off x="4545" y="1385"/>
              <a:ext cx="360"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42" name="Line 125"/>
            <p:cNvSpPr>
              <a:spLocks noChangeAspect="1" noChangeShapeType="1"/>
            </p:cNvSpPr>
            <p:nvPr/>
          </p:nvSpPr>
          <p:spPr bwMode="auto">
            <a:xfrm>
              <a:off x="4543" y="1385"/>
              <a:ext cx="0" cy="173"/>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43" name="Line 126"/>
            <p:cNvSpPr>
              <a:spLocks noChangeAspect="1" noChangeShapeType="1"/>
            </p:cNvSpPr>
            <p:nvPr/>
          </p:nvSpPr>
          <p:spPr bwMode="auto">
            <a:xfrm flipH="1">
              <a:off x="4626" y="1452"/>
              <a:ext cx="279"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44" name="Line 127"/>
            <p:cNvSpPr>
              <a:spLocks noChangeAspect="1" noChangeShapeType="1"/>
            </p:cNvSpPr>
            <p:nvPr/>
          </p:nvSpPr>
          <p:spPr bwMode="auto">
            <a:xfrm>
              <a:off x="4624" y="1454"/>
              <a:ext cx="0" cy="104"/>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45" name="Line 128"/>
            <p:cNvSpPr>
              <a:spLocks noChangeAspect="1" noChangeShapeType="1"/>
            </p:cNvSpPr>
            <p:nvPr/>
          </p:nvSpPr>
          <p:spPr bwMode="auto">
            <a:xfrm>
              <a:off x="3501" y="1287"/>
              <a:ext cx="0" cy="287"/>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46" name="Line 129"/>
            <p:cNvSpPr>
              <a:spLocks noChangeAspect="1" noChangeShapeType="1"/>
            </p:cNvSpPr>
            <p:nvPr/>
          </p:nvSpPr>
          <p:spPr bwMode="auto">
            <a:xfrm flipH="1">
              <a:off x="3442" y="1281"/>
              <a:ext cx="119"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47" name="Freeform 130"/>
            <p:cNvSpPr>
              <a:spLocks noChangeAspect="1"/>
            </p:cNvSpPr>
            <p:nvPr/>
          </p:nvSpPr>
          <p:spPr bwMode="auto">
            <a:xfrm>
              <a:off x="3319" y="1385"/>
              <a:ext cx="384" cy="210"/>
            </a:xfrm>
            <a:custGeom>
              <a:avLst/>
              <a:gdLst>
                <a:gd name="T0" fmla="*/ 1760988 w 257"/>
                <a:gd name="T1" fmla="*/ 0 h 130"/>
                <a:gd name="T2" fmla="*/ 86173 w 257"/>
                <a:gd name="T3" fmla="*/ 0 h 130"/>
                <a:gd name="T4" fmla="*/ 86173 w 257"/>
                <a:gd name="T5" fmla="*/ 4091501 h 130"/>
                <a:gd name="T6" fmla="*/ 0 w 257"/>
                <a:gd name="T7" fmla="*/ 4921601 h 130"/>
                <a:gd name="T8" fmla="*/ 554766 w 257"/>
                <a:gd name="T9" fmla="*/ 4921601 h 130"/>
                <a:gd name="T10" fmla="*/ 459327 w 257"/>
                <a:gd name="T11" fmla="*/ 4091501 h 130"/>
                <a:gd name="T12" fmla="*/ 459327 w 257"/>
                <a:gd name="T13" fmla="*/ 1621306 h 130"/>
                <a:gd name="T14" fmla="*/ 1760988 w 257"/>
                <a:gd name="T15" fmla="*/ 1621306 h 130"/>
                <a:gd name="T16" fmla="*/ 1760988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256" y="0"/>
                  </a:moveTo>
                  <a:lnTo>
                    <a:pt x="13" y="0"/>
                  </a:lnTo>
                  <a:lnTo>
                    <a:pt x="13" y="107"/>
                  </a:lnTo>
                  <a:lnTo>
                    <a:pt x="0" y="129"/>
                  </a:lnTo>
                  <a:lnTo>
                    <a:pt x="81" y="129"/>
                  </a:lnTo>
                  <a:lnTo>
                    <a:pt x="67" y="107"/>
                  </a:lnTo>
                  <a:lnTo>
                    <a:pt x="67" y="43"/>
                  </a:lnTo>
                  <a:lnTo>
                    <a:pt x="256" y="43"/>
                  </a:lnTo>
                  <a:lnTo>
                    <a:pt x="256" y="0"/>
                  </a:lnTo>
                </a:path>
              </a:pathLst>
            </a:custGeom>
            <a:solidFill>
              <a:srgbClr val="33CC33"/>
            </a:solidFill>
            <a:ln w="9525" cap="rnd">
              <a:noFill/>
              <a:round/>
              <a:headEnd/>
              <a:tailEnd/>
            </a:ln>
          </p:spPr>
          <p:txBody>
            <a:bodyPr/>
            <a:lstStyle/>
            <a:p>
              <a:endParaRPr lang="da-DK" dirty="0"/>
            </a:p>
          </p:txBody>
        </p:sp>
        <p:sp>
          <p:nvSpPr>
            <p:cNvPr id="6248" name="Line 131"/>
            <p:cNvSpPr>
              <a:spLocks noChangeAspect="1" noChangeShapeType="1"/>
            </p:cNvSpPr>
            <p:nvPr/>
          </p:nvSpPr>
          <p:spPr bwMode="auto">
            <a:xfrm flipH="1">
              <a:off x="3341" y="1385"/>
              <a:ext cx="360"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49" name="Line 132"/>
            <p:cNvSpPr>
              <a:spLocks noChangeAspect="1" noChangeShapeType="1"/>
            </p:cNvSpPr>
            <p:nvPr/>
          </p:nvSpPr>
          <p:spPr bwMode="auto">
            <a:xfrm>
              <a:off x="3339" y="1385"/>
              <a:ext cx="0" cy="173"/>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0" name="Line 133"/>
            <p:cNvSpPr>
              <a:spLocks noChangeAspect="1" noChangeShapeType="1"/>
            </p:cNvSpPr>
            <p:nvPr/>
          </p:nvSpPr>
          <p:spPr bwMode="auto">
            <a:xfrm flipH="1">
              <a:off x="3422" y="1452"/>
              <a:ext cx="279"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1" name="Line 134"/>
            <p:cNvSpPr>
              <a:spLocks noChangeAspect="1" noChangeShapeType="1"/>
            </p:cNvSpPr>
            <p:nvPr/>
          </p:nvSpPr>
          <p:spPr bwMode="auto">
            <a:xfrm>
              <a:off x="3421" y="1454"/>
              <a:ext cx="0" cy="104"/>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2" name="Line 135"/>
            <p:cNvSpPr>
              <a:spLocks noChangeAspect="1" noChangeShapeType="1"/>
            </p:cNvSpPr>
            <p:nvPr/>
          </p:nvSpPr>
          <p:spPr bwMode="auto">
            <a:xfrm>
              <a:off x="1095" y="1287"/>
              <a:ext cx="0" cy="287"/>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3" name="Line 136"/>
            <p:cNvSpPr>
              <a:spLocks noChangeAspect="1" noChangeShapeType="1"/>
            </p:cNvSpPr>
            <p:nvPr/>
          </p:nvSpPr>
          <p:spPr bwMode="auto">
            <a:xfrm flipH="1">
              <a:off x="1036" y="1281"/>
              <a:ext cx="119"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4" name="Freeform 137"/>
            <p:cNvSpPr>
              <a:spLocks noChangeAspect="1"/>
            </p:cNvSpPr>
            <p:nvPr/>
          </p:nvSpPr>
          <p:spPr bwMode="auto">
            <a:xfrm>
              <a:off x="914" y="1385"/>
              <a:ext cx="384" cy="210"/>
            </a:xfrm>
            <a:custGeom>
              <a:avLst/>
              <a:gdLst>
                <a:gd name="T0" fmla="*/ 1760988 w 257"/>
                <a:gd name="T1" fmla="*/ 0 h 130"/>
                <a:gd name="T2" fmla="*/ 86173 w 257"/>
                <a:gd name="T3" fmla="*/ 0 h 130"/>
                <a:gd name="T4" fmla="*/ 86173 w 257"/>
                <a:gd name="T5" fmla="*/ 4091501 h 130"/>
                <a:gd name="T6" fmla="*/ 0 w 257"/>
                <a:gd name="T7" fmla="*/ 4921601 h 130"/>
                <a:gd name="T8" fmla="*/ 554766 w 257"/>
                <a:gd name="T9" fmla="*/ 4921601 h 130"/>
                <a:gd name="T10" fmla="*/ 459327 w 257"/>
                <a:gd name="T11" fmla="*/ 4091501 h 130"/>
                <a:gd name="T12" fmla="*/ 459327 w 257"/>
                <a:gd name="T13" fmla="*/ 1621306 h 130"/>
                <a:gd name="T14" fmla="*/ 1760988 w 257"/>
                <a:gd name="T15" fmla="*/ 1621306 h 130"/>
                <a:gd name="T16" fmla="*/ 1760988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256" y="0"/>
                  </a:moveTo>
                  <a:lnTo>
                    <a:pt x="13" y="0"/>
                  </a:lnTo>
                  <a:lnTo>
                    <a:pt x="13" y="107"/>
                  </a:lnTo>
                  <a:lnTo>
                    <a:pt x="0" y="129"/>
                  </a:lnTo>
                  <a:lnTo>
                    <a:pt x="81" y="129"/>
                  </a:lnTo>
                  <a:lnTo>
                    <a:pt x="67" y="107"/>
                  </a:lnTo>
                  <a:lnTo>
                    <a:pt x="67" y="43"/>
                  </a:lnTo>
                  <a:lnTo>
                    <a:pt x="256" y="43"/>
                  </a:lnTo>
                  <a:lnTo>
                    <a:pt x="256" y="0"/>
                  </a:lnTo>
                </a:path>
              </a:pathLst>
            </a:custGeom>
            <a:solidFill>
              <a:srgbClr val="6699FF"/>
            </a:solidFill>
            <a:ln w="9525" cap="rnd">
              <a:noFill/>
              <a:round/>
              <a:headEnd/>
              <a:tailEnd/>
            </a:ln>
          </p:spPr>
          <p:txBody>
            <a:bodyPr/>
            <a:lstStyle/>
            <a:p>
              <a:endParaRPr lang="da-DK" dirty="0"/>
            </a:p>
          </p:txBody>
        </p:sp>
        <p:sp>
          <p:nvSpPr>
            <p:cNvPr id="6255" name="Line 138"/>
            <p:cNvSpPr>
              <a:spLocks noChangeAspect="1" noChangeShapeType="1"/>
            </p:cNvSpPr>
            <p:nvPr/>
          </p:nvSpPr>
          <p:spPr bwMode="auto">
            <a:xfrm flipH="1">
              <a:off x="935" y="1385"/>
              <a:ext cx="362"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6" name="Line 139"/>
            <p:cNvSpPr>
              <a:spLocks noChangeAspect="1" noChangeShapeType="1"/>
            </p:cNvSpPr>
            <p:nvPr/>
          </p:nvSpPr>
          <p:spPr bwMode="auto">
            <a:xfrm>
              <a:off x="933" y="1385"/>
              <a:ext cx="0" cy="173"/>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7" name="Line 140"/>
            <p:cNvSpPr>
              <a:spLocks noChangeAspect="1" noChangeShapeType="1"/>
            </p:cNvSpPr>
            <p:nvPr/>
          </p:nvSpPr>
          <p:spPr bwMode="auto">
            <a:xfrm flipH="1">
              <a:off x="1017" y="1452"/>
              <a:ext cx="280" cy="0"/>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8" name="Line 141"/>
            <p:cNvSpPr>
              <a:spLocks noChangeAspect="1" noChangeShapeType="1"/>
            </p:cNvSpPr>
            <p:nvPr/>
          </p:nvSpPr>
          <p:spPr bwMode="auto">
            <a:xfrm>
              <a:off x="1017" y="1454"/>
              <a:ext cx="0" cy="104"/>
            </a:xfrm>
            <a:prstGeom prst="line">
              <a:avLst/>
            </a:prstGeom>
            <a:noFill/>
            <a:ln w="12699">
              <a:solidFill>
                <a:schemeClr val="tx1"/>
              </a:solidFill>
              <a:round/>
              <a:headEnd type="none" w="sm" len="sm"/>
              <a:tailEnd type="none" w="sm" len="sm"/>
            </a:ln>
          </p:spPr>
          <p:txBody>
            <a:bodyPr wrap="none" anchor="ctr"/>
            <a:lstStyle/>
            <a:p>
              <a:endParaRPr lang="da-DK" dirty="0"/>
            </a:p>
          </p:txBody>
        </p:sp>
        <p:sp>
          <p:nvSpPr>
            <p:cNvPr id="6259" name="Rectangle 142"/>
            <p:cNvSpPr>
              <a:spLocks noChangeAspect="1" noChangeArrowheads="1"/>
            </p:cNvSpPr>
            <p:nvPr/>
          </p:nvSpPr>
          <p:spPr bwMode="auto">
            <a:xfrm>
              <a:off x="2033" y="873"/>
              <a:ext cx="1246" cy="291"/>
            </a:xfrm>
            <a:prstGeom prst="rect">
              <a:avLst/>
            </a:prstGeom>
            <a:noFill/>
            <a:ln w="9525">
              <a:noFill/>
              <a:miter lim="800000"/>
              <a:headEnd/>
              <a:tailEnd/>
            </a:ln>
          </p:spPr>
          <p:txBody>
            <a:bodyPr wrap="none" lIns="92075" tIns="46038" rIns="92075" bIns="46038">
              <a:spAutoFit/>
            </a:bodyPr>
            <a:lstStyle/>
            <a:p>
              <a:r>
                <a:rPr lang="en-GB" sz="2400" dirty="0"/>
                <a:t>Producers  </a:t>
              </a:r>
            </a:p>
          </p:txBody>
        </p:sp>
        <p:sp>
          <p:nvSpPr>
            <p:cNvPr id="6260" name="Line 143"/>
            <p:cNvSpPr>
              <a:spLocks noChangeAspect="1" noChangeShapeType="1"/>
            </p:cNvSpPr>
            <p:nvPr/>
          </p:nvSpPr>
          <p:spPr bwMode="auto">
            <a:xfrm>
              <a:off x="2290" y="1286"/>
              <a:ext cx="0" cy="281"/>
            </a:xfrm>
            <a:prstGeom prst="line">
              <a:avLst/>
            </a:prstGeom>
            <a:noFill/>
            <a:ln w="12700">
              <a:solidFill>
                <a:schemeClr val="tx1"/>
              </a:solidFill>
              <a:round/>
              <a:headEnd type="none" w="sm" len="sm"/>
              <a:tailEnd type="none" w="sm" len="sm"/>
            </a:ln>
          </p:spPr>
          <p:txBody>
            <a:bodyPr wrap="none" anchor="ctr"/>
            <a:lstStyle/>
            <a:p>
              <a:endParaRPr lang="da-DK" dirty="0"/>
            </a:p>
          </p:txBody>
        </p:sp>
        <p:sp>
          <p:nvSpPr>
            <p:cNvPr id="6261" name="Line 144"/>
            <p:cNvSpPr>
              <a:spLocks noChangeAspect="1" noChangeShapeType="1"/>
            </p:cNvSpPr>
            <p:nvPr/>
          </p:nvSpPr>
          <p:spPr bwMode="auto">
            <a:xfrm flipH="1">
              <a:off x="2232" y="1286"/>
              <a:ext cx="117" cy="0"/>
            </a:xfrm>
            <a:prstGeom prst="line">
              <a:avLst/>
            </a:prstGeom>
            <a:noFill/>
            <a:ln w="12700">
              <a:solidFill>
                <a:schemeClr val="tx1"/>
              </a:solidFill>
              <a:round/>
              <a:headEnd type="none" w="sm" len="sm"/>
              <a:tailEnd type="none" w="sm" len="sm"/>
            </a:ln>
          </p:spPr>
          <p:txBody>
            <a:bodyPr wrap="none" anchor="ctr"/>
            <a:lstStyle/>
            <a:p>
              <a:endParaRPr lang="da-DK" dirty="0"/>
            </a:p>
          </p:txBody>
        </p:sp>
        <p:sp>
          <p:nvSpPr>
            <p:cNvPr id="6262" name="Freeform 145"/>
            <p:cNvSpPr>
              <a:spLocks noChangeAspect="1"/>
            </p:cNvSpPr>
            <p:nvPr/>
          </p:nvSpPr>
          <p:spPr bwMode="auto">
            <a:xfrm>
              <a:off x="2117" y="1387"/>
              <a:ext cx="372" cy="203"/>
            </a:xfrm>
            <a:custGeom>
              <a:avLst/>
              <a:gdLst>
                <a:gd name="T0" fmla="*/ 874856 w 257"/>
                <a:gd name="T1" fmla="*/ 0 h 130"/>
                <a:gd name="T2" fmla="*/ 45695 w 257"/>
                <a:gd name="T3" fmla="*/ 0 h 130"/>
                <a:gd name="T4" fmla="*/ 45695 w 257"/>
                <a:gd name="T5" fmla="*/ 1942404 h 130"/>
                <a:gd name="T6" fmla="*/ 0 w 257"/>
                <a:gd name="T7" fmla="*/ 2332170 h 130"/>
                <a:gd name="T8" fmla="*/ 276370 w 257"/>
                <a:gd name="T9" fmla="*/ 2332170 h 130"/>
                <a:gd name="T10" fmla="*/ 229261 w 257"/>
                <a:gd name="T11" fmla="*/ 1942404 h 130"/>
                <a:gd name="T12" fmla="*/ 229261 w 257"/>
                <a:gd name="T13" fmla="*/ 781178 h 130"/>
                <a:gd name="T14" fmla="*/ 874856 w 257"/>
                <a:gd name="T15" fmla="*/ 781178 h 130"/>
                <a:gd name="T16" fmla="*/ 874856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256" y="0"/>
                  </a:moveTo>
                  <a:lnTo>
                    <a:pt x="13" y="0"/>
                  </a:lnTo>
                  <a:lnTo>
                    <a:pt x="13" y="107"/>
                  </a:lnTo>
                  <a:lnTo>
                    <a:pt x="0" y="129"/>
                  </a:lnTo>
                  <a:lnTo>
                    <a:pt x="81" y="129"/>
                  </a:lnTo>
                  <a:lnTo>
                    <a:pt x="67" y="107"/>
                  </a:lnTo>
                  <a:lnTo>
                    <a:pt x="67" y="43"/>
                  </a:lnTo>
                  <a:lnTo>
                    <a:pt x="256" y="43"/>
                  </a:lnTo>
                  <a:lnTo>
                    <a:pt x="256" y="0"/>
                  </a:lnTo>
                </a:path>
              </a:pathLst>
            </a:custGeom>
            <a:solidFill>
              <a:srgbClr val="33CC33"/>
            </a:solidFill>
            <a:ln w="9525" cap="rnd">
              <a:noFill/>
              <a:round/>
              <a:headEnd/>
              <a:tailEnd/>
            </a:ln>
          </p:spPr>
          <p:txBody>
            <a:bodyPr/>
            <a:lstStyle/>
            <a:p>
              <a:endParaRPr lang="da-DK" dirty="0"/>
            </a:p>
          </p:txBody>
        </p:sp>
        <p:sp>
          <p:nvSpPr>
            <p:cNvPr id="6263" name="Line 146"/>
            <p:cNvSpPr>
              <a:spLocks noChangeAspect="1" noChangeShapeType="1"/>
            </p:cNvSpPr>
            <p:nvPr/>
          </p:nvSpPr>
          <p:spPr bwMode="auto">
            <a:xfrm flipH="1">
              <a:off x="2132" y="1385"/>
              <a:ext cx="352" cy="0"/>
            </a:xfrm>
            <a:prstGeom prst="line">
              <a:avLst/>
            </a:prstGeom>
            <a:noFill/>
            <a:ln w="12700">
              <a:solidFill>
                <a:schemeClr val="tx1"/>
              </a:solidFill>
              <a:round/>
              <a:headEnd type="none" w="sm" len="sm"/>
              <a:tailEnd type="none" w="sm" len="sm"/>
            </a:ln>
          </p:spPr>
          <p:txBody>
            <a:bodyPr wrap="none" anchor="ctr"/>
            <a:lstStyle/>
            <a:p>
              <a:endParaRPr lang="da-DK" dirty="0"/>
            </a:p>
          </p:txBody>
        </p:sp>
        <p:sp>
          <p:nvSpPr>
            <p:cNvPr id="6264" name="Line 147"/>
            <p:cNvSpPr>
              <a:spLocks noChangeAspect="1" noChangeShapeType="1"/>
            </p:cNvSpPr>
            <p:nvPr/>
          </p:nvSpPr>
          <p:spPr bwMode="auto">
            <a:xfrm>
              <a:off x="2135" y="1385"/>
              <a:ext cx="0" cy="168"/>
            </a:xfrm>
            <a:prstGeom prst="line">
              <a:avLst/>
            </a:prstGeom>
            <a:noFill/>
            <a:ln w="12700">
              <a:solidFill>
                <a:schemeClr val="tx1"/>
              </a:solidFill>
              <a:round/>
              <a:headEnd type="none" w="sm" len="sm"/>
              <a:tailEnd type="none" w="sm" len="sm"/>
            </a:ln>
          </p:spPr>
          <p:txBody>
            <a:bodyPr wrap="none" anchor="ctr"/>
            <a:lstStyle/>
            <a:p>
              <a:endParaRPr lang="da-DK" dirty="0"/>
            </a:p>
          </p:txBody>
        </p:sp>
        <p:sp>
          <p:nvSpPr>
            <p:cNvPr id="6265" name="Line 148"/>
            <p:cNvSpPr>
              <a:spLocks noChangeAspect="1" noChangeShapeType="1"/>
            </p:cNvSpPr>
            <p:nvPr/>
          </p:nvSpPr>
          <p:spPr bwMode="auto">
            <a:xfrm flipH="1">
              <a:off x="2213" y="1454"/>
              <a:ext cx="271" cy="0"/>
            </a:xfrm>
            <a:prstGeom prst="line">
              <a:avLst/>
            </a:prstGeom>
            <a:noFill/>
            <a:ln w="12700">
              <a:solidFill>
                <a:schemeClr val="tx1"/>
              </a:solidFill>
              <a:round/>
              <a:headEnd type="none" w="sm" len="sm"/>
              <a:tailEnd type="none" w="sm" len="sm"/>
            </a:ln>
          </p:spPr>
          <p:txBody>
            <a:bodyPr wrap="none" anchor="ctr"/>
            <a:lstStyle/>
            <a:p>
              <a:endParaRPr lang="da-DK" dirty="0"/>
            </a:p>
          </p:txBody>
        </p:sp>
        <p:sp>
          <p:nvSpPr>
            <p:cNvPr id="6266" name="Line 149"/>
            <p:cNvSpPr>
              <a:spLocks noChangeAspect="1" noChangeShapeType="1"/>
            </p:cNvSpPr>
            <p:nvPr/>
          </p:nvSpPr>
          <p:spPr bwMode="auto">
            <a:xfrm>
              <a:off x="2213" y="1454"/>
              <a:ext cx="0" cy="99"/>
            </a:xfrm>
            <a:prstGeom prst="line">
              <a:avLst/>
            </a:prstGeom>
            <a:noFill/>
            <a:ln w="12700">
              <a:solidFill>
                <a:schemeClr val="tx1"/>
              </a:solidFill>
              <a:round/>
              <a:headEnd type="none" w="sm" len="sm"/>
              <a:tailEnd type="none" w="sm" len="sm"/>
            </a:ln>
          </p:spPr>
          <p:txBody>
            <a:bodyPr wrap="none" anchor="ctr"/>
            <a:lstStyle/>
            <a:p>
              <a:endParaRPr lang="da-DK" dirty="0"/>
            </a:p>
          </p:txBody>
        </p:sp>
      </p:grpSp>
      <p:grpSp>
        <p:nvGrpSpPr>
          <p:cNvPr id="3" name="Group 207"/>
          <p:cNvGrpSpPr>
            <a:grpSpLocks/>
          </p:cNvGrpSpPr>
          <p:nvPr/>
        </p:nvGrpSpPr>
        <p:grpSpPr bwMode="auto">
          <a:xfrm>
            <a:off x="547688" y="4332288"/>
            <a:ext cx="7791450" cy="1265237"/>
            <a:chOff x="318" y="2882"/>
            <a:chExt cx="4531" cy="797"/>
          </a:xfrm>
        </p:grpSpPr>
        <p:sp>
          <p:nvSpPr>
            <p:cNvPr id="6207" name="Rectangle 151"/>
            <p:cNvSpPr>
              <a:spLocks noChangeAspect="1" noChangeArrowheads="1"/>
            </p:cNvSpPr>
            <p:nvPr/>
          </p:nvSpPr>
          <p:spPr bwMode="auto">
            <a:xfrm>
              <a:off x="1979" y="3388"/>
              <a:ext cx="1590" cy="291"/>
            </a:xfrm>
            <a:prstGeom prst="rect">
              <a:avLst/>
            </a:prstGeom>
            <a:noFill/>
            <a:ln w="9525">
              <a:noFill/>
              <a:miter lim="800000"/>
              <a:headEnd/>
              <a:tailEnd/>
            </a:ln>
          </p:spPr>
          <p:txBody>
            <a:bodyPr lIns="92075" tIns="46038" rIns="92075" bIns="46038">
              <a:spAutoFit/>
            </a:bodyPr>
            <a:lstStyle/>
            <a:p>
              <a:r>
                <a:rPr lang="en-GB" sz="2400" dirty="0"/>
                <a:t>Consumers</a:t>
              </a:r>
            </a:p>
          </p:txBody>
        </p:sp>
        <p:sp>
          <p:nvSpPr>
            <p:cNvPr id="6208" name="Line 152"/>
            <p:cNvSpPr>
              <a:spLocks noChangeShapeType="1"/>
            </p:cNvSpPr>
            <p:nvPr/>
          </p:nvSpPr>
          <p:spPr bwMode="auto">
            <a:xfrm flipV="1">
              <a:off x="3197" y="2882"/>
              <a:ext cx="1652" cy="635"/>
            </a:xfrm>
            <a:prstGeom prst="line">
              <a:avLst/>
            </a:prstGeom>
            <a:noFill/>
            <a:ln w="12700">
              <a:solidFill>
                <a:schemeClr val="tx1"/>
              </a:solidFill>
              <a:round/>
              <a:headEnd/>
              <a:tailEnd/>
            </a:ln>
          </p:spPr>
          <p:txBody>
            <a:bodyPr wrap="none" anchor="ctr"/>
            <a:lstStyle/>
            <a:p>
              <a:endParaRPr lang="da-DK" dirty="0"/>
            </a:p>
          </p:txBody>
        </p:sp>
        <p:sp>
          <p:nvSpPr>
            <p:cNvPr id="6209" name="Line 153"/>
            <p:cNvSpPr>
              <a:spLocks noChangeShapeType="1"/>
            </p:cNvSpPr>
            <p:nvPr/>
          </p:nvSpPr>
          <p:spPr bwMode="auto">
            <a:xfrm>
              <a:off x="318" y="2882"/>
              <a:ext cx="1652" cy="635"/>
            </a:xfrm>
            <a:prstGeom prst="line">
              <a:avLst/>
            </a:prstGeom>
            <a:noFill/>
            <a:ln w="12700">
              <a:solidFill>
                <a:schemeClr val="tx1"/>
              </a:solidFill>
              <a:round/>
              <a:headEnd/>
              <a:tailEnd/>
            </a:ln>
          </p:spPr>
          <p:txBody>
            <a:bodyPr wrap="none" anchor="ctr"/>
            <a:lstStyle/>
            <a:p>
              <a:endParaRPr lang="da-DK" dirty="0"/>
            </a:p>
          </p:txBody>
        </p:sp>
      </p:grpSp>
      <p:grpSp>
        <p:nvGrpSpPr>
          <p:cNvPr id="4" name="Group 206"/>
          <p:cNvGrpSpPr>
            <a:grpSpLocks/>
          </p:cNvGrpSpPr>
          <p:nvPr/>
        </p:nvGrpSpPr>
        <p:grpSpPr bwMode="auto">
          <a:xfrm>
            <a:off x="111125" y="2486025"/>
            <a:ext cx="9686925" cy="1781175"/>
            <a:chOff x="65" y="1719"/>
            <a:chExt cx="5632" cy="1122"/>
          </a:xfrm>
        </p:grpSpPr>
        <p:sp>
          <p:nvSpPr>
            <p:cNvPr id="6157" name="Line 154"/>
            <p:cNvSpPr>
              <a:spLocks noChangeAspect="1" noChangeShapeType="1"/>
            </p:cNvSpPr>
            <p:nvPr/>
          </p:nvSpPr>
          <p:spPr bwMode="auto">
            <a:xfrm>
              <a:off x="65" y="1903"/>
              <a:ext cx="5037" cy="0"/>
            </a:xfrm>
            <a:prstGeom prst="line">
              <a:avLst/>
            </a:prstGeom>
            <a:noFill/>
            <a:ln w="12699">
              <a:solidFill>
                <a:schemeClr val="tx1"/>
              </a:solidFill>
              <a:prstDash val="dash"/>
              <a:round/>
              <a:headEnd type="none" w="sm" len="sm"/>
              <a:tailEnd type="none" w="sm" len="sm"/>
            </a:ln>
          </p:spPr>
          <p:txBody>
            <a:bodyPr wrap="none" anchor="ctr"/>
            <a:lstStyle/>
            <a:p>
              <a:endParaRPr lang="da-DK" dirty="0"/>
            </a:p>
          </p:txBody>
        </p:sp>
        <p:sp>
          <p:nvSpPr>
            <p:cNvPr id="6158" name="Line 155"/>
            <p:cNvSpPr>
              <a:spLocks noChangeAspect="1" noChangeShapeType="1"/>
            </p:cNvSpPr>
            <p:nvPr/>
          </p:nvSpPr>
          <p:spPr bwMode="auto">
            <a:xfrm flipV="1">
              <a:off x="5136" y="1903"/>
              <a:ext cx="0" cy="935"/>
            </a:xfrm>
            <a:prstGeom prst="line">
              <a:avLst/>
            </a:prstGeom>
            <a:noFill/>
            <a:ln w="12699">
              <a:solidFill>
                <a:schemeClr val="tx1"/>
              </a:solidFill>
              <a:round/>
              <a:headEnd type="stealth" w="med" len="lg"/>
              <a:tailEnd type="stealth" w="med" len="lg"/>
            </a:ln>
          </p:spPr>
          <p:txBody>
            <a:bodyPr wrap="none" anchor="ctr"/>
            <a:lstStyle/>
            <a:p>
              <a:endParaRPr lang="da-DK" dirty="0"/>
            </a:p>
          </p:txBody>
        </p:sp>
        <p:sp>
          <p:nvSpPr>
            <p:cNvPr id="6159" name="Text Box 156"/>
            <p:cNvSpPr txBox="1">
              <a:spLocks noChangeAspect="1" noChangeArrowheads="1"/>
            </p:cNvSpPr>
            <p:nvPr/>
          </p:nvSpPr>
          <p:spPr bwMode="auto">
            <a:xfrm>
              <a:off x="5112" y="2139"/>
              <a:ext cx="585" cy="252"/>
            </a:xfrm>
            <a:prstGeom prst="rect">
              <a:avLst/>
            </a:prstGeom>
            <a:noFill/>
            <a:ln w="9525">
              <a:noFill/>
              <a:miter lim="800000"/>
              <a:headEnd/>
              <a:tailEnd/>
            </a:ln>
          </p:spPr>
          <p:txBody>
            <a:bodyPr wrap="none">
              <a:spAutoFit/>
            </a:bodyPr>
            <a:lstStyle/>
            <a:p>
              <a:r>
                <a:rPr lang="en-GB" dirty="0"/>
                <a:t>50 Hz</a:t>
              </a:r>
            </a:p>
          </p:txBody>
        </p:sp>
        <p:grpSp>
          <p:nvGrpSpPr>
            <p:cNvPr id="6160" name="Group 157"/>
            <p:cNvGrpSpPr>
              <a:grpSpLocks/>
            </p:cNvGrpSpPr>
            <p:nvPr/>
          </p:nvGrpSpPr>
          <p:grpSpPr bwMode="auto">
            <a:xfrm>
              <a:off x="129" y="1719"/>
              <a:ext cx="4911" cy="1122"/>
              <a:chOff x="377" y="1679"/>
              <a:chExt cx="5321" cy="1122"/>
            </a:xfrm>
          </p:grpSpPr>
          <p:sp>
            <p:nvSpPr>
              <p:cNvPr id="6165" name="Line 158"/>
              <p:cNvSpPr>
                <a:spLocks noChangeAspect="1" noChangeShapeType="1"/>
              </p:cNvSpPr>
              <p:nvPr/>
            </p:nvSpPr>
            <p:spPr bwMode="auto">
              <a:xfrm>
                <a:off x="5351" y="1679"/>
                <a:ext cx="0" cy="112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66" name="Line 159"/>
              <p:cNvSpPr>
                <a:spLocks noChangeAspect="1" noChangeShapeType="1"/>
              </p:cNvSpPr>
              <p:nvPr/>
            </p:nvSpPr>
            <p:spPr bwMode="auto">
              <a:xfrm>
                <a:off x="5500" y="2491"/>
                <a:ext cx="0" cy="288"/>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67" name="Line 160"/>
              <p:cNvSpPr>
                <a:spLocks noChangeAspect="1" noChangeShapeType="1"/>
              </p:cNvSpPr>
              <p:nvPr/>
            </p:nvSpPr>
            <p:spPr bwMode="auto">
              <a:xfrm>
                <a:off x="5436" y="2488"/>
                <a:ext cx="129"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68" name="Line 161"/>
              <p:cNvSpPr>
                <a:spLocks noChangeAspect="1" noChangeShapeType="1"/>
              </p:cNvSpPr>
              <p:nvPr/>
            </p:nvSpPr>
            <p:spPr bwMode="auto">
              <a:xfrm>
                <a:off x="1622" y="2488"/>
                <a:ext cx="342"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69" name="Line 162"/>
              <p:cNvSpPr>
                <a:spLocks noChangeAspect="1" noChangeShapeType="1"/>
              </p:cNvSpPr>
              <p:nvPr/>
            </p:nvSpPr>
            <p:spPr bwMode="auto">
              <a:xfrm>
                <a:off x="1622" y="2488"/>
                <a:ext cx="342"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70" name="Line 163"/>
              <p:cNvSpPr>
                <a:spLocks noChangeAspect="1" noChangeShapeType="1"/>
              </p:cNvSpPr>
              <p:nvPr/>
            </p:nvSpPr>
            <p:spPr bwMode="auto">
              <a:xfrm>
                <a:off x="1622" y="2612"/>
                <a:ext cx="342"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71" name="Freeform 164"/>
              <p:cNvSpPr>
                <a:spLocks noChangeAspect="1"/>
              </p:cNvSpPr>
              <p:nvPr/>
            </p:nvSpPr>
            <p:spPr bwMode="auto">
              <a:xfrm>
                <a:off x="721" y="1863"/>
                <a:ext cx="901" cy="938"/>
              </a:xfrm>
              <a:custGeom>
                <a:avLst/>
                <a:gdLst>
                  <a:gd name="T0" fmla="*/ 0 w 556"/>
                  <a:gd name="T1" fmla="*/ 0 h 578"/>
                  <a:gd name="T2" fmla="*/ 0 w 556"/>
                  <a:gd name="T3" fmla="*/ 24377662 h 578"/>
                  <a:gd name="T4" fmla="*/ 22720909 w 556"/>
                  <a:gd name="T5" fmla="*/ 24377662 h 578"/>
                  <a:gd name="T6" fmla="*/ 22720909 w 556"/>
                  <a:gd name="T7" fmla="*/ 0 h 578"/>
                  <a:gd name="T8" fmla="*/ 0 w 556"/>
                  <a:gd name="T9" fmla="*/ 0 h 578"/>
                  <a:gd name="T10" fmla="*/ 0 60000 65536"/>
                  <a:gd name="T11" fmla="*/ 0 60000 65536"/>
                  <a:gd name="T12" fmla="*/ 0 60000 65536"/>
                  <a:gd name="T13" fmla="*/ 0 60000 65536"/>
                  <a:gd name="T14" fmla="*/ 0 60000 65536"/>
                  <a:gd name="T15" fmla="*/ 0 w 556"/>
                  <a:gd name="T16" fmla="*/ 0 h 578"/>
                  <a:gd name="T17" fmla="*/ 556 w 556"/>
                  <a:gd name="T18" fmla="*/ 578 h 578"/>
                </a:gdLst>
                <a:ahLst/>
                <a:cxnLst>
                  <a:cxn ang="T10">
                    <a:pos x="T0" y="T1"/>
                  </a:cxn>
                  <a:cxn ang="T11">
                    <a:pos x="T2" y="T3"/>
                  </a:cxn>
                  <a:cxn ang="T12">
                    <a:pos x="T4" y="T5"/>
                  </a:cxn>
                  <a:cxn ang="T13">
                    <a:pos x="T6" y="T7"/>
                  </a:cxn>
                  <a:cxn ang="T14">
                    <a:pos x="T8" y="T9"/>
                  </a:cxn>
                </a:cxnLst>
                <a:rect l="T15" t="T16" r="T17" b="T18"/>
                <a:pathLst>
                  <a:path w="556" h="578">
                    <a:moveTo>
                      <a:pt x="0" y="0"/>
                    </a:moveTo>
                    <a:lnTo>
                      <a:pt x="0" y="577"/>
                    </a:lnTo>
                    <a:lnTo>
                      <a:pt x="555" y="577"/>
                    </a:lnTo>
                    <a:lnTo>
                      <a:pt x="555" y="0"/>
                    </a:lnTo>
                    <a:lnTo>
                      <a:pt x="0" y="0"/>
                    </a:lnTo>
                  </a:path>
                </a:pathLst>
              </a:custGeom>
              <a:solidFill>
                <a:srgbClr val="00FFFF"/>
              </a:solidFill>
              <a:ln w="38100" cap="rnd" cmpd="sng">
                <a:solidFill>
                  <a:schemeClr val="tx1"/>
                </a:solidFill>
                <a:prstDash val="solid"/>
                <a:round/>
                <a:headEnd/>
                <a:tailEnd/>
              </a:ln>
            </p:spPr>
            <p:txBody>
              <a:bodyPr/>
              <a:lstStyle/>
              <a:p>
                <a:endParaRPr lang="da-DK" dirty="0"/>
              </a:p>
            </p:txBody>
          </p:sp>
          <p:sp>
            <p:nvSpPr>
              <p:cNvPr id="6172" name="Line 165"/>
              <p:cNvSpPr>
                <a:spLocks noChangeAspect="1" noChangeShapeType="1"/>
              </p:cNvSpPr>
              <p:nvPr/>
            </p:nvSpPr>
            <p:spPr bwMode="auto">
              <a:xfrm>
                <a:off x="721" y="1679"/>
                <a:ext cx="0" cy="112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73" name="Line 166"/>
              <p:cNvSpPr>
                <a:spLocks noChangeAspect="1" noChangeShapeType="1"/>
              </p:cNvSpPr>
              <p:nvPr/>
            </p:nvSpPr>
            <p:spPr bwMode="auto">
              <a:xfrm>
                <a:off x="1620" y="1679"/>
                <a:ext cx="0" cy="112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74" name="Line 167"/>
              <p:cNvSpPr>
                <a:spLocks noChangeAspect="1" noChangeShapeType="1"/>
              </p:cNvSpPr>
              <p:nvPr/>
            </p:nvSpPr>
            <p:spPr bwMode="auto">
              <a:xfrm>
                <a:off x="2863" y="2488"/>
                <a:ext cx="346"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75" name="Line 168"/>
              <p:cNvSpPr>
                <a:spLocks noChangeAspect="1" noChangeShapeType="1"/>
              </p:cNvSpPr>
              <p:nvPr/>
            </p:nvSpPr>
            <p:spPr bwMode="auto">
              <a:xfrm>
                <a:off x="2863" y="2488"/>
                <a:ext cx="346"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76" name="Line 169"/>
              <p:cNvSpPr>
                <a:spLocks noChangeAspect="1" noChangeShapeType="1"/>
              </p:cNvSpPr>
              <p:nvPr/>
            </p:nvSpPr>
            <p:spPr bwMode="auto">
              <a:xfrm>
                <a:off x="2863" y="2612"/>
                <a:ext cx="346"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77" name="Freeform 170"/>
              <p:cNvSpPr>
                <a:spLocks noChangeAspect="1"/>
              </p:cNvSpPr>
              <p:nvPr/>
            </p:nvSpPr>
            <p:spPr bwMode="auto">
              <a:xfrm>
                <a:off x="1964" y="1863"/>
                <a:ext cx="899" cy="938"/>
              </a:xfrm>
              <a:custGeom>
                <a:avLst/>
                <a:gdLst>
                  <a:gd name="T0" fmla="*/ 0 w 556"/>
                  <a:gd name="T1" fmla="*/ 0 h 578"/>
                  <a:gd name="T2" fmla="*/ 0 w 556"/>
                  <a:gd name="T3" fmla="*/ 24377662 h 578"/>
                  <a:gd name="T4" fmla="*/ 21635279 w 556"/>
                  <a:gd name="T5" fmla="*/ 24377662 h 578"/>
                  <a:gd name="T6" fmla="*/ 21635279 w 556"/>
                  <a:gd name="T7" fmla="*/ 0 h 578"/>
                  <a:gd name="T8" fmla="*/ 0 w 556"/>
                  <a:gd name="T9" fmla="*/ 0 h 578"/>
                  <a:gd name="T10" fmla="*/ 0 60000 65536"/>
                  <a:gd name="T11" fmla="*/ 0 60000 65536"/>
                  <a:gd name="T12" fmla="*/ 0 60000 65536"/>
                  <a:gd name="T13" fmla="*/ 0 60000 65536"/>
                  <a:gd name="T14" fmla="*/ 0 60000 65536"/>
                  <a:gd name="T15" fmla="*/ 0 w 556"/>
                  <a:gd name="T16" fmla="*/ 0 h 578"/>
                  <a:gd name="T17" fmla="*/ 556 w 556"/>
                  <a:gd name="T18" fmla="*/ 578 h 578"/>
                </a:gdLst>
                <a:ahLst/>
                <a:cxnLst>
                  <a:cxn ang="T10">
                    <a:pos x="T0" y="T1"/>
                  </a:cxn>
                  <a:cxn ang="T11">
                    <a:pos x="T2" y="T3"/>
                  </a:cxn>
                  <a:cxn ang="T12">
                    <a:pos x="T4" y="T5"/>
                  </a:cxn>
                  <a:cxn ang="T13">
                    <a:pos x="T6" y="T7"/>
                  </a:cxn>
                  <a:cxn ang="T14">
                    <a:pos x="T8" y="T9"/>
                  </a:cxn>
                </a:cxnLst>
                <a:rect l="T15" t="T16" r="T17" b="T18"/>
                <a:pathLst>
                  <a:path w="556" h="578">
                    <a:moveTo>
                      <a:pt x="0" y="0"/>
                    </a:moveTo>
                    <a:lnTo>
                      <a:pt x="0" y="577"/>
                    </a:lnTo>
                    <a:lnTo>
                      <a:pt x="555" y="577"/>
                    </a:lnTo>
                    <a:lnTo>
                      <a:pt x="555" y="0"/>
                    </a:lnTo>
                    <a:lnTo>
                      <a:pt x="0" y="0"/>
                    </a:lnTo>
                  </a:path>
                </a:pathLst>
              </a:custGeom>
              <a:solidFill>
                <a:srgbClr val="00FFFF"/>
              </a:solidFill>
              <a:ln w="38100" cap="rnd" cmpd="sng">
                <a:solidFill>
                  <a:schemeClr val="tx1"/>
                </a:solidFill>
                <a:prstDash val="solid"/>
                <a:round/>
                <a:headEnd/>
                <a:tailEnd/>
              </a:ln>
            </p:spPr>
            <p:txBody>
              <a:bodyPr/>
              <a:lstStyle/>
              <a:p>
                <a:endParaRPr lang="da-DK" dirty="0"/>
              </a:p>
            </p:txBody>
          </p:sp>
          <p:sp>
            <p:nvSpPr>
              <p:cNvPr id="6178" name="Line 171"/>
              <p:cNvSpPr>
                <a:spLocks noChangeAspect="1" noChangeShapeType="1"/>
              </p:cNvSpPr>
              <p:nvPr/>
            </p:nvSpPr>
            <p:spPr bwMode="auto">
              <a:xfrm>
                <a:off x="2863" y="1679"/>
                <a:ext cx="0" cy="112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79" name="Line 172"/>
              <p:cNvSpPr>
                <a:spLocks noChangeAspect="1" noChangeShapeType="1"/>
              </p:cNvSpPr>
              <p:nvPr/>
            </p:nvSpPr>
            <p:spPr bwMode="auto">
              <a:xfrm>
                <a:off x="4108" y="2488"/>
                <a:ext cx="345"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80" name="Line 173"/>
              <p:cNvSpPr>
                <a:spLocks noChangeAspect="1" noChangeShapeType="1"/>
              </p:cNvSpPr>
              <p:nvPr/>
            </p:nvSpPr>
            <p:spPr bwMode="auto">
              <a:xfrm>
                <a:off x="4108" y="2488"/>
                <a:ext cx="345"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81" name="Line 174"/>
              <p:cNvSpPr>
                <a:spLocks noChangeAspect="1" noChangeShapeType="1"/>
              </p:cNvSpPr>
              <p:nvPr/>
            </p:nvSpPr>
            <p:spPr bwMode="auto">
              <a:xfrm>
                <a:off x="4108" y="2612"/>
                <a:ext cx="345"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82" name="Freeform 175"/>
              <p:cNvSpPr>
                <a:spLocks noChangeAspect="1"/>
              </p:cNvSpPr>
              <p:nvPr/>
            </p:nvSpPr>
            <p:spPr bwMode="auto">
              <a:xfrm>
                <a:off x="3209" y="1863"/>
                <a:ext cx="899" cy="938"/>
              </a:xfrm>
              <a:custGeom>
                <a:avLst/>
                <a:gdLst>
                  <a:gd name="T0" fmla="*/ 0 w 555"/>
                  <a:gd name="T1" fmla="*/ 0 h 578"/>
                  <a:gd name="T2" fmla="*/ 0 w 555"/>
                  <a:gd name="T3" fmla="*/ 24377662 h 578"/>
                  <a:gd name="T4" fmla="*/ 22472327 w 555"/>
                  <a:gd name="T5" fmla="*/ 24377662 h 578"/>
                  <a:gd name="T6" fmla="*/ 22472327 w 555"/>
                  <a:gd name="T7" fmla="*/ 0 h 578"/>
                  <a:gd name="T8" fmla="*/ 0 w 555"/>
                  <a:gd name="T9" fmla="*/ 0 h 578"/>
                  <a:gd name="T10" fmla="*/ 0 60000 65536"/>
                  <a:gd name="T11" fmla="*/ 0 60000 65536"/>
                  <a:gd name="T12" fmla="*/ 0 60000 65536"/>
                  <a:gd name="T13" fmla="*/ 0 60000 65536"/>
                  <a:gd name="T14" fmla="*/ 0 60000 65536"/>
                  <a:gd name="T15" fmla="*/ 0 w 555"/>
                  <a:gd name="T16" fmla="*/ 0 h 578"/>
                  <a:gd name="T17" fmla="*/ 555 w 555"/>
                  <a:gd name="T18" fmla="*/ 578 h 578"/>
                </a:gdLst>
                <a:ahLst/>
                <a:cxnLst>
                  <a:cxn ang="T10">
                    <a:pos x="T0" y="T1"/>
                  </a:cxn>
                  <a:cxn ang="T11">
                    <a:pos x="T2" y="T3"/>
                  </a:cxn>
                  <a:cxn ang="T12">
                    <a:pos x="T4" y="T5"/>
                  </a:cxn>
                  <a:cxn ang="T13">
                    <a:pos x="T6" y="T7"/>
                  </a:cxn>
                  <a:cxn ang="T14">
                    <a:pos x="T8" y="T9"/>
                  </a:cxn>
                </a:cxnLst>
                <a:rect l="T15" t="T16" r="T17" b="T18"/>
                <a:pathLst>
                  <a:path w="555" h="578">
                    <a:moveTo>
                      <a:pt x="0" y="0"/>
                    </a:moveTo>
                    <a:lnTo>
                      <a:pt x="0" y="577"/>
                    </a:lnTo>
                    <a:lnTo>
                      <a:pt x="554" y="577"/>
                    </a:lnTo>
                    <a:lnTo>
                      <a:pt x="554" y="0"/>
                    </a:lnTo>
                    <a:lnTo>
                      <a:pt x="0" y="0"/>
                    </a:lnTo>
                  </a:path>
                </a:pathLst>
              </a:custGeom>
              <a:solidFill>
                <a:srgbClr val="00FFFF"/>
              </a:solidFill>
              <a:ln w="38100" cap="rnd" cmpd="sng">
                <a:solidFill>
                  <a:schemeClr val="tx1"/>
                </a:solidFill>
                <a:prstDash val="solid"/>
                <a:round/>
                <a:headEnd/>
                <a:tailEnd/>
              </a:ln>
            </p:spPr>
            <p:txBody>
              <a:bodyPr/>
              <a:lstStyle/>
              <a:p>
                <a:endParaRPr lang="da-DK" dirty="0"/>
              </a:p>
            </p:txBody>
          </p:sp>
          <p:sp>
            <p:nvSpPr>
              <p:cNvPr id="6183" name="Line 176"/>
              <p:cNvSpPr>
                <a:spLocks noChangeAspect="1" noChangeShapeType="1"/>
              </p:cNvSpPr>
              <p:nvPr/>
            </p:nvSpPr>
            <p:spPr bwMode="auto">
              <a:xfrm>
                <a:off x="3209" y="1679"/>
                <a:ext cx="0" cy="112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84" name="Line 177"/>
              <p:cNvSpPr>
                <a:spLocks noChangeAspect="1" noChangeShapeType="1"/>
              </p:cNvSpPr>
              <p:nvPr/>
            </p:nvSpPr>
            <p:spPr bwMode="auto">
              <a:xfrm>
                <a:off x="4106" y="1679"/>
                <a:ext cx="0" cy="112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85" name="Freeform 178"/>
              <p:cNvSpPr>
                <a:spLocks noChangeAspect="1"/>
              </p:cNvSpPr>
              <p:nvPr/>
            </p:nvSpPr>
            <p:spPr bwMode="auto">
              <a:xfrm>
                <a:off x="4453" y="1863"/>
                <a:ext cx="900" cy="938"/>
              </a:xfrm>
              <a:custGeom>
                <a:avLst/>
                <a:gdLst>
                  <a:gd name="T0" fmla="*/ 0 w 556"/>
                  <a:gd name="T1" fmla="*/ 0 h 578"/>
                  <a:gd name="T2" fmla="*/ 0 w 556"/>
                  <a:gd name="T3" fmla="*/ 24377662 h 578"/>
                  <a:gd name="T4" fmla="*/ 22179390 w 556"/>
                  <a:gd name="T5" fmla="*/ 24377662 h 578"/>
                  <a:gd name="T6" fmla="*/ 22179390 w 556"/>
                  <a:gd name="T7" fmla="*/ 0 h 578"/>
                  <a:gd name="T8" fmla="*/ 0 w 556"/>
                  <a:gd name="T9" fmla="*/ 0 h 578"/>
                  <a:gd name="T10" fmla="*/ 0 60000 65536"/>
                  <a:gd name="T11" fmla="*/ 0 60000 65536"/>
                  <a:gd name="T12" fmla="*/ 0 60000 65536"/>
                  <a:gd name="T13" fmla="*/ 0 60000 65536"/>
                  <a:gd name="T14" fmla="*/ 0 60000 65536"/>
                  <a:gd name="T15" fmla="*/ 0 w 556"/>
                  <a:gd name="T16" fmla="*/ 0 h 578"/>
                  <a:gd name="T17" fmla="*/ 556 w 556"/>
                  <a:gd name="T18" fmla="*/ 578 h 578"/>
                </a:gdLst>
                <a:ahLst/>
                <a:cxnLst>
                  <a:cxn ang="T10">
                    <a:pos x="T0" y="T1"/>
                  </a:cxn>
                  <a:cxn ang="T11">
                    <a:pos x="T2" y="T3"/>
                  </a:cxn>
                  <a:cxn ang="T12">
                    <a:pos x="T4" y="T5"/>
                  </a:cxn>
                  <a:cxn ang="T13">
                    <a:pos x="T6" y="T7"/>
                  </a:cxn>
                  <a:cxn ang="T14">
                    <a:pos x="T8" y="T9"/>
                  </a:cxn>
                </a:cxnLst>
                <a:rect l="T15" t="T16" r="T17" b="T18"/>
                <a:pathLst>
                  <a:path w="556" h="578">
                    <a:moveTo>
                      <a:pt x="0" y="0"/>
                    </a:moveTo>
                    <a:lnTo>
                      <a:pt x="0" y="577"/>
                    </a:lnTo>
                    <a:lnTo>
                      <a:pt x="555" y="577"/>
                    </a:lnTo>
                    <a:lnTo>
                      <a:pt x="555" y="0"/>
                    </a:lnTo>
                    <a:lnTo>
                      <a:pt x="0" y="0"/>
                    </a:lnTo>
                  </a:path>
                </a:pathLst>
              </a:custGeom>
              <a:solidFill>
                <a:srgbClr val="00FFFF"/>
              </a:solidFill>
              <a:ln w="38100" cap="rnd" cmpd="sng">
                <a:solidFill>
                  <a:schemeClr val="tx1"/>
                </a:solidFill>
                <a:prstDash val="solid"/>
                <a:round/>
                <a:headEnd/>
                <a:tailEnd/>
              </a:ln>
            </p:spPr>
            <p:txBody>
              <a:bodyPr/>
              <a:lstStyle/>
              <a:p>
                <a:endParaRPr lang="da-DK" dirty="0"/>
              </a:p>
            </p:txBody>
          </p:sp>
          <p:sp>
            <p:nvSpPr>
              <p:cNvPr id="6186" name="Line 179"/>
              <p:cNvSpPr>
                <a:spLocks noChangeAspect="1" noChangeShapeType="1"/>
              </p:cNvSpPr>
              <p:nvPr/>
            </p:nvSpPr>
            <p:spPr bwMode="auto">
              <a:xfrm>
                <a:off x="4453" y="1679"/>
                <a:ext cx="0" cy="112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87" name="Line 180"/>
              <p:cNvSpPr>
                <a:spLocks noChangeAspect="1" noChangeShapeType="1"/>
              </p:cNvSpPr>
              <p:nvPr/>
            </p:nvSpPr>
            <p:spPr bwMode="auto">
              <a:xfrm>
                <a:off x="1622" y="2488"/>
                <a:ext cx="342"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88" name="Freeform 181"/>
              <p:cNvSpPr>
                <a:spLocks noChangeAspect="1"/>
              </p:cNvSpPr>
              <p:nvPr/>
            </p:nvSpPr>
            <p:spPr bwMode="auto">
              <a:xfrm>
                <a:off x="2863" y="2488"/>
                <a:ext cx="485" cy="126"/>
              </a:xfrm>
              <a:custGeom>
                <a:avLst/>
                <a:gdLst>
                  <a:gd name="T0" fmla="*/ 0 w 300"/>
                  <a:gd name="T1" fmla="*/ 0 h 78"/>
                  <a:gd name="T2" fmla="*/ 11620605 w 300"/>
                  <a:gd name="T3" fmla="*/ 0 h 78"/>
                  <a:gd name="T4" fmla="*/ 11620605 w 300"/>
                  <a:gd name="T5" fmla="*/ 2928015 h 78"/>
                  <a:gd name="T6" fmla="*/ 0 w 300"/>
                  <a:gd name="T7" fmla="*/ 2928015 h 78"/>
                  <a:gd name="T8" fmla="*/ 0 w 300"/>
                  <a:gd name="T9" fmla="*/ 0 h 78"/>
                  <a:gd name="T10" fmla="*/ 0 60000 65536"/>
                  <a:gd name="T11" fmla="*/ 0 60000 65536"/>
                  <a:gd name="T12" fmla="*/ 0 60000 65536"/>
                  <a:gd name="T13" fmla="*/ 0 60000 65536"/>
                  <a:gd name="T14" fmla="*/ 0 60000 65536"/>
                  <a:gd name="T15" fmla="*/ 0 w 300"/>
                  <a:gd name="T16" fmla="*/ 0 h 78"/>
                  <a:gd name="T17" fmla="*/ 300 w 300"/>
                  <a:gd name="T18" fmla="*/ 78 h 78"/>
                </a:gdLst>
                <a:ahLst/>
                <a:cxnLst>
                  <a:cxn ang="T10">
                    <a:pos x="T0" y="T1"/>
                  </a:cxn>
                  <a:cxn ang="T11">
                    <a:pos x="T2" y="T3"/>
                  </a:cxn>
                  <a:cxn ang="T12">
                    <a:pos x="T4" y="T5"/>
                  </a:cxn>
                  <a:cxn ang="T13">
                    <a:pos x="T6" y="T7"/>
                  </a:cxn>
                  <a:cxn ang="T14">
                    <a:pos x="T8" y="T9"/>
                  </a:cxn>
                </a:cxnLst>
                <a:rect l="T15" t="T16" r="T17" b="T18"/>
                <a:pathLst>
                  <a:path w="300" h="78">
                    <a:moveTo>
                      <a:pt x="0" y="0"/>
                    </a:moveTo>
                    <a:lnTo>
                      <a:pt x="299" y="0"/>
                    </a:lnTo>
                    <a:lnTo>
                      <a:pt x="299" y="77"/>
                    </a:lnTo>
                    <a:lnTo>
                      <a:pt x="0" y="77"/>
                    </a:lnTo>
                    <a:lnTo>
                      <a:pt x="0" y="0"/>
                    </a:lnTo>
                  </a:path>
                </a:pathLst>
              </a:custGeom>
              <a:solidFill>
                <a:srgbClr val="00FFFF"/>
              </a:solidFill>
              <a:ln w="38100" cap="rnd" cmpd="sng">
                <a:solidFill>
                  <a:schemeClr val="tx1"/>
                </a:solidFill>
                <a:round/>
                <a:headEnd/>
                <a:tailEnd/>
              </a:ln>
            </p:spPr>
            <p:txBody>
              <a:bodyPr/>
              <a:lstStyle/>
              <a:p>
                <a:endParaRPr lang="da-DK" dirty="0"/>
              </a:p>
            </p:txBody>
          </p:sp>
          <p:sp>
            <p:nvSpPr>
              <p:cNvPr id="6189" name="Line 182"/>
              <p:cNvSpPr>
                <a:spLocks noChangeAspect="1" noChangeShapeType="1"/>
              </p:cNvSpPr>
              <p:nvPr/>
            </p:nvSpPr>
            <p:spPr bwMode="auto">
              <a:xfrm>
                <a:off x="2863" y="2488"/>
                <a:ext cx="346"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90" name="Line 183"/>
              <p:cNvSpPr>
                <a:spLocks noChangeAspect="1" noChangeShapeType="1"/>
              </p:cNvSpPr>
              <p:nvPr/>
            </p:nvSpPr>
            <p:spPr bwMode="auto">
              <a:xfrm>
                <a:off x="1964" y="1679"/>
                <a:ext cx="0" cy="112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91" name="Freeform 184"/>
              <p:cNvSpPr>
                <a:spLocks noChangeAspect="1"/>
              </p:cNvSpPr>
              <p:nvPr/>
            </p:nvSpPr>
            <p:spPr bwMode="auto">
              <a:xfrm>
                <a:off x="4106" y="2488"/>
                <a:ext cx="416" cy="126"/>
              </a:xfrm>
              <a:custGeom>
                <a:avLst/>
                <a:gdLst>
                  <a:gd name="T0" fmla="*/ 0 w 257"/>
                  <a:gd name="T1" fmla="*/ 0 h 78"/>
                  <a:gd name="T2" fmla="*/ 10217314 w 257"/>
                  <a:gd name="T3" fmla="*/ 0 h 78"/>
                  <a:gd name="T4" fmla="*/ 10217314 w 257"/>
                  <a:gd name="T5" fmla="*/ 2928015 h 78"/>
                  <a:gd name="T6" fmla="*/ 0 w 257"/>
                  <a:gd name="T7" fmla="*/ 2928015 h 78"/>
                  <a:gd name="T8" fmla="*/ 0 w 257"/>
                  <a:gd name="T9" fmla="*/ 0 h 78"/>
                  <a:gd name="T10" fmla="*/ 0 60000 65536"/>
                  <a:gd name="T11" fmla="*/ 0 60000 65536"/>
                  <a:gd name="T12" fmla="*/ 0 60000 65536"/>
                  <a:gd name="T13" fmla="*/ 0 60000 65536"/>
                  <a:gd name="T14" fmla="*/ 0 60000 65536"/>
                  <a:gd name="T15" fmla="*/ 0 w 257"/>
                  <a:gd name="T16" fmla="*/ 0 h 78"/>
                  <a:gd name="T17" fmla="*/ 257 w 257"/>
                  <a:gd name="T18" fmla="*/ 78 h 78"/>
                </a:gdLst>
                <a:ahLst/>
                <a:cxnLst>
                  <a:cxn ang="T10">
                    <a:pos x="T0" y="T1"/>
                  </a:cxn>
                  <a:cxn ang="T11">
                    <a:pos x="T2" y="T3"/>
                  </a:cxn>
                  <a:cxn ang="T12">
                    <a:pos x="T4" y="T5"/>
                  </a:cxn>
                  <a:cxn ang="T13">
                    <a:pos x="T6" y="T7"/>
                  </a:cxn>
                  <a:cxn ang="T14">
                    <a:pos x="T8" y="T9"/>
                  </a:cxn>
                </a:cxnLst>
                <a:rect l="T15" t="T16" r="T17" b="T18"/>
                <a:pathLst>
                  <a:path w="257" h="78">
                    <a:moveTo>
                      <a:pt x="0" y="0"/>
                    </a:moveTo>
                    <a:lnTo>
                      <a:pt x="256" y="0"/>
                    </a:lnTo>
                    <a:lnTo>
                      <a:pt x="256" y="77"/>
                    </a:lnTo>
                    <a:lnTo>
                      <a:pt x="0" y="77"/>
                    </a:lnTo>
                    <a:lnTo>
                      <a:pt x="0" y="0"/>
                    </a:lnTo>
                  </a:path>
                </a:pathLst>
              </a:custGeom>
              <a:solidFill>
                <a:srgbClr val="00FFFF"/>
              </a:solidFill>
              <a:ln w="38100" cap="rnd" cmpd="sng">
                <a:solidFill>
                  <a:schemeClr val="tx1"/>
                </a:solidFill>
                <a:round/>
                <a:headEnd/>
                <a:tailEnd/>
              </a:ln>
            </p:spPr>
            <p:txBody>
              <a:bodyPr/>
              <a:lstStyle/>
              <a:p>
                <a:endParaRPr lang="da-DK" dirty="0"/>
              </a:p>
            </p:txBody>
          </p:sp>
          <p:sp>
            <p:nvSpPr>
              <p:cNvPr id="6192" name="Line 185"/>
              <p:cNvSpPr>
                <a:spLocks noChangeAspect="1" noChangeShapeType="1"/>
              </p:cNvSpPr>
              <p:nvPr/>
            </p:nvSpPr>
            <p:spPr bwMode="auto">
              <a:xfrm>
                <a:off x="4108" y="2488"/>
                <a:ext cx="345"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93" name="Freeform 186"/>
              <p:cNvSpPr>
                <a:spLocks noChangeAspect="1"/>
              </p:cNvSpPr>
              <p:nvPr/>
            </p:nvSpPr>
            <p:spPr bwMode="auto">
              <a:xfrm>
                <a:off x="1620" y="2488"/>
                <a:ext cx="416" cy="126"/>
              </a:xfrm>
              <a:custGeom>
                <a:avLst/>
                <a:gdLst>
                  <a:gd name="T0" fmla="*/ 0 w 257"/>
                  <a:gd name="T1" fmla="*/ 0 h 78"/>
                  <a:gd name="T2" fmla="*/ 10217314 w 257"/>
                  <a:gd name="T3" fmla="*/ 0 h 78"/>
                  <a:gd name="T4" fmla="*/ 10217314 w 257"/>
                  <a:gd name="T5" fmla="*/ 2928015 h 78"/>
                  <a:gd name="T6" fmla="*/ 0 w 257"/>
                  <a:gd name="T7" fmla="*/ 2928015 h 78"/>
                  <a:gd name="T8" fmla="*/ 0 w 257"/>
                  <a:gd name="T9" fmla="*/ 0 h 78"/>
                  <a:gd name="T10" fmla="*/ 0 60000 65536"/>
                  <a:gd name="T11" fmla="*/ 0 60000 65536"/>
                  <a:gd name="T12" fmla="*/ 0 60000 65536"/>
                  <a:gd name="T13" fmla="*/ 0 60000 65536"/>
                  <a:gd name="T14" fmla="*/ 0 60000 65536"/>
                  <a:gd name="T15" fmla="*/ 0 w 257"/>
                  <a:gd name="T16" fmla="*/ 0 h 78"/>
                  <a:gd name="T17" fmla="*/ 257 w 257"/>
                  <a:gd name="T18" fmla="*/ 78 h 78"/>
                </a:gdLst>
                <a:ahLst/>
                <a:cxnLst>
                  <a:cxn ang="T10">
                    <a:pos x="T0" y="T1"/>
                  </a:cxn>
                  <a:cxn ang="T11">
                    <a:pos x="T2" y="T3"/>
                  </a:cxn>
                  <a:cxn ang="T12">
                    <a:pos x="T4" y="T5"/>
                  </a:cxn>
                  <a:cxn ang="T13">
                    <a:pos x="T6" y="T7"/>
                  </a:cxn>
                  <a:cxn ang="T14">
                    <a:pos x="T8" y="T9"/>
                  </a:cxn>
                </a:cxnLst>
                <a:rect l="T15" t="T16" r="T17" b="T18"/>
                <a:pathLst>
                  <a:path w="257" h="78">
                    <a:moveTo>
                      <a:pt x="0" y="0"/>
                    </a:moveTo>
                    <a:lnTo>
                      <a:pt x="256" y="0"/>
                    </a:lnTo>
                    <a:lnTo>
                      <a:pt x="256" y="77"/>
                    </a:lnTo>
                    <a:lnTo>
                      <a:pt x="0" y="77"/>
                    </a:lnTo>
                    <a:lnTo>
                      <a:pt x="0" y="0"/>
                    </a:lnTo>
                  </a:path>
                </a:pathLst>
              </a:custGeom>
              <a:solidFill>
                <a:srgbClr val="00FFFF"/>
              </a:solidFill>
              <a:ln w="38100" cap="rnd" cmpd="sng">
                <a:solidFill>
                  <a:schemeClr val="tx1"/>
                </a:solidFill>
                <a:round/>
                <a:headEnd/>
                <a:tailEnd/>
              </a:ln>
            </p:spPr>
            <p:txBody>
              <a:bodyPr/>
              <a:lstStyle/>
              <a:p>
                <a:endParaRPr lang="da-DK" dirty="0"/>
              </a:p>
            </p:txBody>
          </p:sp>
          <p:sp>
            <p:nvSpPr>
              <p:cNvPr id="6194" name="Line 187"/>
              <p:cNvSpPr>
                <a:spLocks noChangeAspect="1" noChangeShapeType="1"/>
              </p:cNvSpPr>
              <p:nvPr/>
            </p:nvSpPr>
            <p:spPr bwMode="auto">
              <a:xfrm>
                <a:off x="1622" y="2488"/>
                <a:ext cx="342"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95" name="Line 188"/>
              <p:cNvSpPr>
                <a:spLocks noChangeAspect="1" noChangeShapeType="1"/>
              </p:cNvSpPr>
              <p:nvPr/>
            </p:nvSpPr>
            <p:spPr bwMode="auto">
              <a:xfrm>
                <a:off x="572" y="2491"/>
                <a:ext cx="0" cy="288"/>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96" name="Line 189"/>
              <p:cNvSpPr>
                <a:spLocks noChangeAspect="1" noChangeShapeType="1"/>
              </p:cNvSpPr>
              <p:nvPr/>
            </p:nvSpPr>
            <p:spPr bwMode="auto">
              <a:xfrm flipH="1">
                <a:off x="510" y="2488"/>
                <a:ext cx="129"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197" name="Freeform 190"/>
              <p:cNvSpPr>
                <a:spLocks noChangeAspect="1"/>
              </p:cNvSpPr>
              <p:nvPr/>
            </p:nvSpPr>
            <p:spPr bwMode="auto">
              <a:xfrm>
                <a:off x="377" y="2590"/>
                <a:ext cx="416" cy="211"/>
              </a:xfrm>
              <a:custGeom>
                <a:avLst/>
                <a:gdLst>
                  <a:gd name="T0" fmla="*/ 10217314 w 257"/>
                  <a:gd name="T1" fmla="*/ 0 h 130"/>
                  <a:gd name="T2" fmla="*/ 517153 w 257"/>
                  <a:gd name="T3" fmla="*/ 0 h 130"/>
                  <a:gd name="T4" fmla="*/ 517153 w 257"/>
                  <a:gd name="T5" fmla="*/ 4538970 h 130"/>
                  <a:gd name="T6" fmla="*/ 0 w 257"/>
                  <a:gd name="T7" fmla="*/ 5455073 h 130"/>
                  <a:gd name="T8" fmla="*/ 3229621 w 257"/>
                  <a:gd name="T9" fmla="*/ 5455073 h 130"/>
                  <a:gd name="T10" fmla="*/ 2663724 w 257"/>
                  <a:gd name="T11" fmla="*/ 4538970 h 130"/>
                  <a:gd name="T12" fmla="*/ 2663724 w 257"/>
                  <a:gd name="T13" fmla="*/ 1832653 h 130"/>
                  <a:gd name="T14" fmla="*/ 10217314 w 257"/>
                  <a:gd name="T15" fmla="*/ 1832653 h 130"/>
                  <a:gd name="T16" fmla="*/ 10217314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256" y="0"/>
                    </a:moveTo>
                    <a:lnTo>
                      <a:pt x="13" y="0"/>
                    </a:lnTo>
                    <a:lnTo>
                      <a:pt x="13" y="107"/>
                    </a:lnTo>
                    <a:lnTo>
                      <a:pt x="0" y="129"/>
                    </a:lnTo>
                    <a:lnTo>
                      <a:pt x="81" y="129"/>
                    </a:lnTo>
                    <a:lnTo>
                      <a:pt x="67" y="107"/>
                    </a:lnTo>
                    <a:lnTo>
                      <a:pt x="67" y="43"/>
                    </a:lnTo>
                    <a:lnTo>
                      <a:pt x="256" y="43"/>
                    </a:lnTo>
                    <a:lnTo>
                      <a:pt x="256" y="0"/>
                    </a:lnTo>
                  </a:path>
                </a:pathLst>
              </a:custGeom>
              <a:solidFill>
                <a:srgbClr val="00FFFF"/>
              </a:solidFill>
              <a:ln w="38100" cap="rnd" cmpd="sng">
                <a:solidFill>
                  <a:schemeClr val="tx1"/>
                </a:solidFill>
                <a:round/>
                <a:headEnd/>
                <a:tailEnd/>
              </a:ln>
            </p:spPr>
            <p:txBody>
              <a:bodyPr/>
              <a:lstStyle/>
              <a:p>
                <a:endParaRPr lang="da-DK" dirty="0"/>
              </a:p>
            </p:txBody>
          </p:sp>
          <p:sp>
            <p:nvSpPr>
              <p:cNvPr id="6198" name="Freeform 191"/>
              <p:cNvSpPr>
                <a:spLocks noChangeAspect="1"/>
              </p:cNvSpPr>
              <p:nvPr/>
            </p:nvSpPr>
            <p:spPr bwMode="auto">
              <a:xfrm>
                <a:off x="5282" y="2590"/>
                <a:ext cx="416" cy="211"/>
              </a:xfrm>
              <a:custGeom>
                <a:avLst/>
                <a:gdLst>
                  <a:gd name="T0" fmla="*/ 0 w 257"/>
                  <a:gd name="T1" fmla="*/ 0 h 130"/>
                  <a:gd name="T2" fmla="*/ 9696638 w 257"/>
                  <a:gd name="T3" fmla="*/ 0 h 130"/>
                  <a:gd name="T4" fmla="*/ 9696638 w 257"/>
                  <a:gd name="T5" fmla="*/ 4538970 h 130"/>
                  <a:gd name="T6" fmla="*/ 10217314 w 257"/>
                  <a:gd name="T7" fmla="*/ 5455073 h 130"/>
                  <a:gd name="T8" fmla="*/ 6979263 w 257"/>
                  <a:gd name="T9" fmla="*/ 5455073 h 130"/>
                  <a:gd name="T10" fmla="*/ 7547204 w 257"/>
                  <a:gd name="T11" fmla="*/ 4538970 h 130"/>
                  <a:gd name="T12" fmla="*/ 7547204 w 257"/>
                  <a:gd name="T13" fmla="*/ 1832653 h 130"/>
                  <a:gd name="T14" fmla="*/ 0 w 257"/>
                  <a:gd name="T15" fmla="*/ 1832653 h 130"/>
                  <a:gd name="T16" fmla="*/ 0 w 257"/>
                  <a:gd name="T17" fmla="*/ 0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7"/>
                  <a:gd name="T28" fmla="*/ 0 h 130"/>
                  <a:gd name="T29" fmla="*/ 257 w 257"/>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7" h="130">
                    <a:moveTo>
                      <a:pt x="0" y="0"/>
                    </a:moveTo>
                    <a:lnTo>
                      <a:pt x="243" y="0"/>
                    </a:lnTo>
                    <a:lnTo>
                      <a:pt x="243" y="107"/>
                    </a:lnTo>
                    <a:lnTo>
                      <a:pt x="256" y="129"/>
                    </a:lnTo>
                    <a:lnTo>
                      <a:pt x="175" y="129"/>
                    </a:lnTo>
                    <a:lnTo>
                      <a:pt x="189" y="107"/>
                    </a:lnTo>
                    <a:lnTo>
                      <a:pt x="189" y="43"/>
                    </a:lnTo>
                    <a:lnTo>
                      <a:pt x="0" y="43"/>
                    </a:lnTo>
                    <a:lnTo>
                      <a:pt x="0" y="0"/>
                    </a:lnTo>
                  </a:path>
                </a:pathLst>
              </a:custGeom>
              <a:solidFill>
                <a:srgbClr val="00FFFF"/>
              </a:solidFill>
              <a:ln w="38100" cap="rnd" cmpd="sng">
                <a:solidFill>
                  <a:schemeClr val="tx1"/>
                </a:solidFill>
                <a:round/>
                <a:headEnd/>
                <a:tailEnd/>
              </a:ln>
            </p:spPr>
            <p:txBody>
              <a:bodyPr/>
              <a:lstStyle/>
              <a:p>
                <a:endParaRPr lang="da-DK" dirty="0"/>
              </a:p>
            </p:txBody>
          </p:sp>
          <p:sp>
            <p:nvSpPr>
              <p:cNvPr id="6199" name="Line 192"/>
              <p:cNvSpPr>
                <a:spLocks noChangeAspect="1" noChangeShapeType="1"/>
              </p:cNvSpPr>
              <p:nvPr/>
            </p:nvSpPr>
            <p:spPr bwMode="auto">
              <a:xfrm>
                <a:off x="5354" y="2590"/>
                <a:ext cx="320"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200" name="Line 193"/>
              <p:cNvSpPr>
                <a:spLocks noChangeAspect="1" noChangeShapeType="1"/>
              </p:cNvSpPr>
              <p:nvPr/>
            </p:nvSpPr>
            <p:spPr bwMode="auto">
              <a:xfrm>
                <a:off x="5351" y="2659"/>
                <a:ext cx="235"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201" name="Line 194"/>
              <p:cNvSpPr>
                <a:spLocks noChangeAspect="1" noChangeShapeType="1"/>
              </p:cNvSpPr>
              <p:nvPr/>
            </p:nvSpPr>
            <p:spPr bwMode="auto">
              <a:xfrm>
                <a:off x="5586" y="2660"/>
                <a:ext cx="0" cy="103"/>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202" name="Line 195"/>
              <p:cNvSpPr>
                <a:spLocks noChangeAspect="1" noChangeShapeType="1"/>
              </p:cNvSpPr>
              <p:nvPr/>
            </p:nvSpPr>
            <p:spPr bwMode="auto">
              <a:xfrm>
                <a:off x="5674" y="2592"/>
                <a:ext cx="0" cy="17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203" name="Line 196"/>
              <p:cNvSpPr>
                <a:spLocks noChangeAspect="1" noChangeShapeType="1"/>
              </p:cNvSpPr>
              <p:nvPr/>
            </p:nvSpPr>
            <p:spPr bwMode="auto">
              <a:xfrm flipH="1">
                <a:off x="398" y="2590"/>
                <a:ext cx="320"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204" name="Line 197"/>
              <p:cNvSpPr>
                <a:spLocks noChangeAspect="1" noChangeShapeType="1"/>
              </p:cNvSpPr>
              <p:nvPr/>
            </p:nvSpPr>
            <p:spPr bwMode="auto">
              <a:xfrm flipH="1">
                <a:off x="486" y="2659"/>
                <a:ext cx="236" cy="0"/>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205" name="Line 198"/>
              <p:cNvSpPr>
                <a:spLocks noChangeAspect="1" noChangeShapeType="1"/>
              </p:cNvSpPr>
              <p:nvPr/>
            </p:nvSpPr>
            <p:spPr bwMode="auto">
              <a:xfrm>
                <a:off x="396" y="2592"/>
                <a:ext cx="0" cy="171"/>
              </a:xfrm>
              <a:prstGeom prst="line">
                <a:avLst/>
              </a:prstGeom>
              <a:noFill/>
              <a:ln w="38100">
                <a:solidFill>
                  <a:schemeClr val="tx1"/>
                </a:solidFill>
                <a:round/>
                <a:headEnd type="none" w="sm" len="sm"/>
                <a:tailEnd type="none" w="sm" len="sm"/>
              </a:ln>
            </p:spPr>
            <p:txBody>
              <a:bodyPr wrap="none" anchor="ctr"/>
              <a:lstStyle/>
              <a:p>
                <a:endParaRPr lang="da-DK" dirty="0"/>
              </a:p>
            </p:txBody>
          </p:sp>
          <p:sp>
            <p:nvSpPr>
              <p:cNvPr id="6206" name="Line 199"/>
              <p:cNvSpPr>
                <a:spLocks noChangeAspect="1" noChangeShapeType="1"/>
              </p:cNvSpPr>
              <p:nvPr/>
            </p:nvSpPr>
            <p:spPr bwMode="auto">
              <a:xfrm>
                <a:off x="484" y="2660"/>
                <a:ext cx="0" cy="103"/>
              </a:xfrm>
              <a:prstGeom prst="line">
                <a:avLst/>
              </a:prstGeom>
              <a:noFill/>
              <a:ln w="38100">
                <a:solidFill>
                  <a:schemeClr val="tx1"/>
                </a:solidFill>
                <a:round/>
                <a:headEnd type="none" w="sm" len="sm"/>
                <a:tailEnd type="none" w="sm" len="sm"/>
              </a:ln>
            </p:spPr>
            <p:txBody>
              <a:bodyPr wrap="none" anchor="ctr"/>
              <a:lstStyle/>
              <a:p>
                <a:endParaRPr lang="da-DK" dirty="0"/>
              </a:p>
            </p:txBody>
          </p:sp>
        </p:grpSp>
        <p:sp>
          <p:nvSpPr>
            <p:cNvPr id="6161" name="Freeform 200"/>
            <p:cNvSpPr>
              <a:spLocks/>
            </p:cNvSpPr>
            <p:nvPr/>
          </p:nvSpPr>
          <p:spPr bwMode="auto">
            <a:xfrm>
              <a:off x="3538" y="1909"/>
              <a:ext cx="1484" cy="924"/>
            </a:xfrm>
            <a:custGeom>
              <a:avLst/>
              <a:gdLst>
                <a:gd name="T0" fmla="*/ 218 w 1608"/>
                <a:gd name="T1" fmla="*/ 0 h 921"/>
                <a:gd name="T2" fmla="*/ 218 w 1608"/>
                <a:gd name="T3" fmla="*/ 771 h 921"/>
                <a:gd name="T4" fmla="*/ 270 w 1608"/>
                <a:gd name="T5" fmla="*/ 771 h 921"/>
                <a:gd name="T6" fmla="*/ 270 w 1608"/>
                <a:gd name="T7" fmla="*/ 951 h 921"/>
                <a:gd name="T8" fmla="*/ 276 w 1608"/>
                <a:gd name="T9" fmla="*/ 984 h 921"/>
                <a:gd name="T10" fmla="*/ 259 w 1608"/>
                <a:gd name="T11" fmla="*/ 984 h 921"/>
                <a:gd name="T12" fmla="*/ 260 w 1608"/>
                <a:gd name="T13" fmla="*/ 957 h 921"/>
                <a:gd name="T14" fmla="*/ 260 w 1608"/>
                <a:gd name="T15" fmla="*/ 843 h 921"/>
                <a:gd name="T16" fmla="*/ 218 w 1608"/>
                <a:gd name="T17" fmla="*/ 843 h 921"/>
                <a:gd name="T18" fmla="*/ 218 w 1608"/>
                <a:gd name="T19" fmla="*/ 987 h 921"/>
                <a:gd name="T20" fmla="*/ 66 w 1608"/>
                <a:gd name="T21" fmla="*/ 987 h 921"/>
                <a:gd name="T22" fmla="*/ 66 w 1608"/>
                <a:gd name="T23" fmla="*/ 780 h 921"/>
                <a:gd name="T24" fmla="*/ 6 w 1608"/>
                <a:gd name="T25" fmla="*/ 780 h 921"/>
                <a:gd name="T26" fmla="*/ 0 w 1608"/>
                <a:gd name="T27" fmla="*/ 671 h 921"/>
                <a:gd name="T28" fmla="*/ 66 w 1608"/>
                <a:gd name="T29" fmla="*/ 671 h 921"/>
                <a:gd name="T30" fmla="*/ 66 w 1608"/>
                <a:gd name="T31" fmla="*/ 3 h 921"/>
                <a:gd name="T32" fmla="*/ 218 w 1608"/>
                <a:gd name="T33" fmla="*/ 0 h 9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8"/>
                <a:gd name="T52" fmla="*/ 0 h 921"/>
                <a:gd name="T53" fmla="*/ 1608 w 1608"/>
                <a:gd name="T54" fmla="*/ 921 h 9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8" h="921">
                  <a:moveTo>
                    <a:pt x="1272" y="0"/>
                  </a:moveTo>
                  <a:lnTo>
                    <a:pt x="1272" y="726"/>
                  </a:lnTo>
                  <a:lnTo>
                    <a:pt x="1590" y="726"/>
                  </a:lnTo>
                  <a:lnTo>
                    <a:pt x="1590" y="885"/>
                  </a:lnTo>
                  <a:lnTo>
                    <a:pt x="1608" y="918"/>
                  </a:lnTo>
                  <a:lnTo>
                    <a:pt x="1509" y="918"/>
                  </a:lnTo>
                  <a:lnTo>
                    <a:pt x="1527" y="891"/>
                  </a:lnTo>
                  <a:lnTo>
                    <a:pt x="1527" y="777"/>
                  </a:lnTo>
                  <a:lnTo>
                    <a:pt x="1269" y="777"/>
                  </a:lnTo>
                  <a:lnTo>
                    <a:pt x="1269" y="921"/>
                  </a:lnTo>
                  <a:lnTo>
                    <a:pt x="393" y="921"/>
                  </a:lnTo>
                  <a:lnTo>
                    <a:pt x="393" y="732"/>
                  </a:lnTo>
                  <a:lnTo>
                    <a:pt x="6" y="732"/>
                  </a:lnTo>
                  <a:lnTo>
                    <a:pt x="0" y="627"/>
                  </a:lnTo>
                  <a:lnTo>
                    <a:pt x="390" y="627"/>
                  </a:lnTo>
                  <a:lnTo>
                    <a:pt x="390" y="3"/>
                  </a:lnTo>
                  <a:cubicBezTo>
                    <a:pt x="684" y="2"/>
                    <a:pt x="1272" y="0"/>
                    <a:pt x="1272" y="0"/>
                  </a:cubicBezTo>
                  <a:close/>
                </a:path>
              </a:pathLst>
            </a:custGeom>
            <a:solidFill>
              <a:srgbClr val="00FFFF"/>
            </a:solidFill>
            <a:ln w="12700" cap="flat" cmpd="sng">
              <a:noFill/>
              <a:prstDash val="solid"/>
              <a:round/>
              <a:headEnd/>
              <a:tailEnd/>
            </a:ln>
          </p:spPr>
          <p:txBody>
            <a:bodyPr wrap="none" anchor="ctr"/>
            <a:lstStyle/>
            <a:p>
              <a:endParaRPr lang="da-DK" dirty="0"/>
            </a:p>
          </p:txBody>
        </p:sp>
        <p:sp>
          <p:nvSpPr>
            <p:cNvPr id="6162" name="Freeform 201"/>
            <p:cNvSpPr>
              <a:spLocks/>
            </p:cNvSpPr>
            <p:nvPr/>
          </p:nvSpPr>
          <p:spPr bwMode="auto">
            <a:xfrm flipH="1">
              <a:off x="153" y="1910"/>
              <a:ext cx="1453" cy="923"/>
            </a:xfrm>
            <a:custGeom>
              <a:avLst/>
              <a:gdLst>
                <a:gd name="T0" fmla="*/ 136 w 1608"/>
                <a:gd name="T1" fmla="*/ 0 h 921"/>
                <a:gd name="T2" fmla="*/ 136 w 1608"/>
                <a:gd name="T3" fmla="*/ 770 h 921"/>
                <a:gd name="T4" fmla="*/ 173 w 1608"/>
                <a:gd name="T5" fmla="*/ 770 h 921"/>
                <a:gd name="T6" fmla="*/ 173 w 1608"/>
                <a:gd name="T7" fmla="*/ 929 h 921"/>
                <a:gd name="T8" fmla="*/ 173 w 1608"/>
                <a:gd name="T9" fmla="*/ 962 h 921"/>
                <a:gd name="T10" fmla="*/ 163 w 1608"/>
                <a:gd name="T11" fmla="*/ 962 h 921"/>
                <a:gd name="T12" fmla="*/ 165 w 1608"/>
                <a:gd name="T13" fmla="*/ 935 h 921"/>
                <a:gd name="T14" fmla="*/ 165 w 1608"/>
                <a:gd name="T15" fmla="*/ 821 h 921"/>
                <a:gd name="T16" fmla="*/ 136 w 1608"/>
                <a:gd name="T17" fmla="*/ 821 h 921"/>
                <a:gd name="T18" fmla="*/ 136 w 1608"/>
                <a:gd name="T19" fmla="*/ 965 h 921"/>
                <a:gd name="T20" fmla="*/ 42 w 1608"/>
                <a:gd name="T21" fmla="*/ 965 h 921"/>
                <a:gd name="T22" fmla="*/ 42 w 1608"/>
                <a:gd name="T23" fmla="*/ 776 h 921"/>
                <a:gd name="T24" fmla="*/ 5 w 1608"/>
                <a:gd name="T25" fmla="*/ 776 h 921"/>
                <a:gd name="T26" fmla="*/ 0 w 1608"/>
                <a:gd name="T27" fmla="*/ 649 h 921"/>
                <a:gd name="T28" fmla="*/ 42 w 1608"/>
                <a:gd name="T29" fmla="*/ 649 h 921"/>
                <a:gd name="T30" fmla="*/ 42 w 1608"/>
                <a:gd name="T31" fmla="*/ 3 h 921"/>
                <a:gd name="T32" fmla="*/ 136 w 1608"/>
                <a:gd name="T33" fmla="*/ 0 h 9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8"/>
                <a:gd name="T52" fmla="*/ 0 h 921"/>
                <a:gd name="T53" fmla="*/ 1608 w 1608"/>
                <a:gd name="T54" fmla="*/ 921 h 9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8" h="921">
                  <a:moveTo>
                    <a:pt x="1272" y="0"/>
                  </a:moveTo>
                  <a:lnTo>
                    <a:pt x="1272" y="726"/>
                  </a:lnTo>
                  <a:lnTo>
                    <a:pt x="1590" y="726"/>
                  </a:lnTo>
                  <a:lnTo>
                    <a:pt x="1590" y="885"/>
                  </a:lnTo>
                  <a:lnTo>
                    <a:pt x="1608" y="918"/>
                  </a:lnTo>
                  <a:lnTo>
                    <a:pt x="1509" y="918"/>
                  </a:lnTo>
                  <a:lnTo>
                    <a:pt x="1527" y="891"/>
                  </a:lnTo>
                  <a:lnTo>
                    <a:pt x="1527" y="777"/>
                  </a:lnTo>
                  <a:lnTo>
                    <a:pt x="1269" y="777"/>
                  </a:lnTo>
                  <a:lnTo>
                    <a:pt x="1269" y="921"/>
                  </a:lnTo>
                  <a:lnTo>
                    <a:pt x="393" y="921"/>
                  </a:lnTo>
                  <a:lnTo>
                    <a:pt x="393" y="732"/>
                  </a:lnTo>
                  <a:lnTo>
                    <a:pt x="6" y="732"/>
                  </a:lnTo>
                  <a:lnTo>
                    <a:pt x="0" y="627"/>
                  </a:lnTo>
                  <a:lnTo>
                    <a:pt x="390" y="627"/>
                  </a:lnTo>
                  <a:lnTo>
                    <a:pt x="390" y="3"/>
                  </a:lnTo>
                  <a:cubicBezTo>
                    <a:pt x="684" y="2"/>
                    <a:pt x="1272" y="0"/>
                    <a:pt x="1272" y="0"/>
                  </a:cubicBezTo>
                  <a:close/>
                </a:path>
              </a:pathLst>
            </a:custGeom>
            <a:solidFill>
              <a:srgbClr val="00FFFF"/>
            </a:solidFill>
            <a:ln w="12700" cap="flat" cmpd="sng">
              <a:noFill/>
              <a:prstDash val="solid"/>
              <a:round/>
              <a:headEnd/>
              <a:tailEnd/>
            </a:ln>
          </p:spPr>
          <p:txBody>
            <a:bodyPr wrap="none" anchor="ctr"/>
            <a:lstStyle/>
            <a:p>
              <a:endParaRPr lang="da-DK" dirty="0"/>
            </a:p>
          </p:txBody>
        </p:sp>
        <p:sp>
          <p:nvSpPr>
            <p:cNvPr id="6163" name="Freeform 202"/>
            <p:cNvSpPr>
              <a:spLocks/>
            </p:cNvSpPr>
            <p:nvPr/>
          </p:nvSpPr>
          <p:spPr bwMode="auto">
            <a:xfrm>
              <a:off x="1602" y="1912"/>
              <a:ext cx="1249" cy="915"/>
            </a:xfrm>
            <a:custGeom>
              <a:avLst/>
              <a:gdLst>
                <a:gd name="T0" fmla="*/ 0 w 1353"/>
                <a:gd name="T1" fmla="*/ 0 h 915"/>
                <a:gd name="T2" fmla="*/ 0 w 1353"/>
                <a:gd name="T3" fmla="*/ 915 h 915"/>
                <a:gd name="T4" fmla="*/ 150 w 1353"/>
                <a:gd name="T5" fmla="*/ 915 h 915"/>
                <a:gd name="T6" fmla="*/ 150 w 1353"/>
                <a:gd name="T7" fmla="*/ 732 h 915"/>
                <a:gd name="T8" fmla="*/ 232 w 1353"/>
                <a:gd name="T9" fmla="*/ 732 h 915"/>
                <a:gd name="T10" fmla="*/ 231 w 1353"/>
                <a:gd name="T11" fmla="*/ 624 h 915"/>
                <a:gd name="T12" fmla="*/ 150 w 1353"/>
                <a:gd name="T13" fmla="*/ 624 h 915"/>
                <a:gd name="T14" fmla="*/ 150 w 1353"/>
                <a:gd name="T15" fmla="*/ 0 h 915"/>
                <a:gd name="T16" fmla="*/ 0 w 1353"/>
                <a:gd name="T17" fmla="*/ 0 h 9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3"/>
                <a:gd name="T28" fmla="*/ 0 h 915"/>
                <a:gd name="T29" fmla="*/ 1353 w 1353"/>
                <a:gd name="T30" fmla="*/ 915 h 9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3" h="915">
                  <a:moveTo>
                    <a:pt x="0" y="0"/>
                  </a:moveTo>
                  <a:lnTo>
                    <a:pt x="0" y="915"/>
                  </a:lnTo>
                  <a:lnTo>
                    <a:pt x="879" y="915"/>
                  </a:lnTo>
                  <a:lnTo>
                    <a:pt x="879" y="732"/>
                  </a:lnTo>
                  <a:lnTo>
                    <a:pt x="1353" y="732"/>
                  </a:lnTo>
                  <a:lnTo>
                    <a:pt x="1350" y="624"/>
                  </a:lnTo>
                  <a:lnTo>
                    <a:pt x="876" y="624"/>
                  </a:lnTo>
                  <a:lnTo>
                    <a:pt x="876" y="0"/>
                  </a:lnTo>
                  <a:lnTo>
                    <a:pt x="0" y="0"/>
                  </a:lnTo>
                  <a:close/>
                </a:path>
              </a:pathLst>
            </a:custGeom>
            <a:solidFill>
              <a:srgbClr val="00FFFF"/>
            </a:solidFill>
            <a:ln w="12700" cap="flat" cmpd="sng">
              <a:noFill/>
              <a:prstDash val="solid"/>
              <a:round/>
              <a:headEnd/>
              <a:tailEnd/>
            </a:ln>
          </p:spPr>
          <p:txBody>
            <a:bodyPr wrap="none" anchor="ctr"/>
            <a:lstStyle/>
            <a:p>
              <a:endParaRPr lang="da-DK" dirty="0"/>
            </a:p>
          </p:txBody>
        </p:sp>
        <p:sp>
          <p:nvSpPr>
            <p:cNvPr id="6164" name="Freeform 203"/>
            <p:cNvSpPr>
              <a:spLocks/>
            </p:cNvSpPr>
            <p:nvPr/>
          </p:nvSpPr>
          <p:spPr bwMode="auto">
            <a:xfrm>
              <a:off x="2748" y="1909"/>
              <a:ext cx="815" cy="922"/>
            </a:xfrm>
            <a:custGeom>
              <a:avLst/>
              <a:gdLst>
                <a:gd name="T0" fmla="*/ 2 w 882"/>
                <a:gd name="T1" fmla="*/ 2 h 922"/>
                <a:gd name="T2" fmla="*/ 0 w 882"/>
                <a:gd name="T3" fmla="*/ 922 h 922"/>
                <a:gd name="T4" fmla="*/ 155 w 882"/>
                <a:gd name="T5" fmla="*/ 922 h 922"/>
                <a:gd name="T6" fmla="*/ 155 w 882"/>
                <a:gd name="T7" fmla="*/ 0 h 922"/>
                <a:gd name="T8" fmla="*/ 2 w 882"/>
                <a:gd name="T9" fmla="*/ 2 h 922"/>
                <a:gd name="T10" fmla="*/ 0 60000 65536"/>
                <a:gd name="T11" fmla="*/ 0 60000 65536"/>
                <a:gd name="T12" fmla="*/ 0 60000 65536"/>
                <a:gd name="T13" fmla="*/ 0 60000 65536"/>
                <a:gd name="T14" fmla="*/ 0 60000 65536"/>
                <a:gd name="T15" fmla="*/ 0 w 882"/>
                <a:gd name="T16" fmla="*/ 0 h 922"/>
                <a:gd name="T17" fmla="*/ 882 w 882"/>
                <a:gd name="T18" fmla="*/ 922 h 922"/>
              </a:gdLst>
              <a:ahLst/>
              <a:cxnLst>
                <a:cxn ang="T10">
                  <a:pos x="T0" y="T1"/>
                </a:cxn>
                <a:cxn ang="T11">
                  <a:pos x="T2" y="T3"/>
                </a:cxn>
                <a:cxn ang="T12">
                  <a:pos x="T4" y="T5"/>
                </a:cxn>
                <a:cxn ang="T13">
                  <a:pos x="T6" y="T7"/>
                </a:cxn>
                <a:cxn ang="T14">
                  <a:pos x="T8" y="T9"/>
                </a:cxn>
              </a:cxnLst>
              <a:rect l="T15" t="T16" r="T17" b="T18"/>
              <a:pathLst>
                <a:path w="882" h="922">
                  <a:moveTo>
                    <a:pt x="2" y="2"/>
                  </a:moveTo>
                  <a:lnTo>
                    <a:pt x="0" y="922"/>
                  </a:lnTo>
                  <a:lnTo>
                    <a:pt x="882" y="922"/>
                  </a:lnTo>
                  <a:lnTo>
                    <a:pt x="882" y="0"/>
                  </a:lnTo>
                  <a:lnTo>
                    <a:pt x="2" y="2"/>
                  </a:lnTo>
                  <a:close/>
                </a:path>
              </a:pathLst>
            </a:custGeom>
            <a:solidFill>
              <a:srgbClr val="00FFFF"/>
            </a:solidFill>
            <a:ln w="12700" cap="flat" cmpd="sng">
              <a:noFill/>
              <a:prstDash val="solid"/>
              <a:round/>
              <a:headEnd/>
              <a:tailEnd/>
            </a:ln>
          </p:spPr>
          <p:txBody>
            <a:bodyPr wrap="none" anchor="ctr"/>
            <a:lstStyle/>
            <a:p>
              <a:endParaRPr lang="da-DK" dirty="0"/>
            </a:p>
          </p:txBody>
        </p:sp>
      </p:grpSp>
      <p:sp>
        <p:nvSpPr>
          <p:cNvPr id="121041" name="Text Box 209"/>
          <p:cNvSpPr txBox="1">
            <a:spLocks noChangeArrowheads="1"/>
          </p:cNvSpPr>
          <p:nvPr/>
        </p:nvSpPr>
        <p:spPr bwMode="auto">
          <a:xfrm>
            <a:off x="2922511" y="2917825"/>
            <a:ext cx="1070807" cy="1220205"/>
          </a:xfrm>
          <a:prstGeom prst="rect">
            <a:avLst/>
          </a:prstGeom>
          <a:noFill/>
          <a:ln w="9525" algn="ctr">
            <a:noFill/>
            <a:miter lim="800000"/>
            <a:headEnd/>
            <a:tailEnd/>
          </a:ln>
        </p:spPr>
        <p:txBody>
          <a:bodyPr wrap="none" lIns="104775" tIns="55562" rIns="104775" bIns="55562">
            <a:spAutoFit/>
          </a:bodyPr>
          <a:lstStyle/>
          <a:p>
            <a:pPr algn="ctr" defTabSz="965200"/>
            <a:r>
              <a:rPr lang="en-GB" sz="2400" dirty="0"/>
              <a:t>Low</a:t>
            </a:r>
          </a:p>
          <a:p>
            <a:pPr algn="ctr" defTabSz="965200"/>
            <a:r>
              <a:rPr lang="en-GB" sz="2400" dirty="0" smtClean="0"/>
              <a:t>price</a:t>
            </a:r>
          </a:p>
          <a:p>
            <a:pPr algn="ctr" defTabSz="965200"/>
            <a:r>
              <a:rPr lang="en-GB" sz="2400" dirty="0" smtClean="0"/>
              <a:t>zone</a:t>
            </a:r>
            <a:endParaRPr lang="en-GB" sz="2400" dirty="0"/>
          </a:p>
        </p:txBody>
      </p:sp>
      <p:sp>
        <p:nvSpPr>
          <p:cNvPr id="121043" name="Text Box 211"/>
          <p:cNvSpPr txBox="1">
            <a:spLocks noChangeArrowheads="1"/>
          </p:cNvSpPr>
          <p:nvPr/>
        </p:nvSpPr>
        <p:spPr bwMode="auto">
          <a:xfrm>
            <a:off x="883823" y="2917825"/>
            <a:ext cx="1070807" cy="1220205"/>
          </a:xfrm>
          <a:prstGeom prst="rect">
            <a:avLst/>
          </a:prstGeom>
          <a:noFill/>
          <a:ln w="9525" algn="ctr">
            <a:noFill/>
            <a:miter lim="800000"/>
            <a:headEnd/>
            <a:tailEnd/>
          </a:ln>
        </p:spPr>
        <p:txBody>
          <a:bodyPr wrap="none" lIns="104775" tIns="55562" rIns="104775" bIns="55562">
            <a:spAutoFit/>
          </a:bodyPr>
          <a:lstStyle/>
          <a:p>
            <a:pPr algn="ctr" defTabSz="965200"/>
            <a:r>
              <a:rPr lang="en-GB" sz="2400" dirty="0"/>
              <a:t>High</a:t>
            </a:r>
          </a:p>
          <a:p>
            <a:pPr algn="ctr" defTabSz="965200"/>
            <a:r>
              <a:rPr lang="en-GB" sz="2400" dirty="0" smtClean="0"/>
              <a:t>price</a:t>
            </a:r>
          </a:p>
          <a:p>
            <a:pPr algn="ctr" defTabSz="965200"/>
            <a:r>
              <a:rPr lang="en-GB" sz="2400" dirty="0" smtClean="0"/>
              <a:t>zone</a:t>
            </a:r>
            <a:endParaRPr lang="en-GB" sz="2400" dirty="0"/>
          </a:p>
        </p:txBody>
      </p:sp>
      <p:sp>
        <p:nvSpPr>
          <p:cNvPr id="121045" name="Text Box 213"/>
          <p:cNvSpPr txBox="1">
            <a:spLocks noChangeArrowheads="1"/>
          </p:cNvSpPr>
          <p:nvPr/>
        </p:nvSpPr>
        <p:spPr bwMode="auto">
          <a:xfrm>
            <a:off x="1135881" y="5686425"/>
            <a:ext cx="7053214" cy="727762"/>
          </a:xfrm>
          <a:prstGeom prst="rect">
            <a:avLst/>
          </a:prstGeom>
          <a:noFill/>
          <a:ln w="9525" algn="ctr">
            <a:noFill/>
            <a:miter lim="800000"/>
            <a:headEnd/>
            <a:tailEnd/>
          </a:ln>
        </p:spPr>
        <p:txBody>
          <a:bodyPr wrap="none" lIns="104775" tIns="55562" rIns="104775" bIns="55562">
            <a:spAutoFit/>
          </a:bodyPr>
          <a:lstStyle/>
          <a:p>
            <a:pPr algn="ctr" defTabSz="965200"/>
            <a:r>
              <a:rPr lang="en-GB" i="1" dirty="0"/>
              <a:t>Good congestion management will ensure the</a:t>
            </a:r>
          </a:p>
          <a:p>
            <a:pPr algn="ctr" defTabSz="965200"/>
            <a:r>
              <a:rPr lang="en-GB" i="1" dirty="0"/>
              <a:t>commodity moves towards the high price </a:t>
            </a:r>
            <a:r>
              <a:rPr lang="en-GB" i="1" dirty="0" smtClean="0"/>
              <a:t>zone!</a:t>
            </a:r>
            <a:endParaRPr lang="en-GB" i="1" dirty="0"/>
          </a:p>
        </p:txBody>
      </p:sp>
      <p:sp>
        <p:nvSpPr>
          <p:cNvPr id="123" name="Højrepil 122"/>
          <p:cNvSpPr>
            <a:spLocks noChangeArrowheads="1"/>
          </p:cNvSpPr>
          <p:nvPr/>
        </p:nvSpPr>
        <p:spPr bwMode="auto">
          <a:xfrm flipH="1">
            <a:off x="1943100" y="3786188"/>
            <a:ext cx="1001713" cy="166687"/>
          </a:xfrm>
          <a:prstGeom prst="rightArrow">
            <a:avLst>
              <a:gd name="adj1" fmla="val 50000"/>
              <a:gd name="adj2" fmla="val 105835"/>
            </a:avLst>
          </a:prstGeom>
          <a:solidFill>
            <a:schemeClr val="tx1"/>
          </a:solidFill>
          <a:ln w="9525" algn="ctr">
            <a:solidFill>
              <a:srgbClr val="000000"/>
            </a:solidFill>
            <a:round/>
            <a:headEnd/>
            <a:tailEnd/>
          </a:ln>
        </p:spPr>
        <p:txBody>
          <a:bodyPr/>
          <a:lstStyle/>
          <a:p>
            <a:endParaRPr lang="en-GB" dirty="0"/>
          </a:p>
        </p:txBody>
      </p:sp>
      <p:sp>
        <p:nvSpPr>
          <p:cNvPr id="121" name="Pladsholder til dato 120"/>
          <p:cNvSpPr>
            <a:spLocks noGrp="1"/>
          </p:cNvSpPr>
          <p:nvPr>
            <p:ph type="dt" sz="half" idx="10"/>
          </p:nvPr>
        </p:nvSpPr>
        <p:spPr/>
        <p:txBody>
          <a:bodyPr/>
          <a:lstStyle/>
          <a:p>
            <a:pPr>
              <a:defRPr/>
            </a:pPr>
            <a:r>
              <a:rPr lang="da-DK" smtClean="0"/>
              <a:t>Dec. 15, 2012</a:t>
            </a:r>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1041"/>
                                        </p:tgtEl>
                                        <p:attrNameLst>
                                          <p:attrName>style.visibility</p:attrName>
                                        </p:attrNameLst>
                                      </p:cBhvr>
                                      <p:to>
                                        <p:strVal val="visible"/>
                                      </p:to>
                                    </p:set>
                                    <p:animEffect transition="in" filter="dissolve">
                                      <p:cBhvr>
                                        <p:cTn id="22" dur="500"/>
                                        <p:tgtEl>
                                          <p:spTgt spid="1210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1043"/>
                                        </p:tgtEl>
                                        <p:attrNameLst>
                                          <p:attrName>style.visibility</p:attrName>
                                        </p:attrNameLst>
                                      </p:cBhvr>
                                      <p:to>
                                        <p:strVal val="visible"/>
                                      </p:to>
                                    </p:set>
                                    <p:animEffect transition="in" filter="dissolve">
                                      <p:cBhvr>
                                        <p:cTn id="27" dur="500"/>
                                        <p:tgtEl>
                                          <p:spTgt spid="1210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1045"/>
                                        </p:tgtEl>
                                        <p:attrNameLst>
                                          <p:attrName>style.visibility</p:attrName>
                                        </p:attrNameLst>
                                      </p:cBhvr>
                                      <p:to>
                                        <p:strVal val="visible"/>
                                      </p:to>
                                    </p:set>
                                    <p:animEffect transition="in" filter="dissolve">
                                      <p:cBhvr>
                                        <p:cTn id="32" dur="500"/>
                                        <p:tgtEl>
                                          <p:spTgt spid="12104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wipe(right)">
                                      <p:cBhvr>
                                        <p:cTn id="3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1" grpId="0"/>
      <p:bldP spid="121043" grpId="0"/>
      <p:bldP spid="121045" grpId="0"/>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86858"/>
            <a:ext cx="9172575" cy="1143000"/>
          </a:xfrm>
        </p:spPr>
        <p:txBody>
          <a:bodyPr/>
          <a:lstStyle/>
          <a:p>
            <a:r>
              <a:rPr lang="en-GB" dirty="0" smtClean="0"/>
              <a:t>Terminology and acronyms – 1</a:t>
            </a:r>
            <a:br>
              <a:rPr lang="en-GB" dirty="0" smtClean="0"/>
            </a:br>
            <a:r>
              <a:rPr lang="en-GB" sz="2400" dirty="0" smtClean="0"/>
              <a:t>As used in this presentation</a:t>
            </a:r>
          </a:p>
        </p:txBody>
      </p:sp>
      <p:sp>
        <p:nvSpPr>
          <p:cNvPr id="37891" name="Pladsholder til indhold 2"/>
          <p:cNvSpPr>
            <a:spLocks noGrp="1"/>
          </p:cNvSpPr>
          <p:nvPr>
            <p:ph idx="1"/>
          </p:nvPr>
        </p:nvSpPr>
        <p:spPr>
          <a:xfrm>
            <a:off x="0" y="1277026"/>
            <a:ext cx="9906000" cy="5798684"/>
          </a:xfrm>
        </p:spPr>
        <p:txBody>
          <a:bodyPr/>
          <a:lstStyle/>
          <a:p>
            <a:r>
              <a:rPr lang="en-GB" sz="2000" i="1" dirty="0" smtClean="0"/>
              <a:t>ACER</a:t>
            </a:r>
            <a:r>
              <a:rPr lang="en-GB" sz="2000" dirty="0" smtClean="0"/>
              <a:t>  Agency for the Cooperation of Energy Regulators. An EU body established in 2010.</a:t>
            </a:r>
            <a:endParaRPr lang="en-GB" sz="2000" i="1" dirty="0" smtClean="0"/>
          </a:p>
          <a:p>
            <a:r>
              <a:rPr lang="en-GB" sz="2000" i="1" dirty="0" smtClean="0"/>
              <a:t>Border</a:t>
            </a:r>
            <a:r>
              <a:rPr lang="en-GB" sz="2000" dirty="0" smtClean="0"/>
              <a:t>  means a border between two price zones</a:t>
            </a:r>
          </a:p>
          <a:p>
            <a:pPr lvl="1"/>
            <a:r>
              <a:rPr lang="en-GB" dirty="0" smtClean="0"/>
              <a:t>Hence, it need not be a border between two countries. It may be a border between two price zones inside a country.</a:t>
            </a:r>
          </a:p>
          <a:p>
            <a:r>
              <a:rPr lang="en-GB" sz="2000" i="1" dirty="0" smtClean="0"/>
              <a:t>Congestion rent</a:t>
            </a:r>
            <a:r>
              <a:rPr lang="en-GB" sz="2000" dirty="0" smtClean="0"/>
              <a:t>  The arbitrage revenue earned by implicit auction. In implicit auction, for each interconnector, some body must buy energy on the interconnector’s low-price side and sell the energy on the high-price side. Normally, this body is appointed by the interconnector’s capacity owners; and the arbitrage revenue is collected by the capacity owners. The amount of energy traded cross-border is calculated by means of market splitting or market coupling.</a:t>
            </a:r>
          </a:p>
          <a:p>
            <a:r>
              <a:rPr lang="en-GB" sz="2000" i="1" dirty="0" smtClean="0"/>
              <a:t>Customers</a:t>
            </a:r>
            <a:r>
              <a:rPr lang="en-GB" sz="2000" dirty="0" smtClean="0"/>
              <a:t>  In this document, the “customers” of the price coupling are the market players, the end users of electricity, the producers of electricity and the TSOs.</a:t>
            </a:r>
            <a:endParaRPr lang="en-GB" sz="2000" i="1" dirty="0" smtClean="0"/>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40</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0" y="247420"/>
            <a:ext cx="9172575" cy="1143000"/>
          </a:xfrm>
        </p:spPr>
        <p:txBody>
          <a:bodyPr/>
          <a:lstStyle/>
          <a:p>
            <a:r>
              <a:rPr lang="en-GB" dirty="0" smtClean="0"/>
              <a:t>Terminology and acronyms – 2</a:t>
            </a:r>
            <a:br>
              <a:rPr lang="en-GB" dirty="0" smtClean="0"/>
            </a:br>
            <a:r>
              <a:rPr lang="en-GB" sz="2400" dirty="0" smtClean="0"/>
              <a:t>As used in this presentation</a:t>
            </a:r>
          </a:p>
        </p:txBody>
      </p:sp>
      <p:sp>
        <p:nvSpPr>
          <p:cNvPr id="38915" name="Pladsholder til indhold 2"/>
          <p:cNvSpPr>
            <a:spLocks noGrp="1"/>
          </p:cNvSpPr>
          <p:nvPr>
            <p:ph idx="1"/>
          </p:nvPr>
        </p:nvSpPr>
        <p:spPr>
          <a:xfrm>
            <a:off x="0" y="1378171"/>
            <a:ext cx="9905999" cy="5097462"/>
          </a:xfrm>
        </p:spPr>
        <p:txBody>
          <a:bodyPr/>
          <a:lstStyle/>
          <a:p>
            <a:r>
              <a:rPr lang="en-GB" sz="2000" i="1" dirty="0" smtClean="0"/>
              <a:t>CWE</a:t>
            </a:r>
            <a:r>
              <a:rPr lang="en-GB" sz="2000" dirty="0" smtClean="0"/>
              <a:t>  Central Western Europe: Belgium, France, Germany, Luxembourg and the Netherlands.</a:t>
            </a:r>
          </a:p>
          <a:p>
            <a:r>
              <a:rPr lang="en-GB" sz="2000" i="1" dirty="0" smtClean="0"/>
              <a:t>Double auction</a:t>
            </a:r>
            <a:r>
              <a:rPr lang="en-GB" sz="2000" dirty="0" smtClean="0"/>
              <a:t>  A calculation method whereby an exchange’s price is set by calculating the intersection between the exchange’s supply curve and the exchange’s demand curve.</a:t>
            </a:r>
          </a:p>
          <a:p>
            <a:r>
              <a:rPr lang="en-GB" sz="2000" i="1" dirty="0" smtClean="0"/>
              <a:t>EMCC</a:t>
            </a:r>
            <a:r>
              <a:rPr lang="en-GB" sz="2000" dirty="0" smtClean="0"/>
              <a:t>  European Market Coupling Company.</a:t>
            </a:r>
          </a:p>
          <a:p>
            <a:r>
              <a:rPr lang="en-GB" sz="2000" i="1" dirty="0" smtClean="0"/>
              <a:t>EU  </a:t>
            </a:r>
            <a:r>
              <a:rPr lang="en-GB" sz="2000" dirty="0" smtClean="0"/>
              <a:t>European Union.</a:t>
            </a:r>
          </a:p>
          <a:p>
            <a:r>
              <a:rPr lang="en-GB" sz="2000" i="1" dirty="0" smtClean="0"/>
              <a:t>Implicit auction</a:t>
            </a:r>
            <a:r>
              <a:rPr lang="en-GB" sz="2000" dirty="0" smtClean="0"/>
              <a:t>  The common term for market coupling and market splitting.</a:t>
            </a:r>
          </a:p>
          <a:p>
            <a:r>
              <a:rPr lang="en-GB" sz="2000" i="1" dirty="0" smtClean="0"/>
              <a:t>Market coupling</a:t>
            </a:r>
            <a:r>
              <a:rPr lang="en-GB" sz="2000" dirty="0" smtClean="0"/>
              <a:t>  A day-ahead congestion management system, you can have on a border, where two spot exchanges meet. The day-ahead plans for the cross-border energy flows are calculated using the two exchanges’ bids and information on the day-ahead cross-border trading capacity.</a:t>
            </a:r>
            <a:endParaRPr lang="en-GB" sz="2000" i="1" dirty="0" smtClean="0"/>
          </a:p>
        </p:txBody>
      </p:sp>
      <p:sp>
        <p:nvSpPr>
          <p:cNvPr id="38916" name="Pladsholder til diasnummer 5"/>
          <p:cNvSpPr>
            <a:spLocks noGrp="1"/>
          </p:cNvSpPr>
          <p:nvPr>
            <p:ph type="sldNum" sz="quarter" idx="12"/>
          </p:nvPr>
        </p:nvSpPr>
        <p:spPr>
          <a:noFill/>
        </p:spPr>
        <p:txBody>
          <a:bodyPr/>
          <a:lstStyle/>
          <a:p>
            <a:fld id="{CF7EF9E0-DF2E-4D7A-BC19-80CF987B059E}" type="slidenum">
              <a:rPr lang="en-GB" smtClean="0"/>
              <a:pPr/>
              <a:t>41</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0" y="232681"/>
            <a:ext cx="9172575" cy="1143000"/>
          </a:xfrm>
        </p:spPr>
        <p:txBody>
          <a:bodyPr/>
          <a:lstStyle/>
          <a:p>
            <a:r>
              <a:rPr lang="en-GB" dirty="0" smtClean="0"/>
              <a:t>Terminology and acronyms – 3</a:t>
            </a:r>
            <a:br>
              <a:rPr lang="en-GB" dirty="0" smtClean="0"/>
            </a:br>
            <a:r>
              <a:rPr lang="en-GB" sz="2400" dirty="0" smtClean="0"/>
              <a:t>As used in this presentation</a:t>
            </a:r>
          </a:p>
        </p:txBody>
      </p:sp>
      <p:sp>
        <p:nvSpPr>
          <p:cNvPr id="39939" name="Pladsholder til indhold 2"/>
          <p:cNvSpPr>
            <a:spLocks noGrp="1"/>
          </p:cNvSpPr>
          <p:nvPr>
            <p:ph idx="1"/>
          </p:nvPr>
        </p:nvSpPr>
        <p:spPr>
          <a:xfrm>
            <a:off x="-14288" y="1655306"/>
            <a:ext cx="9920288" cy="4353597"/>
          </a:xfrm>
        </p:spPr>
        <p:txBody>
          <a:bodyPr/>
          <a:lstStyle/>
          <a:p>
            <a:r>
              <a:rPr lang="en-GB" sz="2000" i="1" dirty="0" smtClean="0"/>
              <a:t>Market splitting</a:t>
            </a:r>
            <a:r>
              <a:rPr lang="en-GB" sz="2000" dirty="0" smtClean="0"/>
              <a:t>  A day-ahead congestion management system, you can have on a border, where you have the same spot exchange on both sides of the border. The day-ahead plans for the cross-border energy flows are calculated using the exchange’s bids and information on the day-ahead cross-border trading capacity. </a:t>
            </a:r>
          </a:p>
          <a:p>
            <a:r>
              <a:rPr lang="en-GB" sz="2000" i="1" dirty="0" smtClean="0"/>
              <a:t>Nordic</a:t>
            </a:r>
            <a:r>
              <a:rPr lang="en-GB" sz="2000" dirty="0" smtClean="0"/>
              <a:t> and </a:t>
            </a:r>
            <a:r>
              <a:rPr lang="en-GB" sz="2000" i="1" dirty="0" smtClean="0"/>
              <a:t>Nordic area</a:t>
            </a:r>
            <a:r>
              <a:rPr lang="en-GB" sz="2000" dirty="0" smtClean="0"/>
              <a:t>  refer to the countries Denmark, Finland, Norway and Sweden.</a:t>
            </a:r>
          </a:p>
          <a:p>
            <a:r>
              <a:rPr lang="en-GB" sz="2000" i="1" dirty="0" smtClean="0"/>
              <a:t>PCR</a:t>
            </a:r>
            <a:r>
              <a:rPr lang="en-GB" sz="2000" dirty="0" smtClean="0"/>
              <a:t>  Price Coupling Regions. A market coupling system proposed by some European spot exchanges. Unfortunately, PCR would mean market coupling with a lot of redundant staff, computers and software installations – financed by captive costumers.</a:t>
            </a:r>
            <a:endParaRPr lang="en-GB" sz="2000" i="1" dirty="0" smtClean="0"/>
          </a:p>
        </p:txBody>
      </p:sp>
      <p:sp>
        <p:nvSpPr>
          <p:cNvPr id="39940" name="Pladsholder til diasnummer 5"/>
          <p:cNvSpPr>
            <a:spLocks noGrp="1"/>
          </p:cNvSpPr>
          <p:nvPr>
            <p:ph type="sldNum" sz="quarter" idx="12"/>
          </p:nvPr>
        </p:nvSpPr>
        <p:spPr>
          <a:noFill/>
        </p:spPr>
        <p:txBody>
          <a:bodyPr/>
          <a:lstStyle/>
          <a:p>
            <a:fld id="{4F5B1527-E804-4EAF-B278-8A572FF2BD92}" type="slidenum">
              <a:rPr lang="en-GB" smtClean="0"/>
              <a:pPr/>
              <a:t>42</a:t>
            </a:fld>
            <a:endParaRPr lang="en-GB" dirty="0" smtClean="0"/>
          </a:p>
        </p:txBody>
      </p:sp>
      <p:sp>
        <p:nvSpPr>
          <p:cNvPr id="39941" name="Pladsholder til dato 6"/>
          <p:cNvSpPr>
            <a:spLocks noGrp="1"/>
          </p:cNvSpPr>
          <p:nvPr>
            <p:ph type="dt" sz="quarter" idx="10"/>
          </p:nvPr>
        </p:nvSpPr>
        <p:spPr>
          <a:noFill/>
        </p:spPr>
        <p:txBody>
          <a:bodyPr/>
          <a:lstStyle/>
          <a:p>
            <a:r>
              <a:rPr lang="da-DK" smtClean="0"/>
              <a:t>Dec. 15, 2012</a:t>
            </a:r>
            <a:endParaRPr lang="en-GB"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0" y="115888"/>
            <a:ext cx="9172575" cy="1143000"/>
          </a:xfrm>
        </p:spPr>
        <p:txBody>
          <a:bodyPr/>
          <a:lstStyle/>
          <a:p>
            <a:r>
              <a:rPr lang="en-GB" dirty="0" smtClean="0"/>
              <a:t>Terminology and acronyms – 4</a:t>
            </a:r>
            <a:br>
              <a:rPr lang="en-GB" dirty="0" smtClean="0"/>
            </a:br>
            <a:r>
              <a:rPr lang="en-GB" sz="2400" dirty="0" smtClean="0"/>
              <a:t>As used in this presentation</a:t>
            </a:r>
          </a:p>
        </p:txBody>
      </p:sp>
      <p:sp>
        <p:nvSpPr>
          <p:cNvPr id="40963" name="Pladsholder til indhold 2"/>
          <p:cNvSpPr>
            <a:spLocks noGrp="1"/>
          </p:cNvSpPr>
          <p:nvPr>
            <p:ph idx="1"/>
          </p:nvPr>
        </p:nvSpPr>
        <p:spPr>
          <a:xfrm>
            <a:off x="-14288" y="1204913"/>
            <a:ext cx="9920288" cy="5286375"/>
          </a:xfrm>
        </p:spPr>
        <p:txBody>
          <a:bodyPr/>
          <a:lstStyle/>
          <a:p>
            <a:r>
              <a:rPr lang="en-GB" sz="2000" i="1" dirty="0" smtClean="0"/>
              <a:t>PCSC</a:t>
            </a:r>
            <a:r>
              <a:rPr lang="en-GB" sz="2000" dirty="0" smtClean="0"/>
              <a:t>  Price Calculation Service Centre. For the price coupled region, this is a central body calculating all spot prices and all day-ahead plans for the cross-border energy flows. The price calculations is carried out using double auction. The calculation is based on information on</a:t>
            </a:r>
          </a:p>
          <a:p>
            <a:pPr lvl="1"/>
            <a:r>
              <a:rPr lang="en-GB" dirty="0" smtClean="0"/>
              <a:t>All spot bids in the price coupled region.</a:t>
            </a:r>
          </a:p>
          <a:p>
            <a:pPr lvl="1"/>
            <a:r>
              <a:rPr lang="en-GB" dirty="0" smtClean="0"/>
              <a:t>Information on the day-ahead cross-border trading capacity for all interconnectors in the price coupled region.</a:t>
            </a:r>
          </a:p>
          <a:p>
            <a:r>
              <a:rPr lang="en-GB" sz="2000" i="1" dirty="0" smtClean="0"/>
              <a:t>Price coupling</a:t>
            </a:r>
            <a:r>
              <a:rPr lang="en-GB" sz="2000" dirty="0" smtClean="0"/>
              <a:t>  In this document, this is a system, where there is one, single body calculating the spot prices and the day-ahead plans for the cross-border energy flows. </a:t>
            </a:r>
            <a:r>
              <a:rPr lang="en-GB" sz="2000" u="sng" dirty="0" smtClean="0"/>
              <a:t>No local calculations or re-calculations are taking place</a:t>
            </a:r>
            <a:r>
              <a:rPr lang="en-GB" sz="2000" dirty="0" smtClean="0"/>
              <a:t>.</a:t>
            </a:r>
          </a:p>
          <a:p>
            <a:r>
              <a:rPr lang="en-GB" sz="2000" i="1" dirty="0" smtClean="0"/>
              <a:t>Price zone</a:t>
            </a:r>
            <a:r>
              <a:rPr lang="en-GB" sz="2000" dirty="0" smtClean="0"/>
              <a:t>  means a geographical area, within which the players can trade electrical energy day-ahead without considering grid bottlenecks.</a:t>
            </a:r>
            <a:endParaRPr lang="en-GB" sz="2000" i="1" dirty="0" smtClean="0"/>
          </a:p>
        </p:txBody>
      </p:sp>
      <p:sp>
        <p:nvSpPr>
          <p:cNvPr id="40964" name="Pladsholder til diasnummer 5"/>
          <p:cNvSpPr>
            <a:spLocks noGrp="1"/>
          </p:cNvSpPr>
          <p:nvPr>
            <p:ph type="sldNum" sz="quarter" idx="12"/>
          </p:nvPr>
        </p:nvSpPr>
        <p:spPr>
          <a:noFill/>
        </p:spPr>
        <p:txBody>
          <a:bodyPr/>
          <a:lstStyle/>
          <a:p>
            <a:fld id="{30470ADD-4CFA-40B3-A018-91BEDE84F77D}" type="slidenum">
              <a:rPr lang="en-GB" smtClean="0"/>
              <a:pPr/>
              <a:t>43</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73027"/>
            <a:ext cx="9172575" cy="1143000"/>
          </a:xfrm>
        </p:spPr>
        <p:txBody>
          <a:bodyPr/>
          <a:lstStyle/>
          <a:p>
            <a:r>
              <a:rPr lang="en-GB" dirty="0" smtClean="0"/>
              <a:t>Terminology and acronyms – 5</a:t>
            </a:r>
            <a:br>
              <a:rPr lang="en-GB" dirty="0" smtClean="0"/>
            </a:br>
            <a:r>
              <a:rPr lang="en-GB" sz="2400" dirty="0" smtClean="0"/>
              <a:t>As used in this presentation</a:t>
            </a:r>
          </a:p>
        </p:txBody>
      </p:sp>
      <p:sp>
        <p:nvSpPr>
          <p:cNvPr id="41987" name="Pladsholder til indhold 2"/>
          <p:cNvSpPr>
            <a:spLocks noGrp="1"/>
          </p:cNvSpPr>
          <p:nvPr>
            <p:ph idx="1"/>
          </p:nvPr>
        </p:nvSpPr>
        <p:spPr>
          <a:xfrm>
            <a:off x="-14288" y="1118055"/>
            <a:ext cx="9920288" cy="5097463"/>
          </a:xfrm>
        </p:spPr>
        <p:txBody>
          <a:bodyPr/>
          <a:lstStyle/>
          <a:p>
            <a:pPr>
              <a:tabLst>
                <a:tab pos="711200" algn="l"/>
                <a:tab pos="987425" algn="l"/>
              </a:tabLst>
            </a:pPr>
            <a:r>
              <a:rPr lang="en-GB" sz="2000" i="1" dirty="0" smtClean="0"/>
              <a:t>Spot bid</a:t>
            </a:r>
            <a:r>
              <a:rPr lang="en-GB" sz="2000" dirty="0" smtClean="0"/>
              <a:t>  A purchase bid or a sales offer submitted to a spot exchange.</a:t>
            </a:r>
          </a:p>
          <a:p>
            <a:pPr>
              <a:tabLst>
                <a:tab pos="711200" algn="l"/>
                <a:tab pos="987425" algn="l"/>
              </a:tabLst>
            </a:pPr>
            <a:r>
              <a:rPr lang="en-GB" sz="2000" i="1" dirty="0" smtClean="0"/>
              <a:t>Spot exchange  </a:t>
            </a:r>
            <a:r>
              <a:rPr lang="en-GB" sz="2000" dirty="0" smtClean="0"/>
              <a:t>In this document, a spot exchange is an exchange where</a:t>
            </a:r>
          </a:p>
          <a:p>
            <a:pPr lvl="1">
              <a:tabLst>
                <a:tab pos="711200" algn="l"/>
                <a:tab pos="987425" algn="l"/>
              </a:tabLst>
            </a:pPr>
            <a:r>
              <a:rPr lang="en-GB" dirty="0" smtClean="0"/>
              <a:t>Electrical energy is traded day-ahead.</a:t>
            </a:r>
          </a:p>
          <a:p>
            <a:pPr lvl="1">
              <a:tabLst>
                <a:tab pos="711200" algn="l"/>
                <a:tab pos="987425" algn="l"/>
              </a:tabLst>
            </a:pPr>
            <a:r>
              <a:rPr lang="en-GB" dirty="0" smtClean="0"/>
              <a:t>The day-ahead prices are calculated by means of double auction.</a:t>
            </a:r>
          </a:p>
          <a:p>
            <a:pPr lvl="1">
              <a:tabLst>
                <a:tab pos="711200" algn="l"/>
                <a:tab pos="987425" algn="l"/>
              </a:tabLst>
            </a:pPr>
            <a:r>
              <a:rPr lang="en-GB" dirty="0" smtClean="0"/>
              <a:t>Note: this document strongly recommends the price calculation is outsourced to a Price Calculation Service Centre (PCSC). The PCSC will calculate the spot prices and the day-ahead plans for the cross-border energy flows for the price coupled region.</a:t>
            </a:r>
          </a:p>
          <a:p>
            <a:pPr>
              <a:tabLst>
                <a:tab pos="711200" algn="l"/>
                <a:tab pos="987425" algn="l"/>
              </a:tabLst>
            </a:pPr>
            <a:r>
              <a:rPr lang="en-GB" sz="2000" i="1" dirty="0" smtClean="0"/>
              <a:t>Spot price</a:t>
            </a:r>
            <a:r>
              <a:rPr lang="en-GB" sz="2000" dirty="0" smtClean="0"/>
              <a:t>  A price calculated by a spot exchange. Either by a calculation performed by the spot exchange itself, or by a calculation performed by a body, to which the calculation has been outsourced (refer to PCSC). </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44</a:t>
            </a:fld>
            <a:endParaRPr lang="en-GB" dirty="0" smtClean="0"/>
          </a:p>
        </p:txBody>
      </p:sp>
      <p:sp>
        <p:nvSpPr>
          <p:cNvPr id="5" name="Pladsholder til dato 4"/>
          <p:cNvSpPr>
            <a:spLocks noGrp="1"/>
          </p:cNvSpPr>
          <p:nvPr>
            <p:ph type="dt" sz="half" idx="10"/>
          </p:nvPr>
        </p:nvSpPr>
        <p:spPr/>
        <p:txBody>
          <a:bodyPr/>
          <a:lstStyle/>
          <a:p>
            <a:pPr>
              <a:defRPr/>
            </a:pPr>
            <a:r>
              <a:rPr lang="da-DK" smtClean="0"/>
              <a:t>Dec. 15, 2012</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0" y="14516"/>
            <a:ext cx="9906000" cy="870855"/>
          </a:xfrm>
          <a:solidFill>
            <a:srgbClr val="FFFFFF"/>
          </a:solidFill>
        </p:spPr>
        <p:txBody>
          <a:bodyPr/>
          <a:lstStyle/>
          <a:p>
            <a:r>
              <a:rPr lang="en-GB" dirty="0" smtClean="0"/>
              <a:t>Terminology and acronyms – 6</a:t>
            </a:r>
            <a:br>
              <a:rPr lang="en-GB" dirty="0" smtClean="0"/>
            </a:br>
            <a:r>
              <a:rPr lang="en-GB" sz="2400" dirty="0" smtClean="0"/>
              <a:t>As used in this presentation</a:t>
            </a:r>
          </a:p>
        </p:txBody>
      </p:sp>
      <p:sp>
        <p:nvSpPr>
          <p:cNvPr id="43011" name="Pladsholder til indhold 2"/>
          <p:cNvSpPr>
            <a:spLocks noGrp="1"/>
          </p:cNvSpPr>
          <p:nvPr>
            <p:ph idx="1"/>
          </p:nvPr>
        </p:nvSpPr>
        <p:spPr>
          <a:xfrm>
            <a:off x="-14288" y="929147"/>
            <a:ext cx="9920288" cy="5703882"/>
          </a:xfrm>
        </p:spPr>
        <p:txBody>
          <a:bodyPr/>
          <a:lstStyle/>
          <a:p>
            <a:pPr>
              <a:tabLst>
                <a:tab pos="711200" algn="l"/>
                <a:tab pos="987425" algn="l"/>
              </a:tabLst>
            </a:pPr>
            <a:r>
              <a:rPr lang="en-GB" sz="1600" i="1" dirty="0" smtClean="0"/>
              <a:t>Volume coupling</a:t>
            </a:r>
            <a:r>
              <a:rPr lang="en-GB" sz="1600" dirty="0" smtClean="0"/>
              <a:t>  A market coupling scheme, where a central body first calculates the spot prices and the day-ahead plans for the cross-border energy flows for the whole coupled region. However, the centrally calculated spot prices are not used. Instead, there are local re-calculations of the spot prices.</a:t>
            </a:r>
          </a:p>
          <a:p>
            <a:pPr lvl="1">
              <a:tabLst>
                <a:tab pos="711200" algn="l"/>
                <a:tab pos="987425" algn="l"/>
              </a:tabLst>
            </a:pPr>
            <a:r>
              <a:rPr lang="en-GB" sz="1600" dirty="0" smtClean="0"/>
              <a:t>If you have volume coupling, the prices and the energy flows may mismatch (energy flows apparently going from high-price zones towards low-price zones).</a:t>
            </a:r>
          </a:p>
          <a:p>
            <a:pPr lvl="1">
              <a:tabLst>
                <a:tab pos="711200" algn="l"/>
                <a:tab pos="987425" algn="l"/>
              </a:tabLst>
            </a:pPr>
            <a:r>
              <a:rPr lang="en-GB" sz="1600" dirty="0" smtClean="0"/>
              <a:t>This can happen because the spot prices for each price zone are calculated twice. First, the central body calculates all spot prices for the whole coupled area. Next, for some interconnectors in the coupled area, the market coupler sends price-taking purchase bids to the price zone on the interconnector’s low-price side; and corresponding price-taking sales offers to the interconnector’s high-price side. After having received the market coupler’s bids, the local spot exchanges re-calculate the local spot prices. However, the redundant, local re-calculations are economic sub-optimizations for sub-areas of the coupled area. Therefore, the local re-calculations may fail to reproduce the prices calculated in the global optimization performed by the central body. In turn, the wrong re-calculations may cause a mismatch between the prices and the energy flows. However, the glaring mismatch is not the most serious effect of the redundant re-calculations. By far, the most serious effect is the fact that </a:t>
            </a:r>
            <a:r>
              <a:rPr lang="en-GB" sz="1600" u="sng" dirty="0" smtClean="0"/>
              <a:t>the market is supplied with unreliable spot prices</a:t>
            </a:r>
            <a:r>
              <a:rPr lang="en-GB" sz="1600" dirty="0" smtClean="0"/>
              <a:t>.</a:t>
            </a:r>
          </a:p>
          <a:p>
            <a:pPr>
              <a:tabLst>
                <a:tab pos="711200" algn="l"/>
                <a:tab pos="987425" algn="l"/>
              </a:tabLst>
            </a:pPr>
            <a:r>
              <a:rPr lang="en-GB" sz="2000" i="1" dirty="0" smtClean="0"/>
              <a:t>TSO</a:t>
            </a:r>
            <a:r>
              <a:rPr lang="en-GB" sz="2000" dirty="0" smtClean="0"/>
              <a:t>  Transmission System Operator.</a:t>
            </a:r>
          </a:p>
        </p:txBody>
      </p:sp>
      <p:sp>
        <p:nvSpPr>
          <p:cNvPr id="43012" name="Pladsholder til diasnummer 5"/>
          <p:cNvSpPr>
            <a:spLocks noGrp="1"/>
          </p:cNvSpPr>
          <p:nvPr>
            <p:ph type="sldNum" sz="quarter" idx="12"/>
          </p:nvPr>
        </p:nvSpPr>
        <p:spPr>
          <a:noFill/>
        </p:spPr>
        <p:txBody>
          <a:bodyPr/>
          <a:lstStyle/>
          <a:p>
            <a:fld id="{2CD3E8D2-E725-4FD3-9EE5-AA6937DD1FD1}" type="slidenum">
              <a:rPr lang="en-GB" smtClean="0"/>
              <a:pPr/>
              <a:t>45</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45059" name="Rectangle 91"/>
          <p:cNvSpPr>
            <a:spLocks noGrp="1" noChangeArrowheads="1"/>
          </p:cNvSpPr>
          <p:nvPr>
            <p:ph type="title"/>
          </p:nvPr>
        </p:nvSpPr>
        <p:spPr>
          <a:xfrm>
            <a:off x="0" y="595313"/>
            <a:ext cx="9906000" cy="1143000"/>
          </a:xfrm>
        </p:spPr>
        <p:txBody>
          <a:bodyPr/>
          <a:lstStyle/>
          <a:p>
            <a:r>
              <a:rPr lang="en-GB" sz="4500" dirty="0" smtClean="0"/>
              <a:t>Thank you for your attention!</a:t>
            </a:r>
          </a:p>
        </p:txBody>
      </p:sp>
      <p:sp>
        <p:nvSpPr>
          <p:cNvPr id="45061" name="Pladsholder til diasnummer 4"/>
          <p:cNvSpPr>
            <a:spLocks noGrp="1"/>
          </p:cNvSpPr>
          <p:nvPr>
            <p:ph type="sldNum" sz="quarter" idx="12"/>
          </p:nvPr>
        </p:nvSpPr>
        <p:spPr>
          <a:noFill/>
        </p:spPr>
        <p:txBody>
          <a:bodyPr/>
          <a:lstStyle/>
          <a:p>
            <a:pPr defTabSz="762000"/>
            <a:fld id="{58D98DAF-1086-46FC-96C4-0C9AAA5B6885}" type="slidenum">
              <a:rPr lang="en-GB" smtClean="0"/>
              <a:pPr defTabSz="762000"/>
              <a:t>46</a:t>
            </a:fld>
            <a:endParaRPr lang="en-GB" dirty="0" smtClean="0"/>
          </a:p>
        </p:txBody>
      </p:sp>
      <p:sp>
        <p:nvSpPr>
          <p:cNvPr id="45062" name="Tekstboks 98"/>
          <p:cNvSpPr txBox="1">
            <a:spLocks noChangeArrowheads="1"/>
          </p:cNvSpPr>
          <p:nvPr/>
        </p:nvSpPr>
        <p:spPr bwMode="auto">
          <a:xfrm>
            <a:off x="1041773" y="2598738"/>
            <a:ext cx="7604966" cy="2554545"/>
          </a:xfrm>
          <a:prstGeom prst="rect">
            <a:avLst/>
          </a:prstGeom>
          <a:noFill/>
          <a:ln w="9525">
            <a:noFill/>
            <a:miter lim="800000"/>
            <a:headEnd/>
            <a:tailEnd/>
          </a:ln>
        </p:spPr>
        <p:txBody>
          <a:bodyPr wrap="none">
            <a:spAutoFit/>
          </a:bodyPr>
          <a:lstStyle/>
          <a:p>
            <a:pPr algn="ctr"/>
            <a:r>
              <a:rPr lang="en-GB" sz="3200" dirty="0"/>
              <a:t>Anders Plejdrup Houmøller</a:t>
            </a:r>
          </a:p>
          <a:p>
            <a:pPr algn="ctr"/>
            <a:r>
              <a:rPr lang="en-GB" sz="3200" i="1" dirty="0"/>
              <a:t>Houmoller Consulting</a:t>
            </a:r>
          </a:p>
          <a:p>
            <a:pPr algn="ctr"/>
            <a:r>
              <a:rPr lang="en-GB" sz="3200" dirty="0"/>
              <a:t>Tel. +45  28 11 23 00</a:t>
            </a:r>
          </a:p>
          <a:p>
            <a:pPr algn="ctr"/>
            <a:r>
              <a:rPr lang="en-GB" sz="3200" dirty="0" smtClean="0"/>
              <a:t>anders@houmollerconsulting.dk</a:t>
            </a:r>
          </a:p>
          <a:p>
            <a:pPr algn="ctr"/>
            <a:r>
              <a:rPr lang="en-GB" sz="3200" dirty="0" smtClean="0"/>
              <a:t>Web houmollerconsulting.dk</a:t>
            </a:r>
            <a:endParaRPr lang="en-GB" sz="3200"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dirty="0" smtClean="0"/>
              <a:t>EMCC European Market Coupling Company</a:t>
            </a:r>
          </a:p>
        </p:txBody>
      </p:sp>
      <p:sp>
        <p:nvSpPr>
          <p:cNvPr id="7171" name="Pladsholder til indhold 2"/>
          <p:cNvSpPr>
            <a:spLocks noGrp="1"/>
          </p:cNvSpPr>
          <p:nvPr>
            <p:ph idx="1"/>
          </p:nvPr>
        </p:nvSpPr>
        <p:spPr>
          <a:xfrm>
            <a:off x="742950" y="2006592"/>
            <a:ext cx="8420100" cy="4114800"/>
          </a:xfrm>
        </p:spPr>
        <p:txBody>
          <a:bodyPr/>
          <a:lstStyle/>
          <a:p>
            <a:r>
              <a:rPr lang="en-GB" dirty="0" smtClean="0"/>
              <a:t>EMCC carries out the market coupling on the interconnectors between the Baltic-Nordic area and CWE</a:t>
            </a:r>
          </a:p>
          <a:p>
            <a:pPr lvl="1"/>
            <a:r>
              <a:rPr lang="en-GB" dirty="0" smtClean="0"/>
              <a:t>CWE Central Western Europe: Germany, France, Belgium, the Netherlands, Luxembourg.</a:t>
            </a:r>
          </a:p>
        </p:txBody>
      </p:sp>
      <p:sp>
        <p:nvSpPr>
          <p:cNvPr id="7172" name="Pladsholder til dato 3"/>
          <p:cNvSpPr>
            <a:spLocks noGrp="1"/>
          </p:cNvSpPr>
          <p:nvPr>
            <p:ph type="dt" sz="quarter" idx="10"/>
          </p:nvPr>
        </p:nvSpPr>
        <p:spPr>
          <a:noFill/>
        </p:spPr>
        <p:txBody>
          <a:bodyPr/>
          <a:lstStyle/>
          <a:p>
            <a:r>
              <a:rPr lang="da-DK" smtClean="0"/>
              <a:t>Dec. 15, 2012</a:t>
            </a:r>
            <a:endParaRPr lang="en-GB" dirty="0" smtClean="0"/>
          </a:p>
        </p:txBody>
      </p:sp>
      <p:sp>
        <p:nvSpPr>
          <p:cNvPr id="7174" name="Pladsholder til diasnummer 5"/>
          <p:cNvSpPr>
            <a:spLocks noGrp="1"/>
          </p:cNvSpPr>
          <p:nvPr>
            <p:ph type="sldNum" sz="quarter" idx="12"/>
          </p:nvPr>
        </p:nvSpPr>
        <p:spPr>
          <a:noFill/>
        </p:spPr>
        <p:txBody>
          <a:bodyPr/>
          <a:lstStyle/>
          <a:p>
            <a:fld id="{0809D354-DC4C-4CB7-838F-0B5DFC7B1F16}" type="slidenum">
              <a:rPr lang="en-GB" smtClean="0"/>
              <a:pPr/>
              <a:t>5</a:t>
            </a:fld>
            <a:endParaRPr lang="en-GB" dirty="0" smtClean="0"/>
          </a:p>
        </p:txBody>
      </p:sp>
      <p:sp>
        <p:nvSpPr>
          <p:cNvPr id="8" name="Pladsholder til sidefod 7"/>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Pladsholder til diasnummer 4"/>
          <p:cNvSpPr>
            <a:spLocks noGrp="1"/>
          </p:cNvSpPr>
          <p:nvPr>
            <p:ph type="sldNum" sz="quarter" idx="12"/>
          </p:nvPr>
        </p:nvSpPr>
        <p:spPr>
          <a:noFill/>
        </p:spPr>
        <p:txBody>
          <a:bodyPr/>
          <a:lstStyle/>
          <a:p>
            <a:fld id="{4CC62E6D-789D-48F0-BC45-330D2E77C7C5}" type="slidenum">
              <a:rPr lang="en-GB" smtClean="0"/>
              <a:pPr/>
              <a:t>6</a:t>
            </a:fld>
            <a:endParaRPr lang="en-GB" dirty="0" smtClean="0"/>
          </a:p>
        </p:txBody>
      </p:sp>
      <p:grpSp>
        <p:nvGrpSpPr>
          <p:cNvPr id="2" name="Group 63"/>
          <p:cNvGrpSpPr>
            <a:grpSpLocks/>
          </p:cNvGrpSpPr>
          <p:nvPr/>
        </p:nvGrpSpPr>
        <p:grpSpPr bwMode="auto">
          <a:xfrm>
            <a:off x="3402013" y="2847975"/>
            <a:ext cx="1163637" cy="1811338"/>
            <a:chOff x="3312" y="1794"/>
            <a:chExt cx="676" cy="1141"/>
          </a:xfrm>
        </p:grpSpPr>
        <p:sp>
          <p:nvSpPr>
            <p:cNvPr id="8218" name="Line 39"/>
            <p:cNvSpPr>
              <a:spLocks noChangeShapeType="1"/>
            </p:cNvSpPr>
            <p:nvPr/>
          </p:nvSpPr>
          <p:spPr bwMode="auto">
            <a:xfrm>
              <a:off x="3676" y="1994"/>
              <a:ext cx="0" cy="941"/>
            </a:xfrm>
            <a:prstGeom prst="line">
              <a:avLst/>
            </a:prstGeom>
            <a:noFill/>
            <a:ln w="38100">
              <a:solidFill>
                <a:srgbClr val="CC0066"/>
              </a:solidFill>
              <a:round/>
              <a:headEnd/>
              <a:tailEnd/>
            </a:ln>
          </p:spPr>
          <p:txBody>
            <a:bodyPr/>
            <a:lstStyle/>
            <a:p>
              <a:endParaRPr lang="da-DK" dirty="0"/>
            </a:p>
          </p:txBody>
        </p:sp>
        <p:sp>
          <p:nvSpPr>
            <p:cNvPr id="8219" name="Text Box 40"/>
            <p:cNvSpPr txBox="1">
              <a:spLocks noChangeArrowheads="1"/>
            </p:cNvSpPr>
            <p:nvPr/>
          </p:nvSpPr>
          <p:spPr bwMode="auto">
            <a:xfrm>
              <a:off x="3312" y="1794"/>
              <a:ext cx="676" cy="252"/>
            </a:xfrm>
            <a:prstGeom prst="rect">
              <a:avLst/>
            </a:prstGeom>
            <a:noFill/>
            <a:ln w="9525">
              <a:noFill/>
              <a:miter lim="800000"/>
              <a:headEnd/>
              <a:tailEnd/>
            </a:ln>
          </p:spPr>
          <p:txBody>
            <a:bodyPr wrap="none">
              <a:spAutoFit/>
            </a:bodyPr>
            <a:lstStyle/>
            <a:p>
              <a:r>
                <a:rPr lang="en-GB" dirty="0">
                  <a:solidFill>
                    <a:srgbClr val="CC0066"/>
                  </a:solidFill>
                </a:rPr>
                <a:t>Border</a:t>
              </a:r>
            </a:p>
          </p:txBody>
        </p:sp>
      </p:grpSp>
      <p:sp>
        <p:nvSpPr>
          <p:cNvPr id="8197" name="Rectangle 2"/>
          <p:cNvSpPr>
            <a:spLocks noGrp="1" noChangeArrowheads="1"/>
          </p:cNvSpPr>
          <p:nvPr>
            <p:ph type="title"/>
          </p:nvPr>
        </p:nvSpPr>
        <p:spPr>
          <a:xfrm>
            <a:off x="0" y="-87313"/>
            <a:ext cx="8420100" cy="1143001"/>
          </a:xfrm>
        </p:spPr>
        <p:txBody>
          <a:bodyPr/>
          <a:lstStyle/>
          <a:p>
            <a:r>
              <a:rPr lang="en-GB" dirty="0" smtClean="0"/>
              <a:t>EMCC daily tasks – 1</a:t>
            </a:r>
            <a:br>
              <a:rPr lang="en-GB" dirty="0" smtClean="0"/>
            </a:br>
            <a:r>
              <a:rPr lang="en-GB" sz="2400" dirty="0" smtClean="0"/>
              <a:t>What does the EMCC do?</a:t>
            </a:r>
          </a:p>
        </p:txBody>
      </p:sp>
      <p:sp>
        <p:nvSpPr>
          <p:cNvPr id="88067" name="Text Box 3"/>
          <p:cNvSpPr txBox="1">
            <a:spLocks noChangeArrowheads="1"/>
          </p:cNvSpPr>
          <p:nvPr/>
        </p:nvSpPr>
        <p:spPr bwMode="auto">
          <a:xfrm>
            <a:off x="122238" y="1119188"/>
            <a:ext cx="4745037" cy="400050"/>
          </a:xfrm>
          <a:prstGeom prst="rect">
            <a:avLst/>
          </a:prstGeom>
          <a:noFill/>
          <a:ln w="9525">
            <a:noFill/>
            <a:miter lim="800000"/>
            <a:headEnd/>
            <a:tailEnd/>
          </a:ln>
        </p:spPr>
        <p:txBody>
          <a:bodyPr wrap="none">
            <a:spAutoFit/>
          </a:bodyPr>
          <a:lstStyle/>
          <a:p>
            <a:r>
              <a:rPr lang="en-GB" dirty="0">
                <a:sym typeface="Wingdings" pitchFamily="2" charset="2"/>
              </a:rPr>
              <a:t> </a:t>
            </a:r>
            <a:r>
              <a:rPr lang="en-GB" dirty="0"/>
              <a:t>The EMCC has two daily tasks</a:t>
            </a:r>
          </a:p>
        </p:txBody>
      </p:sp>
      <p:sp>
        <p:nvSpPr>
          <p:cNvPr id="88068" name="Text Box 4"/>
          <p:cNvSpPr txBox="1">
            <a:spLocks noChangeArrowheads="1"/>
          </p:cNvSpPr>
          <p:nvPr/>
        </p:nvSpPr>
        <p:spPr bwMode="auto">
          <a:xfrm>
            <a:off x="188913" y="1590675"/>
            <a:ext cx="9717087" cy="1015663"/>
          </a:xfrm>
          <a:prstGeom prst="rect">
            <a:avLst/>
          </a:prstGeom>
          <a:noFill/>
          <a:ln w="9525">
            <a:noFill/>
            <a:miter lim="800000"/>
            <a:headEnd/>
            <a:tailEnd/>
          </a:ln>
        </p:spPr>
        <p:txBody>
          <a:bodyPr>
            <a:spAutoFit/>
          </a:bodyPr>
          <a:lstStyle/>
          <a:p>
            <a:pPr>
              <a:buFont typeface="Wingdings" pitchFamily="2" charset="2"/>
              <a:buChar char="ü"/>
              <a:tabLst>
                <a:tab pos="261938" algn="l"/>
              </a:tabLst>
            </a:pPr>
            <a:r>
              <a:rPr lang="en-GB" dirty="0">
                <a:sym typeface="Wingdings" pitchFamily="2" charset="2"/>
              </a:rPr>
              <a:t> </a:t>
            </a:r>
            <a:r>
              <a:rPr lang="en-GB" u="sng" dirty="0">
                <a:sym typeface="Wingdings" pitchFamily="2" charset="2"/>
              </a:rPr>
              <a:t>First</a:t>
            </a:r>
            <a:r>
              <a:rPr lang="en-GB" dirty="0">
                <a:sym typeface="Wingdings" pitchFamily="2" charset="2"/>
              </a:rPr>
              <a:t>: f</a:t>
            </a:r>
            <a:r>
              <a:rPr lang="en-GB" dirty="0"/>
              <a:t>or the </a:t>
            </a:r>
            <a:r>
              <a:rPr lang="en-GB" dirty="0" smtClean="0"/>
              <a:t>CWE-Baltic-Nordic </a:t>
            </a:r>
            <a:r>
              <a:rPr lang="en-GB" dirty="0"/>
              <a:t>region, calculate the day-	ahead prices for </a:t>
            </a:r>
            <a:r>
              <a:rPr lang="en-GB" u="sng" dirty="0"/>
              <a:t>all</a:t>
            </a:r>
            <a:r>
              <a:rPr lang="en-GB" dirty="0"/>
              <a:t> </a:t>
            </a:r>
            <a:r>
              <a:rPr lang="en-GB" dirty="0" smtClean="0"/>
              <a:t>price zones </a:t>
            </a:r>
            <a:r>
              <a:rPr lang="en-GB" dirty="0"/>
              <a:t>and day-ahead plans for flows 	on </a:t>
            </a:r>
            <a:r>
              <a:rPr lang="en-GB" u="sng" dirty="0"/>
              <a:t>all</a:t>
            </a:r>
            <a:r>
              <a:rPr lang="en-GB" dirty="0"/>
              <a:t> links connecting the </a:t>
            </a:r>
            <a:r>
              <a:rPr lang="en-GB" dirty="0" smtClean="0"/>
              <a:t>price zones </a:t>
            </a:r>
            <a:r>
              <a:rPr lang="en-GB" dirty="0"/>
              <a:t>in the region.</a:t>
            </a:r>
          </a:p>
        </p:txBody>
      </p:sp>
      <p:grpSp>
        <p:nvGrpSpPr>
          <p:cNvPr id="3" name="Group 45"/>
          <p:cNvGrpSpPr>
            <a:grpSpLocks/>
          </p:cNvGrpSpPr>
          <p:nvPr/>
        </p:nvGrpSpPr>
        <p:grpSpPr bwMode="auto">
          <a:xfrm>
            <a:off x="5702300" y="3622675"/>
            <a:ext cx="1870075" cy="579438"/>
            <a:chOff x="4283" y="1999"/>
            <a:chExt cx="1088" cy="365"/>
          </a:xfrm>
        </p:grpSpPr>
        <p:sp>
          <p:nvSpPr>
            <p:cNvPr id="8216" name="Rectangle 44"/>
            <p:cNvSpPr>
              <a:spLocks noChangeArrowheads="1"/>
            </p:cNvSpPr>
            <p:nvPr/>
          </p:nvSpPr>
          <p:spPr bwMode="auto">
            <a:xfrm>
              <a:off x="4283" y="1999"/>
              <a:ext cx="1088" cy="365"/>
            </a:xfrm>
            <a:prstGeom prst="rect">
              <a:avLst/>
            </a:prstGeom>
            <a:solidFill>
              <a:srgbClr val="33CC33"/>
            </a:solidFill>
            <a:ln w="28575">
              <a:solidFill>
                <a:schemeClr val="tx1"/>
              </a:solidFill>
              <a:miter lim="800000"/>
              <a:headEnd/>
              <a:tailEnd/>
            </a:ln>
          </p:spPr>
          <p:txBody>
            <a:bodyPr wrap="none" anchor="ctr"/>
            <a:lstStyle/>
            <a:p>
              <a:endParaRPr lang="en-GB" dirty="0"/>
            </a:p>
          </p:txBody>
        </p:sp>
        <p:sp>
          <p:nvSpPr>
            <p:cNvPr id="8217" name="Text Box 43"/>
            <p:cNvSpPr txBox="1">
              <a:spLocks noChangeArrowheads="1"/>
            </p:cNvSpPr>
            <p:nvPr/>
          </p:nvSpPr>
          <p:spPr bwMode="auto">
            <a:xfrm>
              <a:off x="4333" y="2057"/>
              <a:ext cx="919" cy="252"/>
            </a:xfrm>
            <a:prstGeom prst="rect">
              <a:avLst/>
            </a:prstGeom>
            <a:noFill/>
            <a:ln w="9525">
              <a:noFill/>
              <a:miter lim="800000"/>
              <a:headEnd/>
              <a:tailEnd/>
            </a:ln>
          </p:spPr>
          <p:txBody>
            <a:bodyPr wrap="none">
              <a:spAutoFit/>
            </a:bodyPr>
            <a:lstStyle/>
            <a:p>
              <a:r>
                <a:rPr lang="en-GB" dirty="0"/>
                <a:t>Low price</a:t>
              </a:r>
            </a:p>
          </p:txBody>
        </p:sp>
      </p:grpSp>
      <p:grpSp>
        <p:nvGrpSpPr>
          <p:cNvPr id="4" name="Group 54"/>
          <p:cNvGrpSpPr>
            <a:grpSpLocks/>
          </p:cNvGrpSpPr>
          <p:nvPr/>
        </p:nvGrpSpPr>
        <p:grpSpPr bwMode="auto">
          <a:xfrm>
            <a:off x="381000" y="3622675"/>
            <a:ext cx="1871663" cy="579438"/>
            <a:chOff x="1711" y="1994"/>
            <a:chExt cx="1088" cy="365"/>
          </a:xfrm>
        </p:grpSpPr>
        <p:sp>
          <p:nvSpPr>
            <p:cNvPr id="8214" name="Rectangle 49"/>
            <p:cNvSpPr>
              <a:spLocks noChangeArrowheads="1"/>
            </p:cNvSpPr>
            <p:nvPr/>
          </p:nvSpPr>
          <p:spPr bwMode="auto">
            <a:xfrm>
              <a:off x="1711" y="1994"/>
              <a:ext cx="1088" cy="365"/>
            </a:xfrm>
            <a:prstGeom prst="rect">
              <a:avLst/>
            </a:prstGeom>
            <a:solidFill>
              <a:srgbClr val="FF0000"/>
            </a:solidFill>
            <a:ln w="28575">
              <a:solidFill>
                <a:schemeClr val="tx1"/>
              </a:solidFill>
              <a:miter lim="800000"/>
              <a:headEnd/>
              <a:tailEnd/>
            </a:ln>
          </p:spPr>
          <p:txBody>
            <a:bodyPr wrap="none" anchor="ctr"/>
            <a:lstStyle/>
            <a:p>
              <a:endParaRPr lang="en-GB" dirty="0"/>
            </a:p>
          </p:txBody>
        </p:sp>
        <p:sp>
          <p:nvSpPr>
            <p:cNvPr id="8215" name="Text Box 48"/>
            <p:cNvSpPr txBox="1">
              <a:spLocks noChangeArrowheads="1"/>
            </p:cNvSpPr>
            <p:nvPr/>
          </p:nvSpPr>
          <p:spPr bwMode="auto">
            <a:xfrm>
              <a:off x="1739" y="2052"/>
              <a:ext cx="962" cy="252"/>
            </a:xfrm>
            <a:prstGeom prst="rect">
              <a:avLst/>
            </a:prstGeom>
            <a:noFill/>
            <a:ln w="9525">
              <a:noFill/>
              <a:miter lim="800000"/>
              <a:headEnd/>
              <a:tailEnd/>
            </a:ln>
          </p:spPr>
          <p:txBody>
            <a:bodyPr wrap="none">
              <a:spAutoFit/>
            </a:bodyPr>
            <a:lstStyle/>
            <a:p>
              <a:r>
                <a:rPr lang="en-GB" dirty="0"/>
                <a:t>High price</a:t>
              </a:r>
            </a:p>
          </p:txBody>
        </p:sp>
      </p:grpSp>
      <p:grpSp>
        <p:nvGrpSpPr>
          <p:cNvPr id="5" name="Group 51"/>
          <p:cNvGrpSpPr>
            <a:grpSpLocks/>
          </p:cNvGrpSpPr>
          <p:nvPr/>
        </p:nvGrpSpPr>
        <p:grpSpPr bwMode="auto">
          <a:xfrm>
            <a:off x="2905125" y="3494088"/>
            <a:ext cx="2130425" cy="838200"/>
            <a:chOff x="2104" y="1681"/>
            <a:chExt cx="2020" cy="988"/>
          </a:xfrm>
        </p:grpSpPr>
        <p:sp>
          <p:nvSpPr>
            <p:cNvPr id="8212" name="Oval 52"/>
            <p:cNvSpPr>
              <a:spLocks noChangeArrowheads="1"/>
            </p:cNvSpPr>
            <p:nvPr/>
          </p:nvSpPr>
          <p:spPr bwMode="auto">
            <a:xfrm>
              <a:off x="2328" y="1681"/>
              <a:ext cx="1705" cy="988"/>
            </a:xfrm>
            <a:prstGeom prst="ellipse">
              <a:avLst/>
            </a:prstGeom>
            <a:noFill/>
            <a:ln w="38100">
              <a:solidFill>
                <a:schemeClr val="tx1"/>
              </a:solidFill>
              <a:round/>
              <a:headEnd/>
              <a:tailEnd/>
            </a:ln>
          </p:spPr>
          <p:txBody>
            <a:bodyPr wrap="none" anchor="ctr"/>
            <a:lstStyle/>
            <a:p>
              <a:endParaRPr lang="en-GB" dirty="0"/>
            </a:p>
          </p:txBody>
        </p:sp>
        <p:pic>
          <p:nvPicPr>
            <p:cNvPr id="8213" name="Picture 53" descr="emcc_logo"/>
            <p:cNvPicPr>
              <a:picLocks noChangeAspect="1" noChangeArrowheads="1"/>
            </p:cNvPicPr>
            <p:nvPr/>
          </p:nvPicPr>
          <p:blipFill>
            <a:blip r:embed="rId3" cstate="print"/>
            <a:srcRect/>
            <a:stretch>
              <a:fillRect/>
            </a:stretch>
          </p:blipFill>
          <p:spPr bwMode="auto">
            <a:xfrm>
              <a:off x="2104" y="1833"/>
              <a:ext cx="2020" cy="684"/>
            </a:xfrm>
            <a:prstGeom prst="rect">
              <a:avLst/>
            </a:prstGeom>
            <a:noFill/>
            <a:ln w="9525">
              <a:noFill/>
              <a:miter lim="800000"/>
              <a:headEnd/>
              <a:tailEnd/>
            </a:ln>
          </p:spPr>
        </p:pic>
      </p:grpSp>
      <p:grpSp>
        <p:nvGrpSpPr>
          <p:cNvPr id="6" name="Group 65"/>
          <p:cNvGrpSpPr>
            <a:grpSpLocks/>
          </p:cNvGrpSpPr>
          <p:nvPr/>
        </p:nvGrpSpPr>
        <p:grpSpPr bwMode="auto">
          <a:xfrm>
            <a:off x="2328863" y="3786188"/>
            <a:ext cx="714375" cy="614362"/>
            <a:chOff x="2688" y="2385"/>
            <a:chExt cx="415" cy="387"/>
          </a:xfrm>
        </p:grpSpPr>
        <p:sp>
          <p:nvSpPr>
            <p:cNvPr id="8210" name="AutoShape 55"/>
            <p:cNvSpPr>
              <a:spLocks noChangeArrowheads="1"/>
            </p:cNvSpPr>
            <p:nvPr/>
          </p:nvSpPr>
          <p:spPr bwMode="auto">
            <a:xfrm>
              <a:off x="2800" y="2385"/>
              <a:ext cx="204" cy="160"/>
            </a:xfrm>
            <a:prstGeom prst="leftArrow">
              <a:avLst>
                <a:gd name="adj1" fmla="val 50000"/>
                <a:gd name="adj2" fmla="val 31875"/>
              </a:avLst>
            </a:prstGeom>
            <a:solidFill>
              <a:schemeClr val="accent1"/>
            </a:solidFill>
            <a:ln w="28575">
              <a:solidFill>
                <a:schemeClr val="tx1"/>
              </a:solidFill>
              <a:miter lim="800000"/>
              <a:headEnd/>
              <a:tailEnd/>
            </a:ln>
          </p:spPr>
          <p:txBody>
            <a:bodyPr wrap="none" anchor="ctr"/>
            <a:lstStyle/>
            <a:p>
              <a:endParaRPr lang="en-GB" dirty="0"/>
            </a:p>
          </p:txBody>
        </p:sp>
        <p:sp>
          <p:nvSpPr>
            <p:cNvPr id="8211" name="Text Box 58"/>
            <p:cNvSpPr txBox="1">
              <a:spLocks noChangeArrowheads="1"/>
            </p:cNvSpPr>
            <p:nvPr/>
          </p:nvSpPr>
          <p:spPr bwMode="auto">
            <a:xfrm>
              <a:off x="2688" y="2520"/>
              <a:ext cx="415" cy="252"/>
            </a:xfrm>
            <a:prstGeom prst="rect">
              <a:avLst/>
            </a:prstGeom>
            <a:noFill/>
            <a:ln w="9525">
              <a:noFill/>
              <a:miter lim="800000"/>
              <a:headEnd/>
              <a:tailEnd/>
            </a:ln>
          </p:spPr>
          <p:txBody>
            <a:bodyPr wrap="none">
              <a:spAutoFit/>
            </a:bodyPr>
            <a:lstStyle/>
            <a:p>
              <a:r>
                <a:rPr lang="en-GB" dirty="0"/>
                <a:t>Sell</a:t>
              </a:r>
            </a:p>
          </p:txBody>
        </p:sp>
      </p:grpSp>
      <p:grpSp>
        <p:nvGrpSpPr>
          <p:cNvPr id="7" name="Group 64"/>
          <p:cNvGrpSpPr>
            <a:grpSpLocks/>
          </p:cNvGrpSpPr>
          <p:nvPr/>
        </p:nvGrpSpPr>
        <p:grpSpPr bwMode="auto">
          <a:xfrm>
            <a:off x="4889500" y="3786188"/>
            <a:ext cx="730250" cy="614362"/>
            <a:chOff x="4177" y="2385"/>
            <a:chExt cx="424" cy="387"/>
          </a:xfrm>
        </p:grpSpPr>
        <p:sp>
          <p:nvSpPr>
            <p:cNvPr id="8208" name="Text Box 56"/>
            <p:cNvSpPr txBox="1">
              <a:spLocks noChangeArrowheads="1"/>
            </p:cNvSpPr>
            <p:nvPr/>
          </p:nvSpPr>
          <p:spPr bwMode="auto">
            <a:xfrm>
              <a:off x="4177" y="2520"/>
              <a:ext cx="424" cy="252"/>
            </a:xfrm>
            <a:prstGeom prst="rect">
              <a:avLst/>
            </a:prstGeom>
            <a:noFill/>
            <a:ln w="9525">
              <a:noFill/>
              <a:miter lim="800000"/>
              <a:headEnd/>
              <a:tailEnd/>
            </a:ln>
          </p:spPr>
          <p:txBody>
            <a:bodyPr wrap="none">
              <a:spAutoFit/>
            </a:bodyPr>
            <a:lstStyle/>
            <a:p>
              <a:r>
                <a:rPr lang="en-GB" dirty="0"/>
                <a:t>Buy</a:t>
              </a:r>
            </a:p>
          </p:txBody>
        </p:sp>
        <p:sp>
          <p:nvSpPr>
            <p:cNvPr id="8209" name="AutoShape 59"/>
            <p:cNvSpPr>
              <a:spLocks noChangeArrowheads="1"/>
            </p:cNvSpPr>
            <p:nvPr/>
          </p:nvSpPr>
          <p:spPr bwMode="auto">
            <a:xfrm>
              <a:off x="4299" y="2385"/>
              <a:ext cx="204" cy="160"/>
            </a:xfrm>
            <a:prstGeom prst="leftArrow">
              <a:avLst>
                <a:gd name="adj1" fmla="val 50000"/>
                <a:gd name="adj2" fmla="val 31875"/>
              </a:avLst>
            </a:prstGeom>
            <a:solidFill>
              <a:schemeClr val="accent1"/>
            </a:solidFill>
            <a:ln w="28575">
              <a:solidFill>
                <a:schemeClr val="tx1"/>
              </a:solidFill>
              <a:miter lim="800000"/>
              <a:headEnd/>
              <a:tailEnd/>
            </a:ln>
          </p:spPr>
          <p:txBody>
            <a:bodyPr wrap="none" anchor="ctr"/>
            <a:lstStyle/>
            <a:p>
              <a:endParaRPr lang="en-GB" dirty="0"/>
            </a:p>
          </p:txBody>
        </p:sp>
      </p:grpSp>
      <p:sp>
        <p:nvSpPr>
          <p:cNvPr id="88124" name="Text Box 60"/>
          <p:cNvSpPr txBox="1">
            <a:spLocks noChangeArrowheads="1"/>
          </p:cNvSpPr>
          <p:nvPr/>
        </p:nvSpPr>
        <p:spPr bwMode="auto">
          <a:xfrm>
            <a:off x="387350" y="4635500"/>
            <a:ext cx="9509125" cy="400050"/>
          </a:xfrm>
          <a:prstGeom prst="rect">
            <a:avLst/>
          </a:prstGeom>
          <a:noFill/>
          <a:ln w="9525">
            <a:noFill/>
            <a:miter lim="800000"/>
            <a:headEnd/>
            <a:tailEnd/>
          </a:ln>
        </p:spPr>
        <p:txBody>
          <a:bodyPr>
            <a:spAutoFit/>
          </a:bodyPr>
          <a:lstStyle/>
          <a:p>
            <a:pPr>
              <a:buFont typeface="Wingdings" pitchFamily="2" charset="2"/>
              <a:buChar char="ü"/>
              <a:tabLst>
                <a:tab pos="355600" algn="l"/>
              </a:tabLst>
            </a:pPr>
            <a:r>
              <a:rPr lang="en-GB" dirty="0">
                <a:sym typeface="Wingdings" pitchFamily="2" charset="2"/>
              </a:rPr>
              <a:t> </a:t>
            </a:r>
            <a:r>
              <a:rPr lang="en-GB" u="sng" dirty="0">
                <a:sym typeface="Wingdings" pitchFamily="2" charset="2"/>
              </a:rPr>
              <a:t>Second</a:t>
            </a:r>
            <a:r>
              <a:rPr lang="en-GB" dirty="0">
                <a:sym typeface="Wingdings" pitchFamily="2" charset="2"/>
              </a:rPr>
              <a:t>: To be the cross-border trader for CWE-Nordic links</a:t>
            </a:r>
            <a:endParaRPr lang="en-GB" dirty="0"/>
          </a:p>
        </p:txBody>
      </p:sp>
      <p:sp>
        <p:nvSpPr>
          <p:cNvPr id="88125" name="Text Box 61"/>
          <p:cNvSpPr txBox="1">
            <a:spLocks noChangeArrowheads="1"/>
          </p:cNvSpPr>
          <p:nvPr/>
        </p:nvSpPr>
        <p:spPr bwMode="auto">
          <a:xfrm>
            <a:off x="596900" y="5029200"/>
            <a:ext cx="6607175" cy="708025"/>
          </a:xfrm>
          <a:prstGeom prst="rect">
            <a:avLst/>
          </a:prstGeom>
          <a:noFill/>
          <a:ln w="9525">
            <a:noFill/>
            <a:miter lim="800000"/>
            <a:headEnd/>
            <a:tailEnd/>
          </a:ln>
        </p:spPr>
        <p:txBody>
          <a:bodyPr wrap="none">
            <a:spAutoFit/>
          </a:bodyPr>
          <a:lstStyle/>
          <a:p>
            <a:pPr lvl="2"/>
            <a:r>
              <a:rPr lang="en-GB" dirty="0"/>
              <a:t>● Buying low from one exchange and</a:t>
            </a:r>
          </a:p>
          <a:p>
            <a:pPr lvl="2"/>
            <a:r>
              <a:rPr lang="en-GB" dirty="0"/>
              <a:t>   selling high to the other exchange.</a:t>
            </a:r>
          </a:p>
        </p:txBody>
      </p:sp>
      <p:sp>
        <p:nvSpPr>
          <p:cNvPr id="88126" name="Text Box 62"/>
          <p:cNvSpPr txBox="1">
            <a:spLocks noChangeArrowheads="1"/>
          </p:cNvSpPr>
          <p:nvPr/>
        </p:nvSpPr>
        <p:spPr bwMode="auto">
          <a:xfrm>
            <a:off x="582613" y="5727700"/>
            <a:ext cx="6164262" cy="1016000"/>
          </a:xfrm>
          <a:prstGeom prst="rect">
            <a:avLst/>
          </a:prstGeom>
          <a:noFill/>
          <a:ln w="9525">
            <a:noFill/>
            <a:miter lim="800000"/>
            <a:headEnd/>
            <a:tailEnd/>
          </a:ln>
        </p:spPr>
        <p:txBody>
          <a:bodyPr wrap="none">
            <a:spAutoFit/>
          </a:bodyPr>
          <a:lstStyle/>
          <a:p>
            <a:pPr lvl="2"/>
            <a:r>
              <a:rPr lang="en-GB" dirty="0"/>
              <a:t>● Thereby, the EMCC will automati-</a:t>
            </a:r>
          </a:p>
          <a:p>
            <a:pPr lvl="2"/>
            <a:r>
              <a:rPr lang="en-GB" dirty="0"/>
              <a:t>   cally collect the congestion</a:t>
            </a:r>
          </a:p>
          <a:p>
            <a:pPr lvl="2"/>
            <a:r>
              <a:rPr lang="en-GB" dirty="0"/>
              <a:t>   rent (the arbitrage revenue).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additive="base">
                                        <p:cTn id="7" dur="500" fill="hold"/>
                                        <p:tgtEl>
                                          <p:spTgt spid="88067"/>
                                        </p:tgtEl>
                                        <p:attrNameLst>
                                          <p:attrName>ppt_x</p:attrName>
                                        </p:attrNameLst>
                                      </p:cBhvr>
                                      <p:tavLst>
                                        <p:tav tm="0">
                                          <p:val>
                                            <p:strVal val="1+#ppt_w/2"/>
                                          </p:val>
                                        </p:tav>
                                        <p:tav tm="100000">
                                          <p:val>
                                            <p:strVal val="#ppt_x"/>
                                          </p:val>
                                        </p:tav>
                                      </p:tavLst>
                                    </p:anim>
                                    <p:anim calcmode="lin" valueType="num">
                                      <p:cBhvr additive="base">
                                        <p:cTn id="8"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8068"/>
                                        </p:tgtEl>
                                        <p:attrNameLst>
                                          <p:attrName>style.visibility</p:attrName>
                                        </p:attrNameLst>
                                      </p:cBhvr>
                                      <p:to>
                                        <p:strVal val="visible"/>
                                      </p:to>
                                    </p:set>
                                    <p:anim calcmode="lin" valueType="num">
                                      <p:cBhvr additive="base">
                                        <p:cTn id="13" dur="500" fill="hold"/>
                                        <p:tgtEl>
                                          <p:spTgt spid="88068"/>
                                        </p:tgtEl>
                                        <p:attrNameLst>
                                          <p:attrName>ppt_x</p:attrName>
                                        </p:attrNameLst>
                                      </p:cBhvr>
                                      <p:tavLst>
                                        <p:tav tm="0">
                                          <p:val>
                                            <p:strVal val="1+#ppt_w/2"/>
                                          </p:val>
                                        </p:tav>
                                        <p:tav tm="100000">
                                          <p:val>
                                            <p:strVal val="#ppt_x"/>
                                          </p:val>
                                        </p:tav>
                                      </p:tavLst>
                                    </p:anim>
                                    <p:anim calcmode="lin" valueType="num">
                                      <p:cBhvr additive="base">
                                        <p:cTn id="14"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2" fill="hold" grpId="0" nodeType="clickEffect">
                                  <p:stCondLst>
                                    <p:cond delay="0"/>
                                  </p:stCondLst>
                                  <p:childTnLst>
                                    <p:set>
                                      <p:cBhvr>
                                        <p:cTn id="33" dur="1" fill="hold">
                                          <p:stCondLst>
                                            <p:cond delay="0"/>
                                          </p:stCondLst>
                                        </p:cTn>
                                        <p:tgtEl>
                                          <p:spTgt spid="88124"/>
                                        </p:tgtEl>
                                        <p:attrNameLst>
                                          <p:attrName>style.visibility</p:attrName>
                                        </p:attrNameLst>
                                      </p:cBhvr>
                                      <p:to>
                                        <p:strVal val="visible"/>
                                      </p:to>
                                    </p:set>
                                    <p:anim calcmode="lin" valueType="num">
                                      <p:cBhvr additive="base">
                                        <p:cTn id="34" dur="500" fill="hold"/>
                                        <p:tgtEl>
                                          <p:spTgt spid="88124"/>
                                        </p:tgtEl>
                                        <p:attrNameLst>
                                          <p:attrName>ppt_x</p:attrName>
                                        </p:attrNameLst>
                                      </p:cBhvr>
                                      <p:tavLst>
                                        <p:tav tm="0">
                                          <p:val>
                                            <p:strVal val="1+#ppt_w/2"/>
                                          </p:val>
                                        </p:tav>
                                        <p:tav tm="100000">
                                          <p:val>
                                            <p:strVal val="#ppt_x"/>
                                          </p:val>
                                        </p:tav>
                                      </p:tavLst>
                                    </p:anim>
                                    <p:anim calcmode="lin" valueType="num">
                                      <p:cBhvr additive="base">
                                        <p:cTn id="35" dur="500" fill="hold"/>
                                        <p:tgtEl>
                                          <p:spTgt spid="8812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7" presetClass="entr" presetSubtype="2" fill="hold" grpId="0" nodeType="clickEffect">
                                  <p:stCondLst>
                                    <p:cond delay="0"/>
                                  </p:stCondLst>
                                  <p:childTnLst>
                                    <p:set>
                                      <p:cBhvr>
                                        <p:cTn id="39" dur="1" fill="hold">
                                          <p:stCondLst>
                                            <p:cond delay="0"/>
                                          </p:stCondLst>
                                        </p:cTn>
                                        <p:tgtEl>
                                          <p:spTgt spid="88125"/>
                                        </p:tgtEl>
                                        <p:attrNameLst>
                                          <p:attrName>style.visibility</p:attrName>
                                        </p:attrNameLst>
                                      </p:cBhvr>
                                      <p:to>
                                        <p:strVal val="visible"/>
                                      </p:to>
                                    </p:set>
                                    <p:anim calcmode="lin" valueType="num">
                                      <p:cBhvr additive="base">
                                        <p:cTn id="40" dur="500" fill="hold"/>
                                        <p:tgtEl>
                                          <p:spTgt spid="88125"/>
                                        </p:tgtEl>
                                        <p:attrNameLst>
                                          <p:attrName>ppt_x</p:attrName>
                                        </p:attrNameLst>
                                      </p:cBhvr>
                                      <p:tavLst>
                                        <p:tav tm="0">
                                          <p:val>
                                            <p:strVal val="1+#ppt_w/2"/>
                                          </p:val>
                                        </p:tav>
                                        <p:tav tm="100000">
                                          <p:val>
                                            <p:strVal val="#ppt_x"/>
                                          </p:val>
                                        </p:tav>
                                      </p:tavLst>
                                    </p:anim>
                                    <p:anim calcmode="lin" valueType="num">
                                      <p:cBhvr additive="base">
                                        <p:cTn id="41" dur="500" fill="hold"/>
                                        <p:tgtEl>
                                          <p:spTgt spid="88125"/>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dissolv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1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7" presetClass="entr" presetSubtype="2" fill="hold" grpId="0" nodeType="clickEffect">
                                  <p:stCondLst>
                                    <p:cond delay="0"/>
                                  </p:stCondLst>
                                  <p:childTnLst>
                                    <p:set>
                                      <p:cBhvr>
                                        <p:cTn id="60" dur="1" fill="hold">
                                          <p:stCondLst>
                                            <p:cond delay="0"/>
                                          </p:stCondLst>
                                        </p:cTn>
                                        <p:tgtEl>
                                          <p:spTgt spid="88126"/>
                                        </p:tgtEl>
                                        <p:attrNameLst>
                                          <p:attrName>style.visibility</p:attrName>
                                        </p:attrNameLst>
                                      </p:cBhvr>
                                      <p:to>
                                        <p:strVal val="visible"/>
                                      </p:to>
                                    </p:set>
                                    <p:anim calcmode="lin" valueType="num">
                                      <p:cBhvr additive="base">
                                        <p:cTn id="61" dur="500" fill="hold"/>
                                        <p:tgtEl>
                                          <p:spTgt spid="88126"/>
                                        </p:tgtEl>
                                        <p:attrNameLst>
                                          <p:attrName>ppt_x</p:attrName>
                                        </p:attrNameLst>
                                      </p:cBhvr>
                                      <p:tavLst>
                                        <p:tav tm="0">
                                          <p:val>
                                            <p:strVal val="1+#ppt_w/2"/>
                                          </p:val>
                                        </p:tav>
                                        <p:tav tm="100000">
                                          <p:val>
                                            <p:strVal val="#ppt_x"/>
                                          </p:val>
                                        </p:tav>
                                      </p:tavLst>
                                    </p:anim>
                                    <p:anim calcmode="lin" valueType="num">
                                      <p:cBhvr additive="base">
                                        <p:cTn id="62" dur="500" fill="hold"/>
                                        <p:tgtEl>
                                          <p:spTgt spid="88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68" grpId="0"/>
      <p:bldP spid="88124" grpId="0"/>
      <p:bldP spid="88125" grpId="0"/>
      <p:bldP spid="881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dsholder til dato 3"/>
          <p:cNvSpPr>
            <a:spLocks noGrp="1"/>
          </p:cNvSpPr>
          <p:nvPr>
            <p:ph type="dt" sz="quarter" idx="10"/>
          </p:nvPr>
        </p:nvSpPr>
        <p:spPr>
          <a:noFill/>
        </p:spPr>
        <p:txBody>
          <a:bodyPr/>
          <a:lstStyle/>
          <a:p>
            <a:r>
              <a:rPr lang="da-DK" smtClean="0"/>
              <a:t>Dec. 15, 2012</a:t>
            </a:r>
            <a:endParaRPr lang="en-GB" dirty="0" smtClean="0"/>
          </a:p>
        </p:txBody>
      </p:sp>
      <p:sp>
        <p:nvSpPr>
          <p:cNvPr id="9219" name="Pladsholder til diasnummer 5"/>
          <p:cNvSpPr>
            <a:spLocks noGrp="1"/>
          </p:cNvSpPr>
          <p:nvPr>
            <p:ph type="sldNum" sz="quarter" idx="12"/>
          </p:nvPr>
        </p:nvSpPr>
        <p:spPr>
          <a:noFill/>
        </p:spPr>
        <p:txBody>
          <a:bodyPr/>
          <a:lstStyle/>
          <a:p>
            <a:fld id="{2146DD63-7434-44DF-AFC0-4A9B5F7AC058}" type="slidenum">
              <a:rPr lang="en-GB" smtClean="0"/>
              <a:pPr/>
              <a:t>7</a:t>
            </a:fld>
            <a:endParaRPr lang="en-GB" dirty="0" smtClean="0"/>
          </a:p>
        </p:txBody>
      </p:sp>
      <p:grpSp>
        <p:nvGrpSpPr>
          <p:cNvPr id="9220" name="Group 2"/>
          <p:cNvGrpSpPr>
            <a:grpSpLocks/>
          </p:cNvGrpSpPr>
          <p:nvPr/>
        </p:nvGrpSpPr>
        <p:grpSpPr bwMode="auto">
          <a:xfrm>
            <a:off x="4098925" y="1052513"/>
            <a:ext cx="1163638" cy="1884362"/>
            <a:chOff x="3312" y="1748"/>
            <a:chExt cx="676" cy="1187"/>
          </a:xfrm>
        </p:grpSpPr>
        <p:sp>
          <p:nvSpPr>
            <p:cNvPr id="9239" name="Line 3"/>
            <p:cNvSpPr>
              <a:spLocks noChangeShapeType="1"/>
            </p:cNvSpPr>
            <p:nvPr/>
          </p:nvSpPr>
          <p:spPr bwMode="auto">
            <a:xfrm>
              <a:off x="3676" y="1994"/>
              <a:ext cx="0" cy="941"/>
            </a:xfrm>
            <a:prstGeom prst="line">
              <a:avLst/>
            </a:prstGeom>
            <a:noFill/>
            <a:ln w="38100">
              <a:solidFill>
                <a:srgbClr val="CC0066"/>
              </a:solidFill>
              <a:round/>
              <a:headEnd/>
              <a:tailEnd/>
            </a:ln>
          </p:spPr>
          <p:txBody>
            <a:bodyPr/>
            <a:lstStyle/>
            <a:p>
              <a:endParaRPr lang="da-DK" dirty="0"/>
            </a:p>
          </p:txBody>
        </p:sp>
        <p:sp>
          <p:nvSpPr>
            <p:cNvPr id="9240" name="Text Box 4"/>
            <p:cNvSpPr txBox="1">
              <a:spLocks noChangeArrowheads="1"/>
            </p:cNvSpPr>
            <p:nvPr/>
          </p:nvSpPr>
          <p:spPr bwMode="auto">
            <a:xfrm>
              <a:off x="3312" y="1748"/>
              <a:ext cx="676" cy="252"/>
            </a:xfrm>
            <a:prstGeom prst="rect">
              <a:avLst/>
            </a:prstGeom>
            <a:noFill/>
            <a:ln w="9525">
              <a:noFill/>
              <a:miter lim="800000"/>
              <a:headEnd/>
              <a:tailEnd/>
            </a:ln>
          </p:spPr>
          <p:txBody>
            <a:bodyPr wrap="none">
              <a:spAutoFit/>
            </a:bodyPr>
            <a:lstStyle/>
            <a:p>
              <a:r>
                <a:rPr lang="en-GB" dirty="0">
                  <a:solidFill>
                    <a:srgbClr val="CC0066"/>
                  </a:solidFill>
                </a:rPr>
                <a:t>Border</a:t>
              </a:r>
            </a:p>
          </p:txBody>
        </p:sp>
      </p:grpSp>
      <p:sp>
        <p:nvSpPr>
          <p:cNvPr id="9221" name="Rectangle 5"/>
          <p:cNvSpPr>
            <a:spLocks noGrp="1" noChangeArrowheads="1"/>
          </p:cNvSpPr>
          <p:nvPr>
            <p:ph type="title"/>
          </p:nvPr>
        </p:nvSpPr>
        <p:spPr>
          <a:xfrm>
            <a:off x="0" y="-101600"/>
            <a:ext cx="8420100" cy="1143000"/>
          </a:xfrm>
        </p:spPr>
        <p:txBody>
          <a:bodyPr/>
          <a:lstStyle/>
          <a:p>
            <a:r>
              <a:rPr lang="en-GB" dirty="0" smtClean="0"/>
              <a:t>EMCC daily tasks – 2</a:t>
            </a:r>
            <a:br>
              <a:rPr lang="en-GB" dirty="0" smtClean="0"/>
            </a:br>
            <a:r>
              <a:rPr lang="en-GB" sz="2000" dirty="0" smtClean="0"/>
              <a:t>What does the EMCC do?</a:t>
            </a:r>
          </a:p>
        </p:txBody>
      </p:sp>
      <p:sp>
        <p:nvSpPr>
          <p:cNvPr id="9222" name="Rectangle 27"/>
          <p:cNvSpPr>
            <a:spLocks noGrp="1" noChangeArrowheads="1"/>
          </p:cNvSpPr>
          <p:nvPr>
            <p:ph type="body" idx="1"/>
          </p:nvPr>
        </p:nvSpPr>
        <p:spPr>
          <a:xfrm>
            <a:off x="203200" y="3335338"/>
            <a:ext cx="9499600" cy="2833687"/>
          </a:xfrm>
        </p:spPr>
        <p:txBody>
          <a:bodyPr/>
          <a:lstStyle/>
          <a:p>
            <a:r>
              <a:rPr lang="en-GB" dirty="0" smtClean="0"/>
              <a:t>The EMCC sends the congestion rent to the capacity owners.</a:t>
            </a:r>
          </a:p>
          <a:p>
            <a:r>
              <a:rPr lang="en-GB" dirty="0" smtClean="0"/>
              <a:t>For the capacity owners, </a:t>
            </a:r>
            <a:r>
              <a:rPr lang="en-GB" u="sng" dirty="0" smtClean="0"/>
              <a:t>the EMCC carries out a day-ahead congestion management service</a:t>
            </a:r>
            <a:r>
              <a:rPr lang="en-GB" dirty="0" smtClean="0"/>
              <a:t>.</a:t>
            </a:r>
          </a:p>
        </p:txBody>
      </p:sp>
      <p:grpSp>
        <p:nvGrpSpPr>
          <p:cNvPr id="9223" name="Group 9"/>
          <p:cNvGrpSpPr>
            <a:grpSpLocks/>
          </p:cNvGrpSpPr>
          <p:nvPr/>
        </p:nvGrpSpPr>
        <p:grpSpPr bwMode="auto">
          <a:xfrm>
            <a:off x="6399213" y="1900238"/>
            <a:ext cx="1870075" cy="579437"/>
            <a:chOff x="4283" y="1999"/>
            <a:chExt cx="1088" cy="365"/>
          </a:xfrm>
        </p:grpSpPr>
        <p:sp>
          <p:nvSpPr>
            <p:cNvPr id="9237" name="Rectangle 10"/>
            <p:cNvSpPr>
              <a:spLocks noChangeArrowheads="1"/>
            </p:cNvSpPr>
            <p:nvPr/>
          </p:nvSpPr>
          <p:spPr bwMode="auto">
            <a:xfrm>
              <a:off x="4283" y="1999"/>
              <a:ext cx="1088" cy="365"/>
            </a:xfrm>
            <a:prstGeom prst="rect">
              <a:avLst/>
            </a:prstGeom>
            <a:solidFill>
              <a:srgbClr val="33CC33"/>
            </a:solidFill>
            <a:ln w="28575">
              <a:solidFill>
                <a:schemeClr val="tx1"/>
              </a:solidFill>
              <a:miter lim="800000"/>
              <a:headEnd/>
              <a:tailEnd/>
            </a:ln>
          </p:spPr>
          <p:txBody>
            <a:bodyPr wrap="none" anchor="ctr"/>
            <a:lstStyle/>
            <a:p>
              <a:endParaRPr lang="en-GB" dirty="0"/>
            </a:p>
          </p:txBody>
        </p:sp>
        <p:sp>
          <p:nvSpPr>
            <p:cNvPr id="9238" name="Text Box 11"/>
            <p:cNvSpPr txBox="1">
              <a:spLocks noChangeArrowheads="1"/>
            </p:cNvSpPr>
            <p:nvPr/>
          </p:nvSpPr>
          <p:spPr bwMode="auto">
            <a:xfrm>
              <a:off x="4333" y="2057"/>
              <a:ext cx="919" cy="252"/>
            </a:xfrm>
            <a:prstGeom prst="rect">
              <a:avLst/>
            </a:prstGeom>
            <a:noFill/>
            <a:ln w="9525">
              <a:noFill/>
              <a:miter lim="800000"/>
              <a:headEnd/>
              <a:tailEnd/>
            </a:ln>
          </p:spPr>
          <p:txBody>
            <a:bodyPr wrap="none">
              <a:spAutoFit/>
            </a:bodyPr>
            <a:lstStyle/>
            <a:p>
              <a:r>
                <a:rPr lang="en-GB" dirty="0"/>
                <a:t>Low price</a:t>
              </a:r>
            </a:p>
          </p:txBody>
        </p:sp>
      </p:grpSp>
      <p:grpSp>
        <p:nvGrpSpPr>
          <p:cNvPr id="9224" name="Group 12"/>
          <p:cNvGrpSpPr>
            <a:grpSpLocks/>
          </p:cNvGrpSpPr>
          <p:nvPr/>
        </p:nvGrpSpPr>
        <p:grpSpPr bwMode="auto">
          <a:xfrm>
            <a:off x="1077913" y="1900238"/>
            <a:ext cx="1871662" cy="579437"/>
            <a:chOff x="1711" y="1994"/>
            <a:chExt cx="1088" cy="365"/>
          </a:xfrm>
        </p:grpSpPr>
        <p:sp>
          <p:nvSpPr>
            <p:cNvPr id="9235" name="Rectangle 13"/>
            <p:cNvSpPr>
              <a:spLocks noChangeArrowheads="1"/>
            </p:cNvSpPr>
            <p:nvPr/>
          </p:nvSpPr>
          <p:spPr bwMode="auto">
            <a:xfrm>
              <a:off x="1711" y="1994"/>
              <a:ext cx="1088" cy="365"/>
            </a:xfrm>
            <a:prstGeom prst="rect">
              <a:avLst/>
            </a:prstGeom>
            <a:solidFill>
              <a:srgbClr val="FF0000"/>
            </a:solidFill>
            <a:ln w="28575">
              <a:solidFill>
                <a:schemeClr val="tx1"/>
              </a:solidFill>
              <a:miter lim="800000"/>
              <a:headEnd/>
              <a:tailEnd/>
            </a:ln>
          </p:spPr>
          <p:txBody>
            <a:bodyPr wrap="none" anchor="ctr"/>
            <a:lstStyle/>
            <a:p>
              <a:endParaRPr lang="en-GB" dirty="0"/>
            </a:p>
          </p:txBody>
        </p:sp>
        <p:sp>
          <p:nvSpPr>
            <p:cNvPr id="9236" name="Text Box 14"/>
            <p:cNvSpPr txBox="1">
              <a:spLocks noChangeArrowheads="1"/>
            </p:cNvSpPr>
            <p:nvPr/>
          </p:nvSpPr>
          <p:spPr bwMode="auto">
            <a:xfrm>
              <a:off x="1739" y="2052"/>
              <a:ext cx="962" cy="252"/>
            </a:xfrm>
            <a:prstGeom prst="rect">
              <a:avLst/>
            </a:prstGeom>
            <a:noFill/>
            <a:ln w="9525">
              <a:noFill/>
              <a:miter lim="800000"/>
              <a:headEnd/>
              <a:tailEnd/>
            </a:ln>
          </p:spPr>
          <p:txBody>
            <a:bodyPr wrap="none">
              <a:spAutoFit/>
            </a:bodyPr>
            <a:lstStyle/>
            <a:p>
              <a:r>
                <a:rPr lang="en-GB" dirty="0"/>
                <a:t>High price</a:t>
              </a:r>
            </a:p>
          </p:txBody>
        </p:sp>
      </p:grpSp>
      <p:grpSp>
        <p:nvGrpSpPr>
          <p:cNvPr id="9225" name="Group 15"/>
          <p:cNvGrpSpPr>
            <a:grpSpLocks/>
          </p:cNvGrpSpPr>
          <p:nvPr/>
        </p:nvGrpSpPr>
        <p:grpSpPr bwMode="auto">
          <a:xfrm>
            <a:off x="3602038" y="1771650"/>
            <a:ext cx="2130425" cy="838200"/>
            <a:chOff x="2104" y="1681"/>
            <a:chExt cx="2020" cy="988"/>
          </a:xfrm>
        </p:grpSpPr>
        <p:sp>
          <p:nvSpPr>
            <p:cNvPr id="9233" name="Oval 16"/>
            <p:cNvSpPr>
              <a:spLocks noChangeArrowheads="1"/>
            </p:cNvSpPr>
            <p:nvPr/>
          </p:nvSpPr>
          <p:spPr bwMode="auto">
            <a:xfrm>
              <a:off x="2328" y="1681"/>
              <a:ext cx="1705" cy="988"/>
            </a:xfrm>
            <a:prstGeom prst="ellipse">
              <a:avLst/>
            </a:prstGeom>
            <a:noFill/>
            <a:ln w="38100">
              <a:solidFill>
                <a:schemeClr val="tx1"/>
              </a:solidFill>
              <a:round/>
              <a:headEnd/>
              <a:tailEnd/>
            </a:ln>
          </p:spPr>
          <p:txBody>
            <a:bodyPr wrap="none" anchor="ctr"/>
            <a:lstStyle/>
            <a:p>
              <a:endParaRPr lang="en-GB" dirty="0"/>
            </a:p>
          </p:txBody>
        </p:sp>
        <p:pic>
          <p:nvPicPr>
            <p:cNvPr id="9234" name="Picture 17" descr="emcc_logo"/>
            <p:cNvPicPr>
              <a:picLocks noChangeAspect="1" noChangeArrowheads="1"/>
            </p:cNvPicPr>
            <p:nvPr/>
          </p:nvPicPr>
          <p:blipFill>
            <a:blip r:embed="rId3" cstate="print"/>
            <a:srcRect/>
            <a:stretch>
              <a:fillRect/>
            </a:stretch>
          </p:blipFill>
          <p:spPr bwMode="auto">
            <a:xfrm>
              <a:off x="2104" y="1833"/>
              <a:ext cx="2020" cy="684"/>
            </a:xfrm>
            <a:prstGeom prst="rect">
              <a:avLst/>
            </a:prstGeom>
            <a:noFill/>
            <a:ln w="9525">
              <a:noFill/>
              <a:miter lim="800000"/>
              <a:headEnd/>
              <a:tailEnd/>
            </a:ln>
          </p:spPr>
        </p:pic>
      </p:grpSp>
      <p:grpSp>
        <p:nvGrpSpPr>
          <p:cNvPr id="9226" name="Group 18"/>
          <p:cNvGrpSpPr>
            <a:grpSpLocks/>
          </p:cNvGrpSpPr>
          <p:nvPr/>
        </p:nvGrpSpPr>
        <p:grpSpPr bwMode="auto">
          <a:xfrm>
            <a:off x="3025775" y="2063750"/>
            <a:ext cx="714375" cy="614363"/>
            <a:chOff x="2688" y="2385"/>
            <a:chExt cx="415" cy="387"/>
          </a:xfrm>
        </p:grpSpPr>
        <p:sp>
          <p:nvSpPr>
            <p:cNvPr id="9231" name="AutoShape 19"/>
            <p:cNvSpPr>
              <a:spLocks noChangeArrowheads="1"/>
            </p:cNvSpPr>
            <p:nvPr/>
          </p:nvSpPr>
          <p:spPr bwMode="auto">
            <a:xfrm>
              <a:off x="2800" y="2385"/>
              <a:ext cx="204" cy="160"/>
            </a:xfrm>
            <a:prstGeom prst="leftArrow">
              <a:avLst>
                <a:gd name="adj1" fmla="val 50000"/>
                <a:gd name="adj2" fmla="val 31875"/>
              </a:avLst>
            </a:prstGeom>
            <a:solidFill>
              <a:schemeClr val="accent1"/>
            </a:solidFill>
            <a:ln w="28575">
              <a:solidFill>
                <a:schemeClr val="tx1"/>
              </a:solidFill>
              <a:miter lim="800000"/>
              <a:headEnd/>
              <a:tailEnd/>
            </a:ln>
          </p:spPr>
          <p:txBody>
            <a:bodyPr wrap="none" anchor="ctr"/>
            <a:lstStyle/>
            <a:p>
              <a:endParaRPr lang="en-GB" dirty="0"/>
            </a:p>
          </p:txBody>
        </p:sp>
        <p:sp>
          <p:nvSpPr>
            <p:cNvPr id="9232" name="Text Box 20"/>
            <p:cNvSpPr txBox="1">
              <a:spLocks noChangeArrowheads="1"/>
            </p:cNvSpPr>
            <p:nvPr/>
          </p:nvSpPr>
          <p:spPr bwMode="auto">
            <a:xfrm>
              <a:off x="2688" y="2520"/>
              <a:ext cx="415" cy="252"/>
            </a:xfrm>
            <a:prstGeom prst="rect">
              <a:avLst/>
            </a:prstGeom>
            <a:noFill/>
            <a:ln w="9525">
              <a:noFill/>
              <a:miter lim="800000"/>
              <a:headEnd/>
              <a:tailEnd/>
            </a:ln>
          </p:spPr>
          <p:txBody>
            <a:bodyPr wrap="none">
              <a:spAutoFit/>
            </a:bodyPr>
            <a:lstStyle/>
            <a:p>
              <a:r>
                <a:rPr lang="en-GB" dirty="0"/>
                <a:t>Sell</a:t>
              </a:r>
            </a:p>
          </p:txBody>
        </p:sp>
      </p:grpSp>
      <p:grpSp>
        <p:nvGrpSpPr>
          <p:cNvPr id="9227" name="Group 21"/>
          <p:cNvGrpSpPr>
            <a:grpSpLocks/>
          </p:cNvGrpSpPr>
          <p:nvPr/>
        </p:nvGrpSpPr>
        <p:grpSpPr bwMode="auto">
          <a:xfrm>
            <a:off x="5586413" y="2063750"/>
            <a:ext cx="730250" cy="614363"/>
            <a:chOff x="4177" y="2385"/>
            <a:chExt cx="424" cy="387"/>
          </a:xfrm>
        </p:grpSpPr>
        <p:sp>
          <p:nvSpPr>
            <p:cNvPr id="9229" name="Text Box 22"/>
            <p:cNvSpPr txBox="1">
              <a:spLocks noChangeArrowheads="1"/>
            </p:cNvSpPr>
            <p:nvPr/>
          </p:nvSpPr>
          <p:spPr bwMode="auto">
            <a:xfrm>
              <a:off x="4177" y="2520"/>
              <a:ext cx="424" cy="252"/>
            </a:xfrm>
            <a:prstGeom prst="rect">
              <a:avLst/>
            </a:prstGeom>
            <a:noFill/>
            <a:ln w="9525">
              <a:noFill/>
              <a:miter lim="800000"/>
              <a:headEnd/>
              <a:tailEnd/>
            </a:ln>
          </p:spPr>
          <p:txBody>
            <a:bodyPr wrap="none">
              <a:spAutoFit/>
            </a:bodyPr>
            <a:lstStyle/>
            <a:p>
              <a:r>
                <a:rPr lang="en-GB" dirty="0"/>
                <a:t>Buy</a:t>
              </a:r>
            </a:p>
          </p:txBody>
        </p:sp>
        <p:sp>
          <p:nvSpPr>
            <p:cNvPr id="9230" name="AutoShape 23"/>
            <p:cNvSpPr>
              <a:spLocks noChangeArrowheads="1"/>
            </p:cNvSpPr>
            <p:nvPr/>
          </p:nvSpPr>
          <p:spPr bwMode="auto">
            <a:xfrm>
              <a:off x="4299" y="2385"/>
              <a:ext cx="204" cy="160"/>
            </a:xfrm>
            <a:prstGeom prst="leftArrow">
              <a:avLst>
                <a:gd name="adj1" fmla="val 50000"/>
                <a:gd name="adj2" fmla="val 31875"/>
              </a:avLst>
            </a:prstGeom>
            <a:solidFill>
              <a:schemeClr val="accent1"/>
            </a:solidFill>
            <a:ln w="28575">
              <a:solidFill>
                <a:schemeClr val="tx1"/>
              </a:solidFill>
              <a:miter lim="800000"/>
              <a:headEnd/>
              <a:tailEnd/>
            </a:ln>
          </p:spPr>
          <p:txBody>
            <a:bodyPr wrap="none" anchor="ctr"/>
            <a:lstStyle/>
            <a:p>
              <a:endParaRPr lang="en-GB" dirty="0"/>
            </a:p>
          </p:txBody>
        </p:sp>
      </p:grpSp>
      <p:sp>
        <p:nvSpPr>
          <p:cNvPr id="26" name="Pladsholder til sidefod 2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Pladsholder til diasnummer 4"/>
          <p:cNvSpPr>
            <a:spLocks noGrp="1"/>
          </p:cNvSpPr>
          <p:nvPr>
            <p:ph type="sldNum" sz="quarter" idx="12"/>
          </p:nvPr>
        </p:nvSpPr>
        <p:spPr>
          <a:noFill/>
        </p:spPr>
        <p:txBody>
          <a:bodyPr/>
          <a:lstStyle/>
          <a:p>
            <a:fld id="{DB56840F-94D5-46E4-94FF-31319CD9876F}" type="slidenum">
              <a:rPr lang="en-GB" smtClean="0"/>
              <a:pPr/>
              <a:t>8</a:t>
            </a:fld>
            <a:endParaRPr lang="en-GB" dirty="0" smtClean="0"/>
          </a:p>
        </p:txBody>
      </p:sp>
      <p:sp>
        <p:nvSpPr>
          <p:cNvPr id="108548" name="Rectangle 2"/>
          <p:cNvSpPr>
            <a:spLocks noGrp="1" noChangeArrowheads="1"/>
          </p:cNvSpPr>
          <p:nvPr>
            <p:ph type="title"/>
          </p:nvPr>
        </p:nvSpPr>
        <p:spPr>
          <a:xfrm>
            <a:off x="-298450" y="-160338"/>
            <a:ext cx="9907588" cy="1143001"/>
          </a:xfrm>
        </p:spPr>
        <p:txBody>
          <a:bodyPr/>
          <a:lstStyle/>
          <a:p>
            <a:r>
              <a:rPr lang="en-GB" sz="4000" dirty="0" smtClean="0"/>
              <a:t>The daily operation</a:t>
            </a:r>
            <a:br>
              <a:rPr lang="en-GB" sz="4000" dirty="0" smtClean="0"/>
            </a:br>
            <a:r>
              <a:rPr lang="en-GB" sz="2000" dirty="0" smtClean="0"/>
              <a:t>Example: all Baltic-Nordic price zones are low-price zones</a:t>
            </a:r>
          </a:p>
        </p:txBody>
      </p:sp>
      <p:grpSp>
        <p:nvGrpSpPr>
          <p:cNvPr id="2" name="Group 6"/>
          <p:cNvGrpSpPr>
            <a:grpSpLocks/>
          </p:cNvGrpSpPr>
          <p:nvPr/>
        </p:nvGrpSpPr>
        <p:grpSpPr bwMode="auto">
          <a:xfrm>
            <a:off x="7811629" y="922338"/>
            <a:ext cx="1981200" cy="900112"/>
            <a:chOff x="3213" y="435"/>
            <a:chExt cx="1152" cy="567"/>
          </a:xfrm>
        </p:grpSpPr>
        <p:sp>
          <p:nvSpPr>
            <p:cNvPr id="108580" name="Text Box 7"/>
            <p:cNvSpPr txBox="1">
              <a:spLocks noChangeArrowheads="1"/>
            </p:cNvSpPr>
            <p:nvPr/>
          </p:nvSpPr>
          <p:spPr bwMode="auto">
            <a:xfrm>
              <a:off x="3367" y="536"/>
              <a:ext cx="785" cy="368"/>
            </a:xfrm>
            <a:prstGeom prst="rect">
              <a:avLst/>
            </a:prstGeom>
            <a:noFill/>
            <a:ln w="9525">
              <a:noFill/>
              <a:miter lim="800000"/>
              <a:headEnd/>
              <a:tailEnd/>
            </a:ln>
          </p:spPr>
          <p:txBody>
            <a:bodyPr wrap="none">
              <a:spAutoFit/>
            </a:bodyPr>
            <a:lstStyle/>
            <a:p>
              <a:r>
                <a:rPr lang="en-GB" sz="3200" dirty="0">
                  <a:solidFill>
                    <a:srgbClr val="CC0066"/>
                  </a:solidFill>
                </a:rPr>
                <a:t>TSOs</a:t>
              </a:r>
            </a:p>
          </p:txBody>
        </p:sp>
        <p:sp>
          <p:nvSpPr>
            <p:cNvPr id="108581" name="Oval 8"/>
            <p:cNvSpPr>
              <a:spLocks noChangeArrowheads="1"/>
            </p:cNvSpPr>
            <p:nvPr/>
          </p:nvSpPr>
          <p:spPr bwMode="auto">
            <a:xfrm>
              <a:off x="3213" y="435"/>
              <a:ext cx="1152" cy="567"/>
            </a:xfrm>
            <a:prstGeom prst="ellipse">
              <a:avLst/>
            </a:prstGeom>
            <a:noFill/>
            <a:ln w="38100">
              <a:solidFill>
                <a:schemeClr val="tx1"/>
              </a:solidFill>
              <a:round/>
              <a:headEnd/>
              <a:tailEnd/>
            </a:ln>
          </p:spPr>
          <p:txBody>
            <a:bodyPr wrap="none" anchor="ctr"/>
            <a:lstStyle/>
            <a:p>
              <a:endParaRPr lang="en-GB" dirty="0"/>
            </a:p>
          </p:txBody>
        </p:sp>
      </p:grpSp>
      <p:grpSp>
        <p:nvGrpSpPr>
          <p:cNvPr id="3" name="Group 60"/>
          <p:cNvGrpSpPr>
            <a:grpSpLocks/>
          </p:cNvGrpSpPr>
          <p:nvPr/>
        </p:nvGrpSpPr>
        <p:grpSpPr bwMode="auto">
          <a:xfrm>
            <a:off x="3714063" y="1484313"/>
            <a:ext cx="3995737" cy="842962"/>
            <a:chOff x="2150" y="986"/>
            <a:chExt cx="2324" cy="531"/>
          </a:xfrm>
        </p:grpSpPr>
        <p:sp>
          <p:nvSpPr>
            <p:cNvPr id="108578" name="Text Box 3"/>
            <p:cNvSpPr txBox="1">
              <a:spLocks noChangeArrowheads="1"/>
            </p:cNvSpPr>
            <p:nvPr/>
          </p:nvSpPr>
          <p:spPr bwMode="auto">
            <a:xfrm>
              <a:off x="2150" y="986"/>
              <a:ext cx="2189" cy="446"/>
            </a:xfrm>
            <a:prstGeom prst="rect">
              <a:avLst/>
            </a:prstGeom>
            <a:noFill/>
            <a:ln w="9525">
              <a:noFill/>
              <a:miter lim="800000"/>
              <a:headEnd/>
              <a:tailEnd/>
            </a:ln>
          </p:spPr>
          <p:txBody>
            <a:bodyPr wrap="none">
              <a:spAutoFit/>
            </a:bodyPr>
            <a:lstStyle/>
            <a:p>
              <a:pPr algn="ctr"/>
              <a:r>
                <a:rPr lang="en-GB" dirty="0">
                  <a:solidFill>
                    <a:srgbClr val="CC0066"/>
                  </a:solidFill>
                </a:rPr>
                <a:t>Day-ahead capacities for</a:t>
              </a:r>
            </a:p>
            <a:p>
              <a:pPr algn="ctr"/>
              <a:r>
                <a:rPr lang="en-GB" dirty="0">
                  <a:solidFill>
                    <a:srgbClr val="CC0066"/>
                  </a:solidFill>
                </a:rPr>
                <a:t>interconnectors</a:t>
              </a:r>
            </a:p>
          </p:txBody>
        </p:sp>
        <p:sp>
          <p:nvSpPr>
            <p:cNvPr id="108579" name="Freeform 23"/>
            <p:cNvSpPr>
              <a:spLocks/>
            </p:cNvSpPr>
            <p:nvPr/>
          </p:nvSpPr>
          <p:spPr bwMode="auto">
            <a:xfrm>
              <a:off x="4186" y="992"/>
              <a:ext cx="288" cy="525"/>
            </a:xfrm>
            <a:custGeom>
              <a:avLst/>
              <a:gdLst>
                <a:gd name="T0" fmla="*/ 288 w 288"/>
                <a:gd name="T1" fmla="*/ 0 h 525"/>
                <a:gd name="T2" fmla="*/ 96 w 288"/>
                <a:gd name="T3" fmla="*/ 192 h 525"/>
                <a:gd name="T4" fmla="*/ 0 w 288"/>
                <a:gd name="T5" fmla="*/ 525 h 525"/>
                <a:gd name="T6" fmla="*/ 0 60000 65536"/>
                <a:gd name="T7" fmla="*/ 0 60000 65536"/>
                <a:gd name="T8" fmla="*/ 0 60000 65536"/>
                <a:gd name="T9" fmla="*/ 0 w 288"/>
                <a:gd name="T10" fmla="*/ 0 h 525"/>
                <a:gd name="T11" fmla="*/ 288 w 288"/>
                <a:gd name="T12" fmla="*/ 525 h 525"/>
              </a:gdLst>
              <a:ahLst/>
              <a:cxnLst>
                <a:cxn ang="T6">
                  <a:pos x="T0" y="T1"/>
                </a:cxn>
                <a:cxn ang="T7">
                  <a:pos x="T2" y="T3"/>
                </a:cxn>
                <a:cxn ang="T8">
                  <a:pos x="T4" y="T5"/>
                </a:cxn>
              </a:cxnLst>
              <a:rect l="T9" t="T10" r="T11" b="T12"/>
              <a:pathLst>
                <a:path w="288" h="525">
                  <a:moveTo>
                    <a:pt x="288" y="0"/>
                  </a:moveTo>
                  <a:cubicBezTo>
                    <a:pt x="216" y="52"/>
                    <a:pt x="144" y="105"/>
                    <a:pt x="96" y="192"/>
                  </a:cubicBezTo>
                  <a:cubicBezTo>
                    <a:pt x="48" y="279"/>
                    <a:pt x="24" y="402"/>
                    <a:pt x="0" y="525"/>
                  </a:cubicBezTo>
                </a:path>
              </a:pathLst>
            </a:custGeom>
            <a:noFill/>
            <a:ln w="38100" cmpd="sng">
              <a:solidFill>
                <a:srgbClr val="CC0066"/>
              </a:solidFill>
              <a:round/>
              <a:headEnd type="none" w="med" len="med"/>
              <a:tailEnd type="triangle" w="lg" len="lg"/>
            </a:ln>
          </p:spPr>
          <p:txBody>
            <a:bodyPr/>
            <a:lstStyle/>
            <a:p>
              <a:endParaRPr lang="da-DK" dirty="0"/>
            </a:p>
          </p:txBody>
        </p:sp>
      </p:grpSp>
      <p:grpSp>
        <p:nvGrpSpPr>
          <p:cNvPr id="4" name="Group 44"/>
          <p:cNvGrpSpPr>
            <a:grpSpLocks/>
          </p:cNvGrpSpPr>
          <p:nvPr/>
        </p:nvGrpSpPr>
        <p:grpSpPr bwMode="auto">
          <a:xfrm>
            <a:off x="2590113" y="5788025"/>
            <a:ext cx="7048500" cy="769938"/>
            <a:chOff x="1598" y="3603"/>
            <a:chExt cx="4098" cy="485"/>
          </a:xfrm>
        </p:grpSpPr>
        <p:grpSp>
          <p:nvGrpSpPr>
            <p:cNvPr id="5" name="Group 29"/>
            <p:cNvGrpSpPr>
              <a:grpSpLocks/>
            </p:cNvGrpSpPr>
            <p:nvPr/>
          </p:nvGrpSpPr>
          <p:grpSpPr bwMode="auto">
            <a:xfrm>
              <a:off x="4584" y="3603"/>
              <a:ext cx="1112" cy="485"/>
              <a:chOff x="4398" y="3430"/>
              <a:chExt cx="1112" cy="485"/>
            </a:xfrm>
          </p:grpSpPr>
          <p:sp>
            <p:nvSpPr>
              <p:cNvPr id="108576" name="Rectangle 30"/>
              <p:cNvSpPr>
                <a:spLocks noChangeArrowheads="1"/>
              </p:cNvSpPr>
              <p:nvPr/>
            </p:nvSpPr>
            <p:spPr bwMode="auto">
              <a:xfrm>
                <a:off x="4398" y="3434"/>
                <a:ext cx="1112" cy="480"/>
              </a:xfrm>
              <a:prstGeom prst="rect">
                <a:avLst/>
              </a:prstGeom>
              <a:noFill/>
              <a:ln w="38100">
                <a:solidFill>
                  <a:schemeClr val="tx1"/>
                </a:solidFill>
                <a:miter lim="800000"/>
                <a:headEnd/>
                <a:tailEnd/>
              </a:ln>
            </p:spPr>
            <p:txBody>
              <a:bodyPr wrap="none" anchor="ctr"/>
              <a:lstStyle/>
              <a:p>
                <a:endParaRPr lang="en-GB" dirty="0"/>
              </a:p>
            </p:txBody>
          </p:sp>
          <p:sp>
            <p:nvSpPr>
              <p:cNvPr id="108577" name="Text Box 31"/>
              <p:cNvSpPr txBox="1">
                <a:spLocks noChangeArrowheads="1"/>
              </p:cNvSpPr>
              <p:nvPr/>
            </p:nvSpPr>
            <p:spPr bwMode="auto">
              <a:xfrm>
                <a:off x="4447" y="3430"/>
                <a:ext cx="1012" cy="485"/>
              </a:xfrm>
              <a:prstGeom prst="rect">
                <a:avLst/>
              </a:prstGeom>
              <a:noFill/>
              <a:ln w="9525">
                <a:noFill/>
                <a:miter lim="800000"/>
                <a:headEnd/>
                <a:tailEnd/>
              </a:ln>
            </p:spPr>
            <p:txBody>
              <a:bodyPr wrap="none">
                <a:spAutoFit/>
              </a:bodyPr>
              <a:lstStyle/>
              <a:p>
                <a:pPr algn="ctr"/>
                <a:r>
                  <a:rPr lang="en-GB" sz="2200" dirty="0">
                    <a:solidFill>
                      <a:srgbClr val="008000"/>
                    </a:solidFill>
                  </a:rPr>
                  <a:t>Nord Pool</a:t>
                </a:r>
              </a:p>
              <a:p>
                <a:pPr algn="ctr"/>
                <a:r>
                  <a:rPr lang="en-GB" sz="2200" dirty="0">
                    <a:solidFill>
                      <a:srgbClr val="008000"/>
                    </a:solidFill>
                  </a:rPr>
                  <a:t>Spot</a:t>
                </a:r>
              </a:p>
            </p:txBody>
          </p:sp>
        </p:grpSp>
        <p:grpSp>
          <p:nvGrpSpPr>
            <p:cNvPr id="6" name="Group 32"/>
            <p:cNvGrpSpPr>
              <a:grpSpLocks/>
            </p:cNvGrpSpPr>
            <p:nvPr/>
          </p:nvGrpSpPr>
          <p:grpSpPr bwMode="auto">
            <a:xfrm>
              <a:off x="1598" y="3607"/>
              <a:ext cx="1112" cy="480"/>
              <a:chOff x="4398" y="3434"/>
              <a:chExt cx="1112" cy="480"/>
            </a:xfrm>
          </p:grpSpPr>
          <p:sp>
            <p:nvSpPr>
              <p:cNvPr id="108574" name="Rectangle 33"/>
              <p:cNvSpPr>
                <a:spLocks noChangeArrowheads="1"/>
              </p:cNvSpPr>
              <p:nvPr/>
            </p:nvSpPr>
            <p:spPr bwMode="auto">
              <a:xfrm>
                <a:off x="4398" y="3434"/>
                <a:ext cx="1112" cy="480"/>
              </a:xfrm>
              <a:prstGeom prst="rect">
                <a:avLst/>
              </a:prstGeom>
              <a:noFill/>
              <a:ln w="38100">
                <a:solidFill>
                  <a:schemeClr val="tx1"/>
                </a:solidFill>
                <a:miter lim="800000"/>
                <a:headEnd/>
                <a:tailEnd/>
              </a:ln>
            </p:spPr>
            <p:txBody>
              <a:bodyPr wrap="none" anchor="ctr"/>
              <a:lstStyle/>
              <a:p>
                <a:endParaRPr lang="en-GB" dirty="0"/>
              </a:p>
            </p:txBody>
          </p:sp>
          <p:sp>
            <p:nvSpPr>
              <p:cNvPr id="108575" name="Text Box 34"/>
              <p:cNvSpPr txBox="1">
                <a:spLocks noChangeArrowheads="1"/>
              </p:cNvSpPr>
              <p:nvPr/>
            </p:nvSpPr>
            <p:spPr bwMode="auto">
              <a:xfrm>
                <a:off x="4644" y="3524"/>
                <a:ext cx="561" cy="291"/>
              </a:xfrm>
              <a:prstGeom prst="rect">
                <a:avLst/>
              </a:prstGeom>
              <a:noFill/>
              <a:ln w="9525">
                <a:noFill/>
                <a:miter lim="800000"/>
                <a:headEnd/>
                <a:tailEnd/>
              </a:ln>
            </p:spPr>
            <p:txBody>
              <a:bodyPr wrap="none">
                <a:spAutoFit/>
              </a:bodyPr>
              <a:lstStyle/>
              <a:p>
                <a:pPr algn="ctr"/>
                <a:r>
                  <a:rPr lang="en-GB" sz="2400" dirty="0">
                    <a:solidFill>
                      <a:srgbClr val="FF0000"/>
                    </a:solidFill>
                  </a:rPr>
                  <a:t>CWE</a:t>
                </a:r>
              </a:p>
            </p:txBody>
          </p:sp>
        </p:grpSp>
      </p:grpSp>
      <p:grpSp>
        <p:nvGrpSpPr>
          <p:cNvPr id="7" name="Group 35"/>
          <p:cNvGrpSpPr>
            <a:grpSpLocks/>
          </p:cNvGrpSpPr>
          <p:nvPr/>
        </p:nvGrpSpPr>
        <p:grpSpPr bwMode="auto">
          <a:xfrm>
            <a:off x="4261750" y="2449513"/>
            <a:ext cx="3475038" cy="1568450"/>
            <a:chOff x="2104" y="1681"/>
            <a:chExt cx="2020" cy="988"/>
          </a:xfrm>
        </p:grpSpPr>
        <p:sp>
          <p:nvSpPr>
            <p:cNvPr id="108570" name="Oval 36"/>
            <p:cNvSpPr>
              <a:spLocks noChangeArrowheads="1"/>
            </p:cNvSpPr>
            <p:nvPr/>
          </p:nvSpPr>
          <p:spPr bwMode="auto">
            <a:xfrm>
              <a:off x="2328" y="1681"/>
              <a:ext cx="1705" cy="988"/>
            </a:xfrm>
            <a:prstGeom prst="ellipse">
              <a:avLst/>
            </a:prstGeom>
            <a:noFill/>
            <a:ln w="38100">
              <a:solidFill>
                <a:schemeClr val="tx1"/>
              </a:solidFill>
              <a:round/>
              <a:headEnd/>
              <a:tailEnd/>
            </a:ln>
          </p:spPr>
          <p:txBody>
            <a:bodyPr wrap="none" anchor="ctr"/>
            <a:lstStyle/>
            <a:p>
              <a:endParaRPr lang="en-GB" dirty="0"/>
            </a:p>
          </p:txBody>
        </p:sp>
        <p:pic>
          <p:nvPicPr>
            <p:cNvPr id="108571" name="Picture 37" descr="emcc_logo"/>
            <p:cNvPicPr>
              <a:picLocks noChangeAspect="1" noChangeArrowheads="1"/>
            </p:cNvPicPr>
            <p:nvPr/>
          </p:nvPicPr>
          <p:blipFill>
            <a:blip r:embed="rId3" cstate="print"/>
            <a:srcRect/>
            <a:stretch>
              <a:fillRect/>
            </a:stretch>
          </p:blipFill>
          <p:spPr bwMode="auto">
            <a:xfrm>
              <a:off x="2104" y="1833"/>
              <a:ext cx="2020" cy="684"/>
            </a:xfrm>
            <a:prstGeom prst="rect">
              <a:avLst/>
            </a:prstGeom>
            <a:noFill/>
            <a:ln w="9525">
              <a:noFill/>
              <a:miter lim="800000"/>
              <a:headEnd/>
              <a:tailEnd/>
            </a:ln>
          </p:spPr>
        </p:pic>
      </p:grpSp>
      <p:grpSp>
        <p:nvGrpSpPr>
          <p:cNvPr id="8" name="Group 53"/>
          <p:cNvGrpSpPr>
            <a:grpSpLocks/>
          </p:cNvGrpSpPr>
          <p:nvPr/>
        </p:nvGrpSpPr>
        <p:grpSpPr bwMode="auto">
          <a:xfrm>
            <a:off x="4717363" y="4087813"/>
            <a:ext cx="2763837" cy="1908175"/>
            <a:chOff x="2835" y="2598"/>
            <a:chExt cx="1607" cy="1202"/>
          </a:xfrm>
        </p:grpSpPr>
        <p:sp>
          <p:nvSpPr>
            <p:cNvPr id="108567" name="Text Box 27"/>
            <p:cNvSpPr txBox="1">
              <a:spLocks noChangeArrowheads="1"/>
            </p:cNvSpPr>
            <p:nvPr/>
          </p:nvSpPr>
          <p:spPr bwMode="auto">
            <a:xfrm>
              <a:off x="3122" y="3354"/>
              <a:ext cx="1050" cy="446"/>
            </a:xfrm>
            <a:prstGeom prst="rect">
              <a:avLst/>
            </a:prstGeom>
            <a:noFill/>
            <a:ln w="9525">
              <a:noFill/>
              <a:miter lim="800000"/>
              <a:headEnd/>
              <a:tailEnd/>
            </a:ln>
          </p:spPr>
          <p:txBody>
            <a:bodyPr wrap="none">
              <a:spAutoFit/>
            </a:bodyPr>
            <a:lstStyle/>
            <a:p>
              <a:pPr algn="ctr"/>
              <a:r>
                <a:rPr lang="en-GB" dirty="0">
                  <a:solidFill>
                    <a:srgbClr val="0000FF"/>
                  </a:solidFill>
                </a:rPr>
                <a:t>Send</a:t>
              </a:r>
            </a:p>
            <a:p>
              <a:pPr algn="ctr"/>
              <a:r>
                <a:rPr lang="en-GB" dirty="0">
                  <a:solidFill>
                    <a:srgbClr val="0000FF"/>
                  </a:solidFill>
                </a:rPr>
                <a:t>bids/offers</a:t>
              </a:r>
            </a:p>
          </p:txBody>
        </p:sp>
        <p:sp>
          <p:nvSpPr>
            <p:cNvPr id="108568" name="Freeform 39"/>
            <p:cNvSpPr>
              <a:spLocks/>
            </p:cNvSpPr>
            <p:nvPr/>
          </p:nvSpPr>
          <p:spPr bwMode="auto">
            <a:xfrm>
              <a:off x="3731" y="2598"/>
              <a:ext cx="711" cy="1056"/>
            </a:xfrm>
            <a:custGeom>
              <a:avLst/>
              <a:gdLst>
                <a:gd name="T0" fmla="*/ 0 w 711"/>
                <a:gd name="T1" fmla="*/ 0 h 1056"/>
                <a:gd name="T2" fmla="*/ 122 w 711"/>
                <a:gd name="T3" fmla="*/ 647 h 1056"/>
                <a:gd name="T4" fmla="*/ 711 w 711"/>
                <a:gd name="T5" fmla="*/ 1056 h 1056"/>
                <a:gd name="T6" fmla="*/ 0 60000 65536"/>
                <a:gd name="T7" fmla="*/ 0 60000 65536"/>
                <a:gd name="T8" fmla="*/ 0 60000 65536"/>
                <a:gd name="T9" fmla="*/ 0 w 711"/>
                <a:gd name="T10" fmla="*/ 0 h 1056"/>
                <a:gd name="T11" fmla="*/ 711 w 711"/>
                <a:gd name="T12" fmla="*/ 1056 h 1056"/>
              </a:gdLst>
              <a:ahLst/>
              <a:cxnLst>
                <a:cxn ang="T6">
                  <a:pos x="T0" y="T1"/>
                </a:cxn>
                <a:cxn ang="T7">
                  <a:pos x="T2" y="T3"/>
                </a:cxn>
                <a:cxn ang="T8">
                  <a:pos x="T4" y="T5"/>
                </a:cxn>
              </a:cxnLst>
              <a:rect l="T9" t="T10" r="T11" b="T12"/>
              <a:pathLst>
                <a:path w="711" h="1056">
                  <a:moveTo>
                    <a:pt x="0" y="0"/>
                  </a:moveTo>
                  <a:cubicBezTo>
                    <a:pt x="2" y="235"/>
                    <a:pt x="4" y="471"/>
                    <a:pt x="122" y="647"/>
                  </a:cubicBezTo>
                  <a:cubicBezTo>
                    <a:pt x="240" y="823"/>
                    <a:pt x="475" y="939"/>
                    <a:pt x="711" y="1056"/>
                  </a:cubicBezTo>
                </a:path>
              </a:pathLst>
            </a:custGeom>
            <a:noFill/>
            <a:ln w="38100" cmpd="sng">
              <a:solidFill>
                <a:srgbClr val="0000FF"/>
              </a:solidFill>
              <a:round/>
              <a:headEnd type="none" w="med" len="med"/>
              <a:tailEnd type="triangle" w="lg" len="lg"/>
            </a:ln>
          </p:spPr>
          <p:txBody>
            <a:bodyPr/>
            <a:lstStyle/>
            <a:p>
              <a:endParaRPr lang="da-DK" dirty="0"/>
            </a:p>
          </p:txBody>
        </p:sp>
        <p:sp>
          <p:nvSpPr>
            <p:cNvPr id="108569" name="Freeform 40"/>
            <p:cNvSpPr>
              <a:spLocks/>
            </p:cNvSpPr>
            <p:nvPr/>
          </p:nvSpPr>
          <p:spPr bwMode="auto">
            <a:xfrm flipH="1">
              <a:off x="2835" y="2599"/>
              <a:ext cx="711" cy="1056"/>
            </a:xfrm>
            <a:custGeom>
              <a:avLst/>
              <a:gdLst>
                <a:gd name="T0" fmla="*/ 0 w 711"/>
                <a:gd name="T1" fmla="*/ 0 h 1056"/>
                <a:gd name="T2" fmla="*/ 122 w 711"/>
                <a:gd name="T3" fmla="*/ 647 h 1056"/>
                <a:gd name="T4" fmla="*/ 711 w 711"/>
                <a:gd name="T5" fmla="*/ 1056 h 1056"/>
                <a:gd name="T6" fmla="*/ 0 60000 65536"/>
                <a:gd name="T7" fmla="*/ 0 60000 65536"/>
                <a:gd name="T8" fmla="*/ 0 60000 65536"/>
                <a:gd name="T9" fmla="*/ 0 w 711"/>
                <a:gd name="T10" fmla="*/ 0 h 1056"/>
                <a:gd name="T11" fmla="*/ 711 w 711"/>
                <a:gd name="T12" fmla="*/ 1056 h 1056"/>
              </a:gdLst>
              <a:ahLst/>
              <a:cxnLst>
                <a:cxn ang="T6">
                  <a:pos x="T0" y="T1"/>
                </a:cxn>
                <a:cxn ang="T7">
                  <a:pos x="T2" y="T3"/>
                </a:cxn>
                <a:cxn ang="T8">
                  <a:pos x="T4" y="T5"/>
                </a:cxn>
              </a:cxnLst>
              <a:rect l="T9" t="T10" r="T11" b="T12"/>
              <a:pathLst>
                <a:path w="711" h="1056">
                  <a:moveTo>
                    <a:pt x="0" y="0"/>
                  </a:moveTo>
                  <a:cubicBezTo>
                    <a:pt x="2" y="235"/>
                    <a:pt x="4" y="471"/>
                    <a:pt x="122" y="647"/>
                  </a:cubicBezTo>
                  <a:cubicBezTo>
                    <a:pt x="240" y="823"/>
                    <a:pt x="475" y="939"/>
                    <a:pt x="711" y="1056"/>
                  </a:cubicBezTo>
                </a:path>
              </a:pathLst>
            </a:custGeom>
            <a:noFill/>
            <a:ln w="38100" cmpd="sng">
              <a:solidFill>
                <a:srgbClr val="0000FF"/>
              </a:solidFill>
              <a:round/>
              <a:headEnd type="none" w="med" len="med"/>
              <a:tailEnd type="triangle" w="lg" len="lg"/>
            </a:ln>
          </p:spPr>
          <p:txBody>
            <a:bodyPr/>
            <a:lstStyle/>
            <a:p>
              <a:endParaRPr lang="da-DK" dirty="0"/>
            </a:p>
          </p:txBody>
        </p:sp>
      </p:grpSp>
      <p:grpSp>
        <p:nvGrpSpPr>
          <p:cNvPr id="9" name="Group 49"/>
          <p:cNvGrpSpPr>
            <a:grpSpLocks/>
          </p:cNvGrpSpPr>
          <p:nvPr/>
        </p:nvGrpSpPr>
        <p:grpSpPr bwMode="auto">
          <a:xfrm>
            <a:off x="2711960" y="2989270"/>
            <a:ext cx="5279771" cy="2640016"/>
            <a:chOff x="1669" y="1906"/>
            <a:chExt cx="3070" cy="1663"/>
          </a:xfrm>
        </p:grpSpPr>
        <p:sp>
          <p:nvSpPr>
            <p:cNvPr id="108564" name="Text Box 50"/>
            <p:cNvSpPr txBox="1">
              <a:spLocks noChangeArrowheads="1"/>
            </p:cNvSpPr>
            <p:nvPr/>
          </p:nvSpPr>
          <p:spPr bwMode="auto">
            <a:xfrm>
              <a:off x="1669" y="1906"/>
              <a:ext cx="1151" cy="1028"/>
            </a:xfrm>
            <a:prstGeom prst="rect">
              <a:avLst/>
            </a:prstGeom>
            <a:noFill/>
            <a:ln w="9525">
              <a:noFill/>
              <a:miter lim="800000"/>
              <a:headEnd/>
              <a:tailEnd/>
            </a:ln>
          </p:spPr>
          <p:txBody>
            <a:bodyPr wrap="none">
              <a:spAutoFit/>
            </a:bodyPr>
            <a:lstStyle/>
            <a:p>
              <a:r>
                <a:rPr lang="en-GB" dirty="0"/>
                <a:t>Information</a:t>
              </a:r>
            </a:p>
            <a:p>
              <a:r>
                <a:rPr lang="en-GB" dirty="0"/>
                <a:t>on bids &amp;</a:t>
              </a:r>
            </a:p>
            <a:p>
              <a:r>
                <a:rPr lang="en-GB" dirty="0"/>
                <a:t>offers (sent</a:t>
              </a:r>
            </a:p>
            <a:p>
              <a:r>
                <a:rPr lang="en-GB" dirty="0"/>
                <a:t>shortly after</a:t>
              </a:r>
            </a:p>
            <a:p>
              <a:r>
                <a:rPr lang="en-GB" dirty="0"/>
                <a:t>12 o’clock)</a:t>
              </a:r>
            </a:p>
          </p:txBody>
        </p:sp>
        <p:sp>
          <p:nvSpPr>
            <p:cNvPr id="108565" name="Freeform 51"/>
            <p:cNvSpPr>
              <a:spLocks/>
            </p:cNvSpPr>
            <p:nvPr/>
          </p:nvSpPr>
          <p:spPr bwMode="auto">
            <a:xfrm>
              <a:off x="2526" y="2487"/>
              <a:ext cx="538" cy="1082"/>
            </a:xfrm>
            <a:custGeom>
              <a:avLst/>
              <a:gdLst>
                <a:gd name="T0" fmla="*/ 0 w 538"/>
                <a:gd name="T1" fmla="*/ 1082 h 1082"/>
                <a:gd name="T2" fmla="*/ 212 w 538"/>
                <a:gd name="T3" fmla="*/ 365 h 1082"/>
                <a:gd name="T4" fmla="*/ 538 w 538"/>
                <a:gd name="T5" fmla="*/ 0 h 1082"/>
                <a:gd name="T6" fmla="*/ 0 60000 65536"/>
                <a:gd name="T7" fmla="*/ 0 60000 65536"/>
                <a:gd name="T8" fmla="*/ 0 60000 65536"/>
                <a:gd name="T9" fmla="*/ 0 w 538"/>
                <a:gd name="T10" fmla="*/ 0 h 1082"/>
                <a:gd name="T11" fmla="*/ 538 w 538"/>
                <a:gd name="T12" fmla="*/ 1082 h 1082"/>
              </a:gdLst>
              <a:ahLst/>
              <a:cxnLst>
                <a:cxn ang="T6">
                  <a:pos x="T0" y="T1"/>
                </a:cxn>
                <a:cxn ang="T7">
                  <a:pos x="T2" y="T3"/>
                </a:cxn>
                <a:cxn ang="T8">
                  <a:pos x="T4" y="T5"/>
                </a:cxn>
              </a:cxnLst>
              <a:rect l="T9" t="T10" r="T11" b="T12"/>
              <a:pathLst>
                <a:path w="538" h="1082">
                  <a:moveTo>
                    <a:pt x="0" y="1082"/>
                  </a:moveTo>
                  <a:cubicBezTo>
                    <a:pt x="61" y="813"/>
                    <a:pt x="122" y="545"/>
                    <a:pt x="212" y="365"/>
                  </a:cubicBezTo>
                  <a:cubicBezTo>
                    <a:pt x="302" y="185"/>
                    <a:pt x="420" y="92"/>
                    <a:pt x="538" y="0"/>
                  </a:cubicBezTo>
                </a:path>
              </a:pathLst>
            </a:custGeom>
            <a:noFill/>
            <a:ln w="38100" cmpd="sng">
              <a:solidFill>
                <a:schemeClr val="tx1"/>
              </a:solidFill>
              <a:round/>
              <a:headEnd type="none" w="med" len="med"/>
              <a:tailEnd type="triangle" w="lg" len="lg"/>
            </a:ln>
          </p:spPr>
          <p:txBody>
            <a:bodyPr/>
            <a:lstStyle/>
            <a:p>
              <a:endParaRPr lang="da-DK" dirty="0"/>
            </a:p>
          </p:txBody>
        </p:sp>
        <p:sp>
          <p:nvSpPr>
            <p:cNvPr id="108566" name="Freeform 52"/>
            <p:cNvSpPr>
              <a:spLocks/>
            </p:cNvSpPr>
            <p:nvPr/>
          </p:nvSpPr>
          <p:spPr bwMode="auto">
            <a:xfrm flipH="1">
              <a:off x="4201" y="2487"/>
              <a:ext cx="538" cy="1082"/>
            </a:xfrm>
            <a:custGeom>
              <a:avLst/>
              <a:gdLst>
                <a:gd name="T0" fmla="*/ 0 w 538"/>
                <a:gd name="T1" fmla="*/ 1082 h 1082"/>
                <a:gd name="T2" fmla="*/ 212 w 538"/>
                <a:gd name="T3" fmla="*/ 365 h 1082"/>
                <a:gd name="T4" fmla="*/ 538 w 538"/>
                <a:gd name="T5" fmla="*/ 0 h 1082"/>
                <a:gd name="T6" fmla="*/ 0 60000 65536"/>
                <a:gd name="T7" fmla="*/ 0 60000 65536"/>
                <a:gd name="T8" fmla="*/ 0 60000 65536"/>
                <a:gd name="T9" fmla="*/ 0 w 538"/>
                <a:gd name="T10" fmla="*/ 0 h 1082"/>
                <a:gd name="T11" fmla="*/ 538 w 538"/>
                <a:gd name="T12" fmla="*/ 1082 h 1082"/>
              </a:gdLst>
              <a:ahLst/>
              <a:cxnLst>
                <a:cxn ang="T6">
                  <a:pos x="T0" y="T1"/>
                </a:cxn>
                <a:cxn ang="T7">
                  <a:pos x="T2" y="T3"/>
                </a:cxn>
                <a:cxn ang="T8">
                  <a:pos x="T4" y="T5"/>
                </a:cxn>
              </a:cxnLst>
              <a:rect l="T9" t="T10" r="T11" b="T12"/>
              <a:pathLst>
                <a:path w="538" h="1082">
                  <a:moveTo>
                    <a:pt x="0" y="1082"/>
                  </a:moveTo>
                  <a:cubicBezTo>
                    <a:pt x="61" y="813"/>
                    <a:pt x="122" y="545"/>
                    <a:pt x="212" y="365"/>
                  </a:cubicBezTo>
                  <a:cubicBezTo>
                    <a:pt x="302" y="185"/>
                    <a:pt x="420" y="92"/>
                    <a:pt x="538" y="0"/>
                  </a:cubicBezTo>
                </a:path>
              </a:pathLst>
            </a:custGeom>
            <a:noFill/>
            <a:ln w="38100" cmpd="sng">
              <a:solidFill>
                <a:schemeClr val="tx1"/>
              </a:solidFill>
              <a:round/>
              <a:headEnd type="none" w="med" len="med"/>
              <a:tailEnd type="triangle" w="lg" len="lg"/>
            </a:ln>
          </p:spPr>
          <p:txBody>
            <a:bodyPr/>
            <a:lstStyle/>
            <a:p>
              <a:endParaRPr lang="da-DK" dirty="0"/>
            </a:p>
          </p:txBody>
        </p:sp>
      </p:grpSp>
      <p:grpSp>
        <p:nvGrpSpPr>
          <p:cNvPr id="10" name="Group 58"/>
          <p:cNvGrpSpPr>
            <a:grpSpLocks/>
          </p:cNvGrpSpPr>
          <p:nvPr/>
        </p:nvGrpSpPr>
        <p:grpSpPr bwMode="auto">
          <a:xfrm>
            <a:off x="4582425" y="6115050"/>
            <a:ext cx="3092450" cy="604838"/>
            <a:chOff x="2731" y="3875"/>
            <a:chExt cx="1798" cy="381"/>
          </a:xfrm>
        </p:grpSpPr>
        <p:sp>
          <p:nvSpPr>
            <p:cNvPr id="108561" name="Text Box 55"/>
            <p:cNvSpPr txBox="1">
              <a:spLocks noChangeArrowheads="1"/>
            </p:cNvSpPr>
            <p:nvPr/>
          </p:nvSpPr>
          <p:spPr bwMode="auto">
            <a:xfrm>
              <a:off x="2731" y="4004"/>
              <a:ext cx="415" cy="252"/>
            </a:xfrm>
            <a:prstGeom prst="rect">
              <a:avLst/>
            </a:prstGeom>
            <a:noFill/>
            <a:ln w="9525">
              <a:noFill/>
              <a:miter lim="800000"/>
              <a:headEnd/>
              <a:tailEnd/>
            </a:ln>
          </p:spPr>
          <p:txBody>
            <a:bodyPr wrap="none">
              <a:spAutoFit/>
            </a:bodyPr>
            <a:lstStyle/>
            <a:p>
              <a:r>
                <a:rPr lang="en-GB" dirty="0">
                  <a:solidFill>
                    <a:srgbClr val="0000FF"/>
                  </a:solidFill>
                </a:rPr>
                <a:t>Sell</a:t>
              </a:r>
            </a:p>
          </p:txBody>
        </p:sp>
        <p:sp>
          <p:nvSpPr>
            <p:cNvPr id="108562" name="AutoShape 56"/>
            <p:cNvSpPr>
              <a:spLocks noChangeArrowheads="1"/>
            </p:cNvSpPr>
            <p:nvPr/>
          </p:nvSpPr>
          <p:spPr bwMode="auto">
            <a:xfrm>
              <a:off x="3070" y="3875"/>
              <a:ext cx="1063" cy="160"/>
            </a:xfrm>
            <a:prstGeom prst="leftArrow">
              <a:avLst>
                <a:gd name="adj1" fmla="val 50000"/>
                <a:gd name="adj2" fmla="val 166094"/>
              </a:avLst>
            </a:prstGeom>
            <a:solidFill>
              <a:srgbClr val="0000FF"/>
            </a:solidFill>
            <a:ln w="28575">
              <a:solidFill>
                <a:srgbClr val="0000FF"/>
              </a:solidFill>
              <a:miter lim="800000"/>
              <a:headEnd/>
              <a:tailEnd/>
            </a:ln>
          </p:spPr>
          <p:txBody>
            <a:bodyPr wrap="none" anchor="ctr"/>
            <a:lstStyle/>
            <a:p>
              <a:endParaRPr lang="en-GB" dirty="0"/>
            </a:p>
          </p:txBody>
        </p:sp>
        <p:sp>
          <p:nvSpPr>
            <p:cNvPr id="108563" name="Text Box 57"/>
            <p:cNvSpPr txBox="1">
              <a:spLocks noChangeArrowheads="1"/>
            </p:cNvSpPr>
            <p:nvPr/>
          </p:nvSpPr>
          <p:spPr bwMode="auto">
            <a:xfrm>
              <a:off x="4105" y="3998"/>
              <a:ext cx="424" cy="252"/>
            </a:xfrm>
            <a:prstGeom prst="rect">
              <a:avLst/>
            </a:prstGeom>
            <a:noFill/>
            <a:ln w="9525">
              <a:noFill/>
              <a:miter lim="800000"/>
              <a:headEnd/>
              <a:tailEnd/>
            </a:ln>
          </p:spPr>
          <p:txBody>
            <a:bodyPr wrap="none">
              <a:spAutoFit/>
            </a:bodyPr>
            <a:lstStyle/>
            <a:p>
              <a:r>
                <a:rPr lang="en-GB" dirty="0">
                  <a:solidFill>
                    <a:srgbClr val="0000FF"/>
                  </a:solidFill>
                </a:rPr>
                <a:t>Buy</a:t>
              </a:r>
            </a:p>
          </p:txBody>
        </p:sp>
      </p:grpSp>
      <p:sp>
        <p:nvSpPr>
          <p:cNvPr id="97339" name="Text Box 59"/>
          <p:cNvSpPr txBox="1">
            <a:spLocks noChangeArrowheads="1"/>
          </p:cNvSpPr>
          <p:nvPr/>
        </p:nvSpPr>
        <p:spPr bwMode="auto">
          <a:xfrm>
            <a:off x="7340927" y="2136775"/>
            <a:ext cx="2547492" cy="1938992"/>
          </a:xfrm>
          <a:prstGeom prst="rect">
            <a:avLst/>
          </a:prstGeom>
          <a:noFill/>
          <a:ln w="9525">
            <a:noFill/>
            <a:miter lim="800000"/>
            <a:headEnd/>
            <a:tailEnd/>
          </a:ln>
        </p:spPr>
        <p:txBody>
          <a:bodyPr wrap="none">
            <a:spAutoFit/>
          </a:bodyPr>
          <a:lstStyle/>
          <a:p>
            <a:pPr algn="ctr"/>
            <a:r>
              <a:rPr lang="en-GB" dirty="0">
                <a:solidFill>
                  <a:srgbClr val="0000FF"/>
                </a:solidFill>
              </a:rPr>
              <a:t>EMCC calculates</a:t>
            </a:r>
          </a:p>
          <a:p>
            <a:pPr algn="ctr"/>
            <a:r>
              <a:rPr lang="en-GB" dirty="0">
                <a:solidFill>
                  <a:srgbClr val="0000FF"/>
                </a:solidFill>
              </a:rPr>
              <a:t>all prices and all</a:t>
            </a:r>
          </a:p>
          <a:p>
            <a:pPr algn="ctr"/>
            <a:r>
              <a:rPr lang="en-GB" dirty="0">
                <a:solidFill>
                  <a:srgbClr val="0000FF"/>
                </a:solidFill>
              </a:rPr>
              <a:t>flows for the</a:t>
            </a:r>
          </a:p>
          <a:p>
            <a:pPr algn="ctr"/>
            <a:r>
              <a:rPr lang="en-GB" dirty="0">
                <a:solidFill>
                  <a:srgbClr val="0000FF"/>
                </a:solidFill>
              </a:rPr>
              <a:t>whole CWE-</a:t>
            </a:r>
          </a:p>
          <a:p>
            <a:pPr algn="ctr"/>
            <a:r>
              <a:rPr lang="en-GB" dirty="0" smtClean="0">
                <a:solidFill>
                  <a:srgbClr val="0000FF"/>
                </a:solidFill>
              </a:rPr>
              <a:t>Baltic-Nordic</a:t>
            </a:r>
          </a:p>
          <a:p>
            <a:pPr algn="ctr"/>
            <a:r>
              <a:rPr lang="en-GB" dirty="0" smtClean="0">
                <a:solidFill>
                  <a:srgbClr val="0000FF"/>
                </a:solidFill>
              </a:rPr>
              <a:t>region</a:t>
            </a:r>
            <a:endParaRPr lang="en-GB" dirty="0">
              <a:solidFill>
                <a:srgbClr val="0000FF"/>
              </a:solidFill>
            </a:endParaRPr>
          </a:p>
        </p:txBody>
      </p:sp>
      <p:sp>
        <p:nvSpPr>
          <p:cNvPr id="34" name="Tekstboks 33"/>
          <p:cNvSpPr txBox="1">
            <a:spLocks noChangeArrowheads="1"/>
          </p:cNvSpPr>
          <p:nvPr/>
        </p:nvSpPr>
        <p:spPr bwMode="auto">
          <a:xfrm>
            <a:off x="4763" y="1036185"/>
            <a:ext cx="3608387" cy="1630362"/>
          </a:xfrm>
          <a:prstGeom prst="rect">
            <a:avLst/>
          </a:prstGeom>
          <a:noFill/>
          <a:ln w="9525">
            <a:noFill/>
            <a:miter lim="800000"/>
            <a:headEnd/>
            <a:tailEnd/>
          </a:ln>
        </p:spPr>
        <p:txBody>
          <a:bodyPr wrap="none">
            <a:spAutoFit/>
          </a:bodyPr>
          <a:lstStyle/>
          <a:p>
            <a:r>
              <a:rPr lang="en-GB" i="1" dirty="0"/>
              <a:t>This is volume coupling</a:t>
            </a:r>
          </a:p>
          <a:p>
            <a:r>
              <a:rPr lang="en-GB" i="1" dirty="0"/>
              <a:t>as there are local</a:t>
            </a:r>
          </a:p>
          <a:p>
            <a:r>
              <a:rPr lang="en-GB" i="1" dirty="0"/>
              <a:t>re-calculations of</a:t>
            </a:r>
          </a:p>
          <a:p>
            <a:r>
              <a:rPr lang="en-GB" i="1" dirty="0"/>
              <a:t>prices that have</a:t>
            </a:r>
          </a:p>
          <a:p>
            <a:r>
              <a:rPr lang="en-GB" i="1" dirty="0"/>
              <a:t>already been calculated</a:t>
            </a:r>
          </a:p>
        </p:txBody>
      </p:sp>
      <p:grpSp>
        <p:nvGrpSpPr>
          <p:cNvPr id="11" name="Gruppe 37"/>
          <p:cNvGrpSpPr>
            <a:grpSpLocks/>
          </p:cNvGrpSpPr>
          <p:nvPr/>
        </p:nvGrpSpPr>
        <p:grpSpPr bwMode="auto">
          <a:xfrm>
            <a:off x="2257632" y="5103813"/>
            <a:ext cx="7598024" cy="706437"/>
            <a:chOff x="1894475" y="5140028"/>
            <a:chExt cx="7598911" cy="707886"/>
          </a:xfrm>
        </p:grpSpPr>
        <p:sp>
          <p:nvSpPr>
            <p:cNvPr id="108559" name="Tekstboks 35"/>
            <p:cNvSpPr txBox="1">
              <a:spLocks noChangeArrowheads="1"/>
            </p:cNvSpPr>
            <p:nvPr/>
          </p:nvSpPr>
          <p:spPr bwMode="auto">
            <a:xfrm>
              <a:off x="7524578" y="5140028"/>
              <a:ext cx="1968808" cy="707886"/>
            </a:xfrm>
            <a:prstGeom prst="rect">
              <a:avLst/>
            </a:prstGeom>
            <a:noFill/>
            <a:ln w="9525">
              <a:noFill/>
              <a:miter lim="800000"/>
              <a:headEnd/>
              <a:tailEnd/>
            </a:ln>
          </p:spPr>
          <p:txBody>
            <a:bodyPr wrap="none">
              <a:spAutoFit/>
            </a:bodyPr>
            <a:lstStyle/>
            <a:p>
              <a:pPr algn="ctr"/>
              <a:r>
                <a:rPr lang="en-GB" dirty="0">
                  <a:solidFill>
                    <a:srgbClr val="008000"/>
                  </a:solidFill>
                </a:rPr>
                <a:t>Re-calculate</a:t>
              </a:r>
            </a:p>
            <a:p>
              <a:pPr algn="ctr"/>
              <a:r>
                <a:rPr lang="en-GB" dirty="0">
                  <a:solidFill>
                    <a:srgbClr val="008000"/>
                  </a:solidFill>
                </a:rPr>
                <a:t>prices</a:t>
              </a:r>
            </a:p>
          </p:txBody>
        </p:sp>
        <p:sp>
          <p:nvSpPr>
            <p:cNvPr id="108560" name="Tekstboks 36"/>
            <p:cNvSpPr txBox="1">
              <a:spLocks noChangeArrowheads="1"/>
            </p:cNvSpPr>
            <p:nvPr/>
          </p:nvSpPr>
          <p:spPr bwMode="auto">
            <a:xfrm>
              <a:off x="1894475" y="5140028"/>
              <a:ext cx="1968806" cy="707886"/>
            </a:xfrm>
            <a:prstGeom prst="rect">
              <a:avLst/>
            </a:prstGeom>
            <a:noFill/>
            <a:ln w="9525">
              <a:noFill/>
              <a:miter lim="800000"/>
              <a:headEnd/>
              <a:tailEnd/>
            </a:ln>
          </p:spPr>
          <p:txBody>
            <a:bodyPr wrap="none">
              <a:spAutoFit/>
            </a:bodyPr>
            <a:lstStyle/>
            <a:p>
              <a:pPr algn="ctr"/>
              <a:r>
                <a:rPr lang="en-GB" dirty="0">
                  <a:solidFill>
                    <a:srgbClr val="FF0000"/>
                  </a:solidFill>
                </a:rPr>
                <a:t>Re-calculate</a:t>
              </a:r>
            </a:p>
            <a:p>
              <a:pPr algn="ctr"/>
              <a:r>
                <a:rPr lang="en-GB" dirty="0">
                  <a:solidFill>
                    <a:srgbClr val="FF0000"/>
                  </a:solidFill>
                </a:rPr>
                <a:t>prices</a:t>
              </a:r>
            </a:p>
          </p:txBody>
        </p:sp>
      </p:grpSp>
      <p:sp>
        <p:nvSpPr>
          <p:cNvPr id="39" name="Tekstboks 38"/>
          <p:cNvSpPr txBox="1"/>
          <p:nvPr/>
        </p:nvSpPr>
        <p:spPr>
          <a:xfrm>
            <a:off x="3" y="2830285"/>
            <a:ext cx="3113353" cy="2246769"/>
          </a:xfrm>
          <a:prstGeom prst="rect">
            <a:avLst/>
          </a:prstGeom>
          <a:noFill/>
        </p:spPr>
        <p:txBody>
          <a:bodyPr wrap="none" rtlCol="0">
            <a:spAutoFit/>
          </a:bodyPr>
          <a:lstStyle/>
          <a:p>
            <a:r>
              <a:rPr lang="en-GB" i="1" dirty="0" smtClean="0"/>
              <a:t>Note: we have</a:t>
            </a:r>
          </a:p>
          <a:p>
            <a:r>
              <a:rPr lang="en-GB" i="1" dirty="0" smtClean="0"/>
              <a:t>price coupling</a:t>
            </a:r>
          </a:p>
          <a:p>
            <a:r>
              <a:rPr lang="en-GB" i="1" dirty="0" smtClean="0"/>
              <a:t>today. However</a:t>
            </a:r>
          </a:p>
          <a:p>
            <a:r>
              <a:rPr lang="en-GB" i="1" dirty="0" smtClean="0"/>
              <a:t>the price</a:t>
            </a:r>
          </a:p>
          <a:p>
            <a:r>
              <a:rPr lang="en-GB" i="1" dirty="0" smtClean="0"/>
              <a:t>coupling prices</a:t>
            </a:r>
          </a:p>
          <a:p>
            <a:r>
              <a:rPr lang="en-GB" i="1" dirty="0" smtClean="0"/>
              <a:t>are not used in</a:t>
            </a:r>
          </a:p>
          <a:p>
            <a:r>
              <a:rPr lang="en-GB" i="1" dirty="0" smtClean="0"/>
              <a:t>the spot settlement!</a:t>
            </a:r>
            <a:endParaRPr lang="en-GB" i="1"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7339"/>
                                        </p:tgtEl>
                                        <p:attrNameLst>
                                          <p:attrName>style.visibility</p:attrName>
                                        </p:attrNameLst>
                                      </p:cBhvr>
                                      <p:to>
                                        <p:strVal val="visible"/>
                                      </p:to>
                                    </p:set>
                                    <p:animEffect transition="in" filter="dissolve">
                                      <p:cBhvr>
                                        <p:cTn id="32" dur="500"/>
                                        <p:tgtEl>
                                          <p:spTgt spid="973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dissolv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39" grpId="0"/>
      <p:bldP spid="34"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17488"/>
            <a:ext cx="6719888" cy="1143001"/>
          </a:xfrm>
        </p:spPr>
        <p:txBody>
          <a:bodyPr/>
          <a:lstStyle/>
          <a:p>
            <a:r>
              <a:rPr lang="en-GB" sz="2600" dirty="0" smtClean="0"/>
              <a:t>The local re-calculations can produce wrong prices!</a:t>
            </a:r>
          </a:p>
        </p:txBody>
      </p:sp>
      <p:sp>
        <p:nvSpPr>
          <p:cNvPr id="16391" name="Tekstboks 225"/>
          <p:cNvSpPr txBox="1">
            <a:spLocks noChangeArrowheads="1"/>
          </p:cNvSpPr>
          <p:nvPr/>
        </p:nvSpPr>
        <p:spPr bwMode="auto">
          <a:xfrm>
            <a:off x="1170067" y="741363"/>
            <a:ext cx="4713150" cy="1015663"/>
          </a:xfrm>
          <a:prstGeom prst="rect">
            <a:avLst/>
          </a:prstGeom>
          <a:noFill/>
          <a:ln w="9525">
            <a:noFill/>
            <a:miter lim="800000"/>
            <a:headEnd/>
            <a:tailEnd/>
          </a:ln>
        </p:spPr>
        <p:txBody>
          <a:bodyPr wrap="none">
            <a:spAutoFit/>
          </a:bodyPr>
          <a:lstStyle/>
          <a:p>
            <a:pPr algn="ctr"/>
            <a:r>
              <a:rPr lang="en-GB" dirty="0">
                <a:solidFill>
                  <a:srgbClr val="FF0000"/>
                </a:solidFill>
              </a:rPr>
              <a:t>Nord Pool Spot re-calculation:</a:t>
            </a:r>
          </a:p>
          <a:p>
            <a:pPr algn="ctr"/>
            <a:r>
              <a:rPr lang="en-GB" dirty="0">
                <a:solidFill>
                  <a:srgbClr val="FF0000"/>
                </a:solidFill>
              </a:rPr>
              <a:t>sub-optimization for the </a:t>
            </a:r>
            <a:r>
              <a:rPr lang="en-GB" dirty="0" smtClean="0">
                <a:solidFill>
                  <a:srgbClr val="FF0000"/>
                </a:solidFill>
              </a:rPr>
              <a:t>Baltic-</a:t>
            </a:r>
          </a:p>
          <a:p>
            <a:pPr algn="ctr"/>
            <a:r>
              <a:rPr lang="en-GB" dirty="0" smtClean="0">
                <a:solidFill>
                  <a:srgbClr val="FF0000"/>
                </a:solidFill>
              </a:rPr>
              <a:t>Nordic area only</a:t>
            </a:r>
            <a:endParaRPr lang="en-GB" dirty="0">
              <a:solidFill>
                <a:srgbClr val="FF0000"/>
              </a:solidFill>
            </a:endParaRPr>
          </a:p>
        </p:txBody>
      </p:sp>
      <p:sp>
        <p:nvSpPr>
          <p:cNvPr id="16392" name="Tekstboks 226"/>
          <p:cNvSpPr txBox="1">
            <a:spLocks noChangeArrowheads="1"/>
          </p:cNvSpPr>
          <p:nvPr/>
        </p:nvSpPr>
        <p:spPr bwMode="auto">
          <a:xfrm>
            <a:off x="1960573" y="1670050"/>
            <a:ext cx="3132137" cy="1016000"/>
          </a:xfrm>
          <a:prstGeom prst="rect">
            <a:avLst/>
          </a:prstGeom>
          <a:noFill/>
          <a:ln w="9525">
            <a:noFill/>
            <a:miter lim="800000"/>
            <a:headEnd/>
            <a:tailEnd/>
          </a:ln>
        </p:spPr>
        <p:txBody>
          <a:bodyPr wrap="none">
            <a:spAutoFit/>
          </a:bodyPr>
          <a:lstStyle/>
          <a:p>
            <a:pPr algn="ctr"/>
            <a:r>
              <a:rPr lang="en-GB" dirty="0">
                <a:solidFill>
                  <a:srgbClr val="008000"/>
                </a:solidFill>
              </a:rPr>
              <a:t>CWE re-calculation:</a:t>
            </a:r>
          </a:p>
          <a:p>
            <a:pPr algn="ctr"/>
            <a:r>
              <a:rPr lang="en-GB" dirty="0">
                <a:solidFill>
                  <a:srgbClr val="008000"/>
                </a:solidFill>
              </a:rPr>
              <a:t>sub-optimization for</a:t>
            </a:r>
          </a:p>
          <a:p>
            <a:pPr algn="ctr"/>
            <a:r>
              <a:rPr lang="en-GB" dirty="0" smtClean="0">
                <a:solidFill>
                  <a:srgbClr val="008000"/>
                </a:solidFill>
              </a:rPr>
              <a:t>CWE </a:t>
            </a:r>
            <a:r>
              <a:rPr lang="en-GB" dirty="0">
                <a:solidFill>
                  <a:srgbClr val="008000"/>
                </a:solidFill>
              </a:rPr>
              <a:t>only</a:t>
            </a:r>
          </a:p>
        </p:txBody>
      </p:sp>
      <p:sp>
        <p:nvSpPr>
          <p:cNvPr id="16393" name="Tekstboks 227"/>
          <p:cNvSpPr txBox="1">
            <a:spLocks noChangeArrowheads="1"/>
          </p:cNvSpPr>
          <p:nvPr/>
        </p:nvSpPr>
        <p:spPr bwMode="auto">
          <a:xfrm>
            <a:off x="0" y="2611438"/>
            <a:ext cx="6195927" cy="1323439"/>
          </a:xfrm>
          <a:prstGeom prst="rect">
            <a:avLst/>
          </a:prstGeom>
          <a:noFill/>
          <a:ln w="9525">
            <a:noFill/>
            <a:miter lim="800000"/>
            <a:headEnd/>
            <a:tailEnd/>
          </a:ln>
        </p:spPr>
        <p:txBody>
          <a:bodyPr wrap="none">
            <a:spAutoFit/>
          </a:bodyPr>
          <a:lstStyle/>
          <a:p>
            <a:r>
              <a:rPr lang="en-GB" dirty="0" smtClean="0">
                <a:solidFill>
                  <a:srgbClr val="000000"/>
                </a:solidFill>
              </a:rPr>
              <a:t>For 12 Oct. 2011: </a:t>
            </a:r>
            <a:r>
              <a:rPr lang="en-GB" dirty="0">
                <a:solidFill>
                  <a:srgbClr val="000000"/>
                </a:solidFill>
              </a:rPr>
              <a:t>EMCC calculated </a:t>
            </a:r>
            <a:r>
              <a:rPr lang="en-GB" dirty="0" smtClean="0">
                <a:solidFill>
                  <a:srgbClr val="000000"/>
                </a:solidFill>
              </a:rPr>
              <a:t>prices</a:t>
            </a:r>
            <a:endParaRPr lang="en-GB" dirty="0">
              <a:solidFill>
                <a:srgbClr val="000000"/>
              </a:solidFill>
            </a:endParaRPr>
          </a:p>
          <a:p>
            <a:r>
              <a:rPr lang="en-GB" dirty="0" smtClean="0">
                <a:solidFill>
                  <a:srgbClr val="000000"/>
                </a:solidFill>
              </a:rPr>
              <a:t>in Eastern </a:t>
            </a:r>
            <a:r>
              <a:rPr lang="en-GB" dirty="0">
                <a:solidFill>
                  <a:srgbClr val="000000"/>
                </a:solidFill>
              </a:rPr>
              <a:t>Denmark lower than the prices</a:t>
            </a:r>
          </a:p>
          <a:p>
            <a:r>
              <a:rPr lang="en-GB" dirty="0">
                <a:solidFill>
                  <a:srgbClr val="000000"/>
                </a:solidFill>
              </a:rPr>
              <a:t>in Germany (also when EMCC’s own bids</a:t>
            </a:r>
          </a:p>
          <a:p>
            <a:r>
              <a:rPr lang="en-GB" dirty="0">
                <a:solidFill>
                  <a:srgbClr val="000000"/>
                </a:solidFill>
              </a:rPr>
              <a:t>were taken into account).</a:t>
            </a:r>
          </a:p>
        </p:txBody>
      </p:sp>
      <p:sp>
        <p:nvSpPr>
          <p:cNvPr id="16394" name="Tekstboks 228"/>
          <p:cNvSpPr txBox="1">
            <a:spLocks noChangeArrowheads="1"/>
          </p:cNvSpPr>
          <p:nvPr/>
        </p:nvSpPr>
        <p:spPr bwMode="auto">
          <a:xfrm>
            <a:off x="0" y="3876675"/>
            <a:ext cx="6270625" cy="708025"/>
          </a:xfrm>
          <a:prstGeom prst="rect">
            <a:avLst/>
          </a:prstGeom>
          <a:noFill/>
          <a:ln w="9525">
            <a:noFill/>
            <a:miter lim="800000"/>
            <a:headEnd/>
            <a:tailEnd/>
          </a:ln>
        </p:spPr>
        <p:txBody>
          <a:bodyPr wrap="none">
            <a:spAutoFit/>
          </a:bodyPr>
          <a:lstStyle/>
          <a:p>
            <a:r>
              <a:rPr lang="en-GB" dirty="0">
                <a:solidFill>
                  <a:srgbClr val="000000"/>
                </a:solidFill>
              </a:rPr>
              <a:t>EMCC duly sent the energy south – buying</a:t>
            </a:r>
          </a:p>
          <a:p>
            <a:r>
              <a:rPr lang="en-GB" dirty="0">
                <a:solidFill>
                  <a:srgbClr val="000000"/>
                </a:solidFill>
              </a:rPr>
              <a:t>in Eastern Denmark, selling in Germany.</a:t>
            </a:r>
          </a:p>
        </p:txBody>
      </p:sp>
      <p:sp>
        <p:nvSpPr>
          <p:cNvPr id="16395" name="Tekstboks 228"/>
          <p:cNvSpPr txBox="1">
            <a:spLocks noChangeArrowheads="1"/>
          </p:cNvSpPr>
          <p:nvPr/>
        </p:nvSpPr>
        <p:spPr bwMode="auto">
          <a:xfrm>
            <a:off x="0" y="4524375"/>
            <a:ext cx="5715000" cy="1323975"/>
          </a:xfrm>
          <a:prstGeom prst="rect">
            <a:avLst/>
          </a:prstGeom>
          <a:noFill/>
          <a:ln w="9525">
            <a:noFill/>
            <a:miter lim="800000"/>
            <a:headEnd/>
            <a:tailEnd/>
          </a:ln>
        </p:spPr>
        <p:txBody>
          <a:bodyPr wrap="none">
            <a:spAutoFit/>
          </a:bodyPr>
          <a:lstStyle/>
          <a:p>
            <a:r>
              <a:rPr lang="en-GB" dirty="0">
                <a:solidFill>
                  <a:srgbClr val="000000"/>
                </a:solidFill>
              </a:rPr>
              <a:t>BUT: for some hours, Nord Pool Spot’s</a:t>
            </a:r>
          </a:p>
          <a:p>
            <a:r>
              <a:rPr lang="en-GB" dirty="0">
                <a:solidFill>
                  <a:srgbClr val="000000"/>
                </a:solidFill>
              </a:rPr>
              <a:t>re-calculation of the prices in Eastern</a:t>
            </a:r>
          </a:p>
          <a:p>
            <a:r>
              <a:rPr lang="en-GB" dirty="0">
                <a:solidFill>
                  <a:srgbClr val="000000"/>
                </a:solidFill>
              </a:rPr>
              <a:t>Denmark gave wrong prices – much</a:t>
            </a:r>
          </a:p>
          <a:p>
            <a:r>
              <a:rPr lang="en-GB" dirty="0">
                <a:solidFill>
                  <a:srgbClr val="000000"/>
                </a:solidFill>
              </a:rPr>
              <a:t>higher than the German prices.</a:t>
            </a:r>
          </a:p>
        </p:txBody>
      </p:sp>
      <p:sp>
        <p:nvSpPr>
          <p:cNvPr id="16396" name="Tekstboks 228"/>
          <p:cNvSpPr txBox="1">
            <a:spLocks noChangeArrowheads="1"/>
          </p:cNvSpPr>
          <p:nvPr/>
        </p:nvSpPr>
        <p:spPr bwMode="auto">
          <a:xfrm>
            <a:off x="0" y="5788025"/>
            <a:ext cx="7815263" cy="1016000"/>
          </a:xfrm>
          <a:prstGeom prst="rect">
            <a:avLst/>
          </a:prstGeom>
          <a:noFill/>
          <a:ln w="9525">
            <a:noFill/>
            <a:miter lim="800000"/>
            <a:headEnd/>
            <a:tailEnd/>
          </a:ln>
        </p:spPr>
        <p:txBody>
          <a:bodyPr wrap="none">
            <a:spAutoFit/>
          </a:bodyPr>
          <a:lstStyle/>
          <a:p>
            <a:r>
              <a:rPr lang="en-GB" dirty="0">
                <a:solidFill>
                  <a:srgbClr val="000000"/>
                </a:solidFill>
              </a:rPr>
              <a:t>The exchanges call it ”adverse flow”, when</a:t>
            </a:r>
          </a:p>
          <a:p>
            <a:r>
              <a:rPr lang="en-GB" dirty="0">
                <a:solidFill>
                  <a:srgbClr val="000000"/>
                </a:solidFill>
              </a:rPr>
              <a:t>prices and flows do not fit. However, it is</a:t>
            </a:r>
          </a:p>
          <a:p>
            <a:r>
              <a:rPr lang="en-GB" dirty="0">
                <a:solidFill>
                  <a:srgbClr val="000000"/>
                </a:solidFill>
              </a:rPr>
              <a:t>the </a:t>
            </a:r>
            <a:r>
              <a:rPr lang="en-GB" u="sng" dirty="0">
                <a:solidFill>
                  <a:srgbClr val="000000"/>
                </a:solidFill>
              </a:rPr>
              <a:t>exchanges’ re-calculated prices that are wrong</a:t>
            </a:r>
            <a:r>
              <a:rPr lang="en-GB" dirty="0">
                <a:solidFill>
                  <a:srgbClr val="000000"/>
                </a:solidFill>
              </a:rPr>
              <a:t>…</a:t>
            </a:r>
          </a:p>
        </p:txBody>
      </p:sp>
      <p:sp>
        <p:nvSpPr>
          <p:cNvPr id="11273" name="Pladsholder til diasnummer 128"/>
          <p:cNvSpPr>
            <a:spLocks noGrp="1"/>
          </p:cNvSpPr>
          <p:nvPr>
            <p:ph type="sldNum" sz="quarter" idx="12"/>
          </p:nvPr>
        </p:nvSpPr>
        <p:spPr>
          <a:noFill/>
        </p:spPr>
        <p:txBody>
          <a:bodyPr/>
          <a:lstStyle/>
          <a:p>
            <a:fld id="{52BDAEC1-D838-4AE6-91F0-3D450B4B7081}" type="slidenum">
              <a:rPr lang="en-GB" smtClean="0"/>
              <a:pPr/>
              <a:t>9</a:t>
            </a:fld>
            <a:endParaRPr lang="en-GB" dirty="0" smtClean="0"/>
          </a:p>
        </p:txBody>
      </p:sp>
      <p:grpSp>
        <p:nvGrpSpPr>
          <p:cNvPr id="2" name="Gruppe 403"/>
          <p:cNvGrpSpPr>
            <a:grpSpLocks/>
          </p:cNvGrpSpPr>
          <p:nvPr/>
        </p:nvGrpSpPr>
        <p:grpSpPr bwMode="auto">
          <a:xfrm>
            <a:off x="6270625" y="304800"/>
            <a:ext cx="3556000" cy="6200775"/>
            <a:chOff x="6270177" y="319087"/>
            <a:chExt cx="3555747" cy="6200997"/>
          </a:xfrm>
        </p:grpSpPr>
        <p:grpSp>
          <p:nvGrpSpPr>
            <p:cNvPr id="11276" name="Gruppe 401"/>
            <p:cNvGrpSpPr>
              <a:grpSpLocks/>
            </p:cNvGrpSpPr>
            <p:nvPr/>
          </p:nvGrpSpPr>
          <p:grpSpPr bwMode="auto">
            <a:xfrm>
              <a:off x="6357255" y="420914"/>
              <a:ext cx="3461661" cy="4717142"/>
              <a:chOff x="7242177" y="1003300"/>
              <a:chExt cx="2605086" cy="3787776"/>
            </a:xfrm>
          </p:grpSpPr>
          <p:sp>
            <p:nvSpPr>
              <p:cNvPr id="11279" name="Freeform 5"/>
              <p:cNvSpPr>
                <a:spLocks/>
              </p:cNvSpPr>
              <p:nvPr/>
            </p:nvSpPr>
            <p:spPr bwMode="auto">
              <a:xfrm>
                <a:off x="8175627" y="3133725"/>
                <a:ext cx="636587" cy="465138"/>
              </a:xfrm>
              <a:custGeom>
                <a:avLst/>
                <a:gdLst>
                  <a:gd name="T0" fmla="*/ 2147483647 w 401"/>
                  <a:gd name="T1" fmla="*/ 2147483647 h 293"/>
                  <a:gd name="T2" fmla="*/ 2147483647 w 401"/>
                  <a:gd name="T3" fmla="*/ 2147483647 h 293"/>
                  <a:gd name="T4" fmla="*/ 2147483647 w 401"/>
                  <a:gd name="T5" fmla="*/ 2147483647 h 293"/>
                  <a:gd name="T6" fmla="*/ 2147483647 w 401"/>
                  <a:gd name="T7" fmla="*/ 2147483647 h 293"/>
                  <a:gd name="T8" fmla="*/ 2147483647 w 401"/>
                  <a:gd name="T9" fmla="*/ 2147483647 h 293"/>
                  <a:gd name="T10" fmla="*/ 2147483647 w 401"/>
                  <a:gd name="T11" fmla="*/ 2147483647 h 293"/>
                  <a:gd name="T12" fmla="*/ 2147483647 w 401"/>
                  <a:gd name="T13" fmla="*/ 2147483647 h 293"/>
                  <a:gd name="T14" fmla="*/ 2147483647 w 401"/>
                  <a:gd name="T15" fmla="*/ 2147483647 h 293"/>
                  <a:gd name="T16" fmla="*/ 2147483647 w 401"/>
                  <a:gd name="T17" fmla="*/ 2147483647 h 293"/>
                  <a:gd name="T18" fmla="*/ 2147483647 w 401"/>
                  <a:gd name="T19" fmla="*/ 2147483647 h 293"/>
                  <a:gd name="T20" fmla="*/ 2147483647 w 401"/>
                  <a:gd name="T21" fmla="*/ 2147483647 h 293"/>
                  <a:gd name="T22" fmla="*/ 2147483647 w 401"/>
                  <a:gd name="T23" fmla="*/ 2147483647 h 293"/>
                  <a:gd name="T24" fmla="*/ 2147483647 w 401"/>
                  <a:gd name="T25" fmla="*/ 2147483647 h 293"/>
                  <a:gd name="T26" fmla="*/ 2147483647 w 401"/>
                  <a:gd name="T27" fmla="*/ 2147483647 h 293"/>
                  <a:gd name="T28" fmla="*/ 2147483647 w 401"/>
                  <a:gd name="T29" fmla="*/ 2147483647 h 293"/>
                  <a:gd name="T30" fmla="*/ 2147483647 w 401"/>
                  <a:gd name="T31" fmla="*/ 2147483647 h 293"/>
                  <a:gd name="T32" fmla="*/ 2147483647 w 401"/>
                  <a:gd name="T33" fmla="*/ 2147483647 h 293"/>
                  <a:gd name="T34" fmla="*/ 2147483647 w 401"/>
                  <a:gd name="T35" fmla="*/ 2147483647 h 293"/>
                  <a:gd name="T36" fmla="*/ 2147483647 w 401"/>
                  <a:gd name="T37" fmla="*/ 2147483647 h 293"/>
                  <a:gd name="T38" fmla="*/ 2147483647 w 401"/>
                  <a:gd name="T39" fmla="*/ 2147483647 h 293"/>
                  <a:gd name="T40" fmla="*/ 2147483647 w 401"/>
                  <a:gd name="T41" fmla="*/ 2147483647 h 293"/>
                  <a:gd name="T42" fmla="*/ 2147483647 w 401"/>
                  <a:gd name="T43" fmla="*/ 2147483647 h 293"/>
                  <a:gd name="T44" fmla="*/ 2147483647 w 401"/>
                  <a:gd name="T45" fmla="*/ 2147483647 h 293"/>
                  <a:gd name="T46" fmla="*/ 2147483647 w 401"/>
                  <a:gd name="T47" fmla="*/ 2147483647 h 293"/>
                  <a:gd name="T48" fmla="*/ 2147483647 w 401"/>
                  <a:gd name="T49" fmla="*/ 2147483647 h 293"/>
                  <a:gd name="T50" fmla="*/ 2147483647 w 401"/>
                  <a:gd name="T51" fmla="*/ 2147483647 h 293"/>
                  <a:gd name="T52" fmla="*/ 2147483647 w 401"/>
                  <a:gd name="T53" fmla="*/ 2147483647 h 293"/>
                  <a:gd name="T54" fmla="*/ 2147483647 w 401"/>
                  <a:gd name="T55" fmla="*/ 2147483647 h 293"/>
                  <a:gd name="T56" fmla="*/ 2147483647 w 401"/>
                  <a:gd name="T57" fmla="*/ 2147483647 h 293"/>
                  <a:gd name="T58" fmla="*/ 2147483647 w 401"/>
                  <a:gd name="T59" fmla="*/ 2147483647 h 293"/>
                  <a:gd name="T60" fmla="*/ 2147483647 w 401"/>
                  <a:gd name="T61" fmla="*/ 2147483647 h 293"/>
                  <a:gd name="T62" fmla="*/ 2147483647 w 401"/>
                  <a:gd name="T63" fmla="*/ 2147483647 h 293"/>
                  <a:gd name="T64" fmla="*/ 2147483647 w 401"/>
                  <a:gd name="T65" fmla="*/ 2147483647 h 293"/>
                  <a:gd name="T66" fmla="*/ 2147483647 w 401"/>
                  <a:gd name="T67" fmla="*/ 2147483647 h 293"/>
                  <a:gd name="T68" fmla="*/ 2147483647 w 401"/>
                  <a:gd name="T69" fmla="*/ 2147483647 h 293"/>
                  <a:gd name="T70" fmla="*/ 2147483647 w 401"/>
                  <a:gd name="T71" fmla="*/ 2147483647 h 293"/>
                  <a:gd name="T72" fmla="*/ 2147483647 w 401"/>
                  <a:gd name="T73" fmla="*/ 2147483647 h 293"/>
                  <a:gd name="T74" fmla="*/ 2147483647 w 401"/>
                  <a:gd name="T75" fmla="*/ 2147483647 h 293"/>
                  <a:gd name="T76" fmla="*/ 2147483647 w 401"/>
                  <a:gd name="T77" fmla="*/ 2147483647 h 293"/>
                  <a:gd name="T78" fmla="*/ 2147483647 w 401"/>
                  <a:gd name="T79" fmla="*/ 2147483647 h 293"/>
                  <a:gd name="T80" fmla="*/ 2147483647 w 401"/>
                  <a:gd name="T81" fmla="*/ 2147483647 h 293"/>
                  <a:gd name="T82" fmla="*/ 2147483647 w 401"/>
                  <a:gd name="T83" fmla="*/ 2147483647 h 293"/>
                  <a:gd name="T84" fmla="*/ 2147483647 w 401"/>
                  <a:gd name="T85" fmla="*/ 2147483647 h 293"/>
                  <a:gd name="T86" fmla="*/ 2147483647 w 401"/>
                  <a:gd name="T87" fmla="*/ 2147483647 h 293"/>
                  <a:gd name="T88" fmla="*/ 2147483647 w 401"/>
                  <a:gd name="T89" fmla="*/ 2147483647 h 293"/>
                  <a:gd name="T90" fmla="*/ 2147483647 w 401"/>
                  <a:gd name="T91" fmla="*/ 2147483647 h 293"/>
                  <a:gd name="T92" fmla="*/ 2147483647 w 401"/>
                  <a:gd name="T93" fmla="*/ 2147483647 h 293"/>
                  <a:gd name="T94" fmla="*/ 2147483647 w 401"/>
                  <a:gd name="T95" fmla="*/ 2147483647 h 293"/>
                  <a:gd name="T96" fmla="*/ 2147483647 w 401"/>
                  <a:gd name="T97" fmla="*/ 2147483647 h 293"/>
                  <a:gd name="T98" fmla="*/ 2147483647 w 401"/>
                  <a:gd name="T99" fmla="*/ 2147483647 h 293"/>
                  <a:gd name="T100" fmla="*/ 2147483647 w 401"/>
                  <a:gd name="T101" fmla="*/ 2147483647 h 293"/>
                  <a:gd name="T102" fmla="*/ 2147483647 w 401"/>
                  <a:gd name="T103" fmla="*/ 2147483647 h 293"/>
                  <a:gd name="T104" fmla="*/ 2147483647 w 401"/>
                  <a:gd name="T105" fmla="*/ 2147483647 h 293"/>
                  <a:gd name="T106" fmla="*/ 2147483647 w 401"/>
                  <a:gd name="T107" fmla="*/ 2147483647 h 293"/>
                  <a:gd name="T108" fmla="*/ 2147483647 w 401"/>
                  <a:gd name="T109" fmla="*/ 2147483647 h 293"/>
                  <a:gd name="T110" fmla="*/ 2147483647 w 401"/>
                  <a:gd name="T111" fmla="*/ 2147483647 h 293"/>
                  <a:gd name="T112" fmla="*/ 2147483647 w 401"/>
                  <a:gd name="T113" fmla="*/ 2147483647 h 293"/>
                  <a:gd name="T114" fmla="*/ 2147483647 w 401"/>
                  <a:gd name="T115" fmla="*/ 2147483647 h 293"/>
                  <a:gd name="T116" fmla="*/ 2147483647 w 401"/>
                  <a:gd name="T117" fmla="*/ 2147483647 h 2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1"/>
                  <a:gd name="T178" fmla="*/ 0 h 293"/>
                  <a:gd name="T179" fmla="*/ 401 w 401"/>
                  <a:gd name="T180" fmla="*/ 293 h 2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1" h="293">
                    <a:moveTo>
                      <a:pt x="399" y="100"/>
                    </a:moveTo>
                    <a:lnTo>
                      <a:pt x="400" y="103"/>
                    </a:lnTo>
                    <a:lnTo>
                      <a:pt x="399" y="101"/>
                    </a:lnTo>
                    <a:lnTo>
                      <a:pt x="395" y="98"/>
                    </a:lnTo>
                    <a:lnTo>
                      <a:pt x="393" y="95"/>
                    </a:lnTo>
                    <a:lnTo>
                      <a:pt x="392" y="96"/>
                    </a:lnTo>
                    <a:lnTo>
                      <a:pt x="391" y="95"/>
                    </a:lnTo>
                    <a:lnTo>
                      <a:pt x="390" y="94"/>
                    </a:lnTo>
                    <a:lnTo>
                      <a:pt x="387" y="92"/>
                    </a:lnTo>
                    <a:lnTo>
                      <a:pt x="387" y="91"/>
                    </a:lnTo>
                    <a:lnTo>
                      <a:pt x="388" y="90"/>
                    </a:lnTo>
                    <a:lnTo>
                      <a:pt x="388" y="89"/>
                    </a:lnTo>
                    <a:lnTo>
                      <a:pt x="391" y="87"/>
                    </a:lnTo>
                    <a:lnTo>
                      <a:pt x="392" y="86"/>
                    </a:lnTo>
                    <a:lnTo>
                      <a:pt x="391" y="84"/>
                    </a:lnTo>
                    <a:lnTo>
                      <a:pt x="390" y="83"/>
                    </a:lnTo>
                    <a:lnTo>
                      <a:pt x="388" y="81"/>
                    </a:lnTo>
                    <a:lnTo>
                      <a:pt x="385" y="78"/>
                    </a:lnTo>
                    <a:lnTo>
                      <a:pt x="385" y="77"/>
                    </a:lnTo>
                    <a:lnTo>
                      <a:pt x="387" y="73"/>
                    </a:lnTo>
                    <a:lnTo>
                      <a:pt x="387" y="71"/>
                    </a:lnTo>
                    <a:lnTo>
                      <a:pt x="384" y="68"/>
                    </a:lnTo>
                    <a:lnTo>
                      <a:pt x="382" y="67"/>
                    </a:lnTo>
                    <a:lnTo>
                      <a:pt x="382" y="66"/>
                    </a:lnTo>
                    <a:lnTo>
                      <a:pt x="383" y="65"/>
                    </a:lnTo>
                    <a:lnTo>
                      <a:pt x="382" y="65"/>
                    </a:lnTo>
                    <a:lnTo>
                      <a:pt x="379" y="67"/>
                    </a:lnTo>
                    <a:lnTo>
                      <a:pt x="377" y="68"/>
                    </a:lnTo>
                    <a:lnTo>
                      <a:pt x="373" y="68"/>
                    </a:lnTo>
                    <a:lnTo>
                      <a:pt x="371" y="70"/>
                    </a:lnTo>
                    <a:lnTo>
                      <a:pt x="371" y="71"/>
                    </a:lnTo>
                    <a:lnTo>
                      <a:pt x="372" y="71"/>
                    </a:lnTo>
                    <a:lnTo>
                      <a:pt x="371" y="72"/>
                    </a:lnTo>
                    <a:lnTo>
                      <a:pt x="371" y="74"/>
                    </a:lnTo>
                    <a:lnTo>
                      <a:pt x="370" y="72"/>
                    </a:lnTo>
                    <a:lnTo>
                      <a:pt x="369" y="71"/>
                    </a:lnTo>
                    <a:lnTo>
                      <a:pt x="369" y="67"/>
                    </a:lnTo>
                    <a:lnTo>
                      <a:pt x="369" y="68"/>
                    </a:lnTo>
                    <a:lnTo>
                      <a:pt x="369" y="65"/>
                    </a:lnTo>
                    <a:lnTo>
                      <a:pt x="368" y="65"/>
                    </a:lnTo>
                    <a:lnTo>
                      <a:pt x="366" y="65"/>
                    </a:lnTo>
                    <a:lnTo>
                      <a:pt x="366" y="64"/>
                    </a:lnTo>
                    <a:lnTo>
                      <a:pt x="365" y="64"/>
                    </a:lnTo>
                    <a:lnTo>
                      <a:pt x="365" y="63"/>
                    </a:lnTo>
                    <a:lnTo>
                      <a:pt x="364" y="62"/>
                    </a:lnTo>
                    <a:lnTo>
                      <a:pt x="362" y="59"/>
                    </a:lnTo>
                    <a:lnTo>
                      <a:pt x="361" y="58"/>
                    </a:lnTo>
                    <a:lnTo>
                      <a:pt x="360" y="59"/>
                    </a:lnTo>
                    <a:lnTo>
                      <a:pt x="358" y="59"/>
                    </a:lnTo>
                    <a:lnTo>
                      <a:pt x="358" y="58"/>
                    </a:lnTo>
                    <a:lnTo>
                      <a:pt x="357" y="58"/>
                    </a:lnTo>
                    <a:lnTo>
                      <a:pt x="357" y="57"/>
                    </a:lnTo>
                    <a:lnTo>
                      <a:pt x="355" y="59"/>
                    </a:lnTo>
                    <a:lnTo>
                      <a:pt x="352" y="59"/>
                    </a:lnTo>
                    <a:lnTo>
                      <a:pt x="352" y="58"/>
                    </a:lnTo>
                    <a:lnTo>
                      <a:pt x="351" y="59"/>
                    </a:lnTo>
                    <a:lnTo>
                      <a:pt x="351" y="58"/>
                    </a:lnTo>
                    <a:lnTo>
                      <a:pt x="350" y="58"/>
                    </a:lnTo>
                    <a:lnTo>
                      <a:pt x="350" y="56"/>
                    </a:lnTo>
                    <a:lnTo>
                      <a:pt x="349" y="56"/>
                    </a:lnTo>
                    <a:lnTo>
                      <a:pt x="350" y="54"/>
                    </a:lnTo>
                    <a:lnTo>
                      <a:pt x="351" y="54"/>
                    </a:lnTo>
                    <a:lnTo>
                      <a:pt x="351" y="52"/>
                    </a:lnTo>
                    <a:lnTo>
                      <a:pt x="351" y="51"/>
                    </a:lnTo>
                    <a:lnTo>
                      <a:pt x="353" y="49"/>
                    </a:lnTo>
                    <a:lnTo>
                      <a:pt x="351" y="47"/>
                    </a:lnTo>
                    <a:lnTo>
                      <a:pt x="351" y="48"/>
                    </a:lnTo>
                    <a:lnTo>
                      <a:pt x="350" y="46"/>
                    </a:lnTo>
                    <a:lnTo>
                      <a:pt x="350" y="43"/>
                    </a:lnTo>
                    <a:lnTo>
                      <a:pt x="349" y="42"/>
                    </a:lnTo>
                    <a:lnTo>
                      <a:pt x="348" y="43"/>
                    </a:lnTo>
                    <a:lnTo>
                      <a:pt x="345" y="43"/>
                    </a:lnTo>
                    <a:lnTo>
                      <a:pt x="345" y="44"/>
                    </a:lnTo>
                    <a:lnTo>
                      <a:pt x="344" y="44"/>
                    </a:lnTo>
                    <a:lnTo>
                      <a:pt x="343" y="47"/>
                    </a:lnTo>
                    <a:lnTo>
                      <a:pt x="343" y="49"/>
                    </a:lnTo>
                    <a:lnTo>
                      <a:pt x="340" y="52"/>
                    </a:lnTo>
                    <a:lnTo>
                      <a:pt x="339" y="52"/>
                    </a:lnTo>
                    <a:lnTo>
                      <a:pt x="339" y="48"/>
                    </a:lnTo>
                    <a:lnTo>
                      <a:pt x="339" y="47"/>
                    </a:lnTo>
                    <a:lnTo>
                      <a:pt x="338" y="49"/>
                    </a:lnTo>
                    <a:lnTo>
                      <a:pt x="337" y="48"/>
                    </a:lnTo>
                    <a:lnTo>
                      <a:pt x="336" y="49"/>
                    </a:lnTo>
                    <a:lnTo>
                      <a:pt x="335" y="47"/>
                    </a:lnTo>
                    <a:lnTo>
                      <a:pt x="334" y="47"/>
                    </a:lnTo>
                    <a:lnTo>
                      <a:pt x="334" y="50"/>
                    </a:lnTo>
                    <a:lnTo>
                      <a:pt x="334" y="47"/>
                    </a:lnTo>
                    <a:lnTo>
                      <a:pt x="333" y="47"/>
                    </a:lnTo>
                    <a:lnTo>
                      <a:pt x="331" y="49"/>
                    </a:lnTo>
                    <a:lnTo>
                      <a:pt x="329" y="49"/>
                    </a:lnTo>
                    <a:lnTo>
                      <a:pt x="328" y="47"/>
                    </a:lnTo>
                    <a:lnTo>
                      <a:pt x="327" y="48"/>
                    </a:lnTo>
                    <a:lnTo>
                      <a:pt x="328" y="49"/>
                    </a:lnTo>
                    <a:lnTo>
                      <a:pt x="327" y="51"/>
                    </a:lnTo>
                    <a:lnTo>
                      <a:pt x="325" y="51"/>
                    </a:lnTo>
                    <a:lnTo>
                      <a:pt x="325" y="52"/>
                    </a:lnTo>
                    <a:lnTo>
                      <a:pt x="325" y="53"/>
                    </a:lnTo>
                    <a:lnTo>
                      <a:pt x="323" y="54"/>
                    </a:lnTo>
                    <a:lnTo>
                      <a:pt x="321" y="56"/>
                    </a:lnTo>
                    <a:lnTo>
                      <a:pt x="323" y="57"/>
                    </a:lnTo>
                    <a:lnTo>
                      <a:pt x="323" y="58"/>
                    </a:lnTo>
                    <a:lnTo>
                      <a:pt x="321" y="58"/>
                    </a:lnTo>
                    <a:lnTo>
                      <a:pt x="321" y="57"/>
                    </a:lnTo>
                    <a:lnTo>
                      <a:pt x="320" y="57"/>
                    </a:lnTo>
                    <a:lnTo>
                      <a:pt x="319" y="54"/>
                    </a:lnTo>
                    <a:lnTo>
                      <a:pt x="320" y="53"/>
                    </a:lnTo>
                    <a:lnTo>
                      <a:pt x="320" y="51"/>
                    </a:lnTo>
                    <a:lnTo>
                      <a:pt x="321" y="51"/>
                    </a:lnTo>
                    <a:lnTo>
                      <a:pt x="321" y="47"/>
                    </a:lnTo>
                    <a:lnTo>
                      <a:pt x="323" y="47"/>
                    </a:lnTo>
                    <a:lnTo>
                      <a:pt x="323" y="45"/>
                    </a:lnTo>
                    <a:lnTo>
                      <a:pt x="327" y="48"/>
                    </a:lnTo>
                    <a:lnTo>
                      <a:pt x="327" y="47"/>
                    </a:lnTo>
                    <a:lnTo>
                      <a:pt x="330" y="47"/>
                    </a:lnTo>
                    <a:lnTo>
                      <a:pt x="329" y="45"/>
                    </a:lnTo>
                    <a:lnTo>
                      <a:pt x="331" y="44"/>
                    </a:lnTo>
                    <a:lnTo>
                      <a:pt x="331" y="42"/>
                    </a:lnTo>
                    <a:lnTo>
                      <a:pt x="330" y="41"/>
                    </a:lnTo>
                    <a:lnTo>
                      <a:pt x="332" y="42"/>
                    </a:lnTo>
                    <a:lnTo>
                      <a:pt x="333" y="44"/>
                    </a:lnTo>
                    <a:lnTo>
                      <a:pt x="333" y="43"/>
                    </a:lnTo>
                    <a:lnTo>
                      <a:pt x="334" y="43"/>
                    </a:lnTo>
                    <a:lnTo>
                      <a:pt x="334" y="42"/>
                    </a:lnTo>
                    <a:lnTo>
                      <a:pt x="336" y="45"/>
                    </a:lnTo>
                    <a:lnTo>
                      <a:pt x="338" y="44"/>
                    </a:lnTo>
                    <a:lnTo>
                      <a:pt x="339" y="45"/>
                    </a:lnTo>
                    <a:lnTo>
                      <a:pt x="339" y="44"/>
                    </a:lnTo>
                    <a:lnTo>
                      <a:pt x="341" y="43"/>
                    </a:lnTo>
                    <a:lnTo>
                      <a:pt x="342" y="44"/>
                    </a:lnTo>
                    <a:lnTo>
                      <a:pt x="344" y="43"/>
                    </a:lnTo>
                    <a:lnTo>
                      <a:pt x="345" y="41"/>
                    </a:lnTo>
                    <a:lnTo>
                      <a:pt x="344" y="42"/>
                    </a:lnTo>
                    <a:lnTo>
                      <a:pt x="343" y="41"/>
                    </a:lnTo>
                    <a:lnTo>
                      <a:pt x="337" y="42"/>
                    </a:lnTo>
                    <a:lnTo>
                      <a:pt x="331" y="41"/>
                    </a:lnTo>
                    <a:lnTo>
                      <a:pt x="327" y="41"/>
                    </a:lnTo>
                    <a:lnTo>
                      <a:pt x="327" y="39"/>
                    </a:lnTo>
                    <a:lnTo>
                      <a:pt x="326" y="39"/>
                    </a:lnTo>
                    <a:lnTo>
                      <a:pt x="322" y="45"/>
                    </a:lnTo>
                    <a:lnTo>
                      <a:pt x="321" y="47"/>
                    </a:lnTo>
                    <a:lnTo>
                      <a:pt x="318" y="53"/>
                    </a:lnTo>
                    <a:lnTo>
                      <a:pt x="316" y="56"/>
                    </a:lnTo>
                    <a:lnTo>
                      <a:pt x="315" y="57"/>
                    </a:lnTo>
                    <a:lnTo>
                      <a:pt x="311" y="59"/>
                    </a:lnTo>
                    <a:lnTo>
                      <a:pt x="310" y="59"/>
                    </a:lnTo>
                    <a:lnTo>
                      <a:pt x="309" y="61"/>
                    </a:lnTo>
                    <a:lnTo>
                      <a:pt x="309" y="63"/>
                    </a:lnTo>
                    <a:lnTo>
                      <a:pt x="307" y="65"/>
                    </a:lnTo>
                    <a:lnTo>
                      <a:pt x="306" y="65"/>
                    </a:lnTo>
                    <a:lnTo>
                      <a:pt x="307" y="65"/>
                    </a:lnTo>
                    <a:lnTo>
                      <a:pt x="308" y="65"/>
                    </a:lnTo>
                    <a:lnTo>
                      <a:pt x="308" y="66"/>
                    </a:lnTo>
                    <a:lnTo>
                      <a:pt x="305" y="67"/>
                    </a:lnTo>
                    <a:lnTo>
                      <a:pt x="306" y="71"/>
                    </a:lnTo>
                    <a:lnTo>
                      <a:pt x="308" y="71"/>
                    </a:lnTo>
                    <a:lnTo>
                      <a:pt x="308" y="72"/>
                    </a:lnTo>
                    <a:lnTo>
                      <a:pt x="307" y="72"/>
                    </a:lnTo>
                    <a:lnTo>
                      <a:pt x="305" y="71"/>
                    </a:lnTo>
                    <a:lnTo>
                      <a:pt x="305" y="70"/>
                    </a:lnTo>
                    <a:lnTo>
                      <a:pt x="305" y="68"/>
                    </a:lnTo>
                    <a:lnTo>
                      <a:pt x="305" y="67"/>
                    </a:lnTo>
                    <a:lnTo>
                      <a:pt x="305" y="65"/>
                    </a:lnTo>
                    <a:lnTo>
                      <a:pt x="303" y="65"/>
                    </a:lnTo>
                    <a:lnTo>
                      <a:pt x="302" y="65"/>
                    </a:lnTo>
                    <a:lnTo>
                      <a:pt x="296" y="67"/>
                    </a:lnTo>
                    <a:lnTo>
                      <a:pt x="292" y="68"/>
                    </a:lnTo>
                    <a:lnTo>
                      <a:pt x="290" y="67"/>
                    </a:lnTo>
                    <a:lnTo>
                      <a:pt x="286" y="67"/>
                    </a:lnTo>
                    <a:lnTo>
                      <a:pt x="283" y="71"/>
                    </a:lnTo>
                    <a:lnTo>
                      <a:pt x="280" y="72"/>
                    </a:lnTo>
                    <a:lnTo>
                      <a:pt x="279" y="73"/>
                    </a:lnTo>
                    <a:lnTo>
                      <a:pt x="280" y="76"/>
                    </a:lnTo>
                    <a:lnTo>
                      <a:pt x="283" y="71"/>
                    </a:lnTo>
                    <a:lnTo>
                      <a:pt x="284" y="72"/>
                    </a:lnTo>
                    <a:lnTo>
                      <a:pt x="284" y="74"/>
                    </a:lnTo>
                    <a:lnTo>
                      <a:pt x="282" y="75"/>
                    </a:lnTo>
                    <a:lnTo>
                      <a:pt x="282" y="76"/>
                    </a:lnTo>
                    <a:lnTo>
                      <a:pt x="280" y="78"/>
                    </a:lnTo>
                    <a:lnTo>
                      <a:pt x="279" y="77"/>
                    </a:lnTo>
                    <a:lnTo>
                      <a:pt x="279" y="78"/>
                    </a:lnTo>
                    <a:lnTo>
                      <a:pt x="280" y="78"/>
                    </a:lnTo>
                    <a:lnTo>
                      <a:pt x="279" y="81"/>
                    </a:lnTo>
                    <a:lnTo>
                      <a:pt x="279" y="82"/>
                    </a:lnTo>
                    <a:lnTo>
                      <a:pt x="278" y="83"/>
                    </a:lnTo>
                    <a:lnTo>
                      <a:pt x="279" y="83"/>
                    </a:lnTo>
                    <a:lnTo>
                      <a:pt x="278" y="83"/>
                    </a:lnTo>
                    <a:lnTo>
                      <a:pt x="278" y="87"/>
                    </a:lnTo>
                    <a:lnTo>
                      <a:pt x="278" y="88"/>
                    </a:lnTo>
                    <a:lnTo>
                      <a:pt x="276" y="89"/>
                    </a:lnTo>
                    <a:lnTo>
                      <a:pt x="275" y="89"/>
                    </a:lnTo>
                    <a:lnTo>
                      <a:pt x="274" y="89"/>
                    </a:lnTo>
                    <a:lnTo>
                      <a:pt x="274" y="87"/>
                    </a:lnTo>
                    <a:lnTo>
                      <a:pt x="274" y="86"/>
                    </a:lnTo>
                    <a:lnTo>
                      <a:pt x="271" y="86"/>
                    </a:lnTo>
                    <a:lnTo>
                      <a:pt x="270" y="83"/>
                    </a:lnTo>
                    <a:lnTo>
                      <a:pt x="268" y="85"/>
                    </a:lnTo>
                    <a:lnTo>
                      <a:pt x="266" y="84"/>
                    </a:lnTo>
                    <a:lnTo>
                      <a:pt x="266" y="82"/>
                    </a:lnTo>
                    <a:lnTo>
                      <a:pt x="263" y="81"/>
                    </a:lnTo>
                    <a:lnTo>
                      <a:pt x="262" y="78"/>
                    </a:lnTo>
                    <a:lnTo>
                      <a:pt x="261" y="79"/>
                    </a:lnTo>
                    <a:lnTo>
                      <a:pt x="257" y="79"/>
                    </a:lnTo>
                    <a:lnTo>
                      <a:pt x="254" y="81"/>
                    </a:lnTo>
                    <a:lnTo>
                      <a:pt x="252" y="82"/>
                    </a:lnTo>
                    <a:lnTo>
                      <a:pt x="251" y="82"/>
                    </a:lnTo>
                    <a:lnTo>
                      <a:pt x="250" y="83"/>
                    </a:lnTo>
                    <a:lnTo>
                      <a:pt x="249" y="85"/>
                    </a:lnTo>
                    <a:lnTo>
                      <a:pt x="253" y="87"/>
                    </a:lnTo>
                    <a:lnTo>
                      <a:pt x="252" y="88"/>
                    </a:lnTo>
                    <a:lnTo>
                      <a:pt x="250" y="89"/>
                    </a:lnTo>
                    <a:lnTo>
                      <a:pt x="249" y="87"/>
                    </a:lnTo>
                    <a:lnTo>
                      <a:pt x="248" y="89"/>
                    </a:lnTo>
                    <a:lnTo>
                      <a:pt x="246" y="90"/>
                    </a:lnTo>
                    <a:lnTo>
                      <a:pt x="244" y="94"/>
                    </a:lnTo>
                    <a:lnTo>
                      <a:pt x="244" y="93"/>
                    </a:lnTo>
                    <a:lnTo>
                      <a:pt x="246" y="89"/>
                    </a:lnTo>
                    <a:lnTo>
                      <a:pt x="244" y="89"/>
                    </a:lnTo>
                    <a:lnTo>
                      <a:pt x="244" y="88"/>
                    </a:lnTo>
                    <a:lnTo>
                      <a:pt x="245" y="88"/>
                    </a:lnTo>
                    <a:lnTo>
                      <a:pt x="246" y="87"/>
                    </a:lnTo>
                    <a:lnTo>
                      <a:pt x="249" y="82"/>
                    </a:lnTo>
                    <a:lnTo>
                      <a:pt x="249" y="80"/>
                    </a:lnTo>
                    <a:lnTo>
                      <a:pt x="249" y="79"/>
                    </a:lnTo>
                    <a:lnTo>
                      <a:pt x="247" y="80"/>
                    </a:lnTo>
                    <a:lnTo>
                      <a:pt x="245" y="80"/>
                    </a:lnTo>
                    <a:lnTo>
                      <a:pt x="244" y="80"/>
                    </a:lnTo>
                    <a:lnTo>
                      <a:pt x="243" y="77"/>
                    </a:lnTo>
                    <a:lnTo>
                      <a:pt x="243" y="75"/>
                    </a:lnTo>
                    <a:lnTo>
                      <a:pt x="244" y="73"/>
                    </a:lnTo>
                    <a:lnTo>
                      <a:pt x="245" y="71"/>
                    </a:lnTo>
                    <a:lnTo>
                      <a:pt x="245" y="72"/>
                    </a:lnTo>
                    <a:lnTo>
                      <a:pt x="248" y="73"/>
                    </a:lnTo>
                    <a:lnTo>
                      <a:pt x="252" y="68"/>
                    </a:lnTo>
                    <a:lnTo>
                      <a:pt x="257" y="65"/>
                    </a:lnTo>
                    <a:lnTo>
                      <a:pt x="257" y="63"/>
                    </a:lnTo>
                    <a:lnTo>
                      <a:pt x="259" y="63"/>
                    </a:lnTo>
                    <a:lnTo>
                      <a:pt x="258" y="54"/>
                    </a:lnTo>
                    <a:lnTo>
                      <a:pt x="257" y="50"/>
                    </a:lnTo>
                    <a:lnTo>
                      <a:pt x="261" y="47"/>
                    </a:lnTo>
                    <a:lnTo>
                      <a:pt x="260" y="45"/>
                    </a:lnTo>
                    <a:lnTo>
                      <a:pt x="263" y="45"/>
                    </a:lnTo>
                    <a:lnTo>
                      <a:pt x="262" y="44"/>
                    </a:lnTo>
                    <a:lnTo>
                      <a:pt x="264" y="44"/>
                    </a:lnTo>
                    <a:lnTo>
                      <a:pt x="269" y="46"/>
                    </a:lnTo>
                    <a:lnTo>
                      <a:pt x="265" y="37"/>
                    </a:lnTo>
                    <a:lnTo>
                      <a:pt x="261" y="35"/>
                    </a:lnTo>
                    <a:lnTo>
                      <a:pt x="257" y="35"/>
                    </a:lnTo>
                    <a:lnTo>
                      <a:pt x="256" y="36"/>
                    </a:lnTo>
                    <a:lnTo>
                      <a:pt x="255" y="39"/>
                    </a:lnTo>
                    <a:lnTo>
                      <a:pt x="255" y="41"/>
                    </a:lnTo>
                    <a:lnTo>
                      <a:pt x="256" y="41"/>
                    </a:lnTo>
                    <a:lnTo>
                      <a:pt x="257" y="41"/>
                    </a:lnTo>
                    <a:lnTo>
                      <a:pt x="258" y="42"/>
                    </a:lnTo>
                    <a:lnTo>
                      <a:pt x="259" y="45"/>
                    </a:lnTo>
                    <a:lnTo>
                      <a:pt x="259" y="46"/>
                    </a:lnTo>
                    <a:lnTo>
                      <a:pt x="259" y="47"/>
                    </a:lnTo>
                    <a:lnTo>
                      <a:pt x="257" y="47"/>
                    </a:lnTo>
                    <a:lnTo>
                      <a:pt x="255" y="48"/>
                    </a:lnTo>
                    <a:lnTo>
                      <a:pt x="252" y="47"/>
                    </a:lnTo>
                    <a:lnTo>
                      <a:pt x="244" y="52"/>
                    </a:lnTo>
                    <a:lnTo>
                      <a:pt x="240" y="53"/>
                    </a:lnTo>
                    <a:lnTo>
                      <a:pt x="239" y="53"/>
                    </a:lnTo>
                    <a:lnTo>
                      <a:pt x="236" y="48"/>
                    </a:lnTo>
                    <a:lnTo>
                      <a:pt x="226" y="44"/>
                    </a:lnTo>
                    <a:lnTo>
                      <a:pt x="225" y="42"/>
                    </a:lnTo>
                    <a:lnTo>
                      <a:pt x="221" y="41"/>
                    </a:lnTo>
                    <a:lnTo>
                      <a:pt x="220" y="41"/>
                    </a:lnTo>
                    <a:lnTo>
                      <a:pt x="220" y="43"/>
                    </a:lnTo>
                    <a:lnTo>
                      <a:pt x="218" y="44"/>
                    </a:lnTo>
                    <a:lnTo>
                      <a:pt x="214" y="48"/>
                    </a:lnTo>
                    <a:lnTo>
                      <a:pt x="214" y="50"/>
                    </a:lnTo>
                    <a:lnTo>
                      <a:pt x="214" y="52"/>
                    </a:lnTo>
                    <a:lnTo>
                      <a:pt x="213" y="49"/>
                    </a:lnTo>
                    <a:lnTo>
                      <a:pt x="214" y="47"/>
                    </a:lnTo>
                    <a:lnTo>
                      <a:pt x="215" y="47"/>
                    </a:lnTo>
                    <a:lnTo>
                      <a:pt x="215" y="45"/>
                    </a:lnTo>
                    <a:lnTo>
                      <a:pt x="214" y="43"/>
                    </a:lnTo>
                    <a:lnTo>
                      <a:pt x="214" y="42"/>
                    </a:lnTo>
                    <a:lnTo>
                      <a:pt x="216" y="41"/>
                    </a:lnTo>
                    <a:lnTo>
                      <a:pt x="215" y="41"/>
                    </a:lnTo>
                    <a:lnTo>
                      <a:pt x="214" y="39"/>
                    </a:lnTo>
                    <a:lnTo>
                      <a:pt x="212" y="38"/>
                    </a:lnTo>
                    <a:lnTo>
                      <a:pt x="204" y="39"/>
                    </a:lnTo>
                    <a:lnTo>
                      <a:pt x="203" y="40"/>
                    </a:lnTo>
                    <a:lnTo>
                      <a:pt x="201" y="41"/>
                    </a:lnTo>
                    <a:lnTo>
                      <a:pt x="200" y="40"/>
                    </a:lnTo>
                    <a:lnTo>
                      <a:pt x="200" y="38"/>
                    </a:lnTo>
                    <a:lnTo>
                      <a:pt x="202" y="38"/>
                    </a:lnTo>
                    <a:lnTo>
                      <a:pt x="206" y="36"/>
                    </a:lnTo>
                    <a:lnTo>
                      <a:pt x="207" y="35"/>
                    </a:lnTo>
                    <a:lnTo>
                      <a:pt x="208" y="33"/>
                    </a:lnTo>
                    <a:lnTo>
                      <a:pt x="208" y="25"/>
                    </a:lnTo>
                    <a:lnTo>
                      <a:pt x="209" y="23"/>
                    </a:lnTo>
                    <a:lnTo>
                      <a:pt x="205" y="21"/>
                    </a:lnTo>
                    <a:lnTo>
                      <a:pt x="206" y="20"/>
                    </a:lnTo>
                    <a:lnTo>
                      <a:pt x="209" y="20"/>
                    </a:lnTo>
                    <a:lnTo>
                      <a:pt x="207" y="17"/>
                    </a:lnTo>
                    <a:lnTo>
                      <a:pt x="207" y="14"/>
                    </a:lnTo>
                    <a:lnTo>
                      <a:pt x="206" y="12"/>
                    </a:lnTo>
                    <a:lnTo>
                      <a:pt x="203" y="11"/>
                    </a:lnTo>
                    <a:lnTo>
                      <a:pt x="202" y="13"/>
                    </a:lnTo>
                    <a:lnTo>
                      <a:pt x="202" y="14"/>
                    </a:lnTo>
                    <a:lnTo>
                      <a:pt x="200" y="13"/>
                    </a:lnTo>
                    <a:lnTo>
                      <a:pt x="199" y="10"/>
                    </a:lnTo>
                    <a:lnTo>
                      <a:pt x="193" y="7"/>
                    </a:lnTo>
                    <a:lnTo>
                      <a:pt x="190" y="6"/>
                    </a:lnTo>
                    <a:lnTo>
                      <a:pt x="191" y="4"/>
                    </a:lnTo>
                    <a:lnTo>
                      <a:pt x="189" y="4"/>
                    </a:lnTo>
                    <a:lnTo>
                      <a:pt x="184" y="8"/>
                    </a:lnTo>
                    <a:lnTo>
                      <a:pt x="181" y="8"/>
                    </a:lnTo>
                    <a:lnTo>
                      <a:pt x="179" y="6"/>
                    </a:lnTo>
                    <a:lnTo>
                      <a:pt x="175" y="9"/>
                    </a:lnTo>
                    <a:lnTo>
                      <a:pt x="172" y="8"/>
                    </a:lnTo>
                    <a:lnTo>
                      <a:pt x="172" y="5"/>
                    </a:lnTo>
                    <a:lnTo>
                      <a:pt x="168" y="4"/>
                    </a:lnTo>
                    <a:lnTo>
                      <a:pt x="167" y="4"/>
                    </a:lnTo>
                    <a:lnTo>
                      <a:pt x="161" y="5"/>
                    </a:lnTo>
                    <a:lnTo>
                      <a:pt x="161" y="3"/>
                    </a:lnTo>
                    <a:lnTo>
                      <a:pt x="157" y="1"/>
                    </a:lnTo>
                    <a:lnTo>
                      <a:pt x="155" y="1"/>
                    </a:lnTo>
                    <a:lnTo>
                      <a:pt x="154" y="2"/>
                    </a:lnTo>
                    <a:lnTo>
                      <a:pt x="152" y="1"/>
                    </a:lnTo>
                    <a:lnTo>
                      <a:pt x="149" y="2"/>
                    </a:lnTo>
                    <a:lnTo>
                      <a:pt x="147" y="2"/>
                    </a:lnTo>
                    <a:lnTo>
                      <a:pt x="145" y="0"/>
                    </a:lnTo>
                    <a:lnTo>
                      <a:pt x="143" y="3"/>
                    </a:lnTo>
                    <a:lnTo>
                      <a:pt x="143" y="9"/>
                    </a:lnTo>
                    <a:lnTo>
                      <a:pt x="146" y="10"/>
                    </a:lnTo>
                    <a:lnTo>
                      <a:pt x="147" y="11"/>
                    </a:lnTo>
                    <a:lnTo>
                      <a:pt x="148" y="15"/>
                    </a:lnTo>
                    <a:lnTo>
                      <a:pt x="147" y="16"/>
                    </a:lnTo>
                    <a:lnTo>
                      <a:pt x="147" y="17"/>
                    </a:lnTo>
                    <a:lnTo>
                      <a:pt x="149" y="17"/>
                    </a:lnTo>
                    <a:lnTo>
                      <a:pt x="150" y="22"/>
                    </a:lnTo>
                    <a:lnTo>
                      <a:pt x="153" y="23"/>
                    </a:lnTo>
                    <a:lnTo>
                      <a:pt x="153" y="26"/>
                    </a:lnTo>
                    <a:lnTo>
                      <a:pt x="151" y="27"/>
                    </a:lnTo>
                    <a:lnTo>
                      <a:pt x="152" y="27"/>
                    </a:lnTo>
                    <a:lnTo>
                      <a:pt x="155" y="26"/>
                    </a:lnTo>
                    <a:lnTo>
                      <a:pt x="157" y="31"/>
                    </a:lnTo>
                    <a:lnTo>
                      <a:pt x="159" y="32"/>
                    </a:lnTo>
                    <a:lnTo>
                      <a:pt x="160" y="37"/>
                    </a:lnTo>
                    <a:lnTo>
                      <a:pt x="160" y="41"/>
                    </a:lnTo>
                    <a:lnTo>
                      <a:pt x="159" y="41"/>
                    </a:lnTo>
                    <a:lnTo>
                      <a:pt x="158" y="40"/>
                    </a:lnTo>
                    <a:lnTo>
                      <a:pt x="155" y="42"/>
                    </a:lnTo>
                    <a:lnTo>
                      <a:pt x="154" y="42"/>
                    </a:lnTo>
                    <a:lnTo>
                      <a:pt x="152" y="41"/>
                    </a:lnTo>
                    <a:lnTo>
                      <a:pt x="145" y="43"/>
                    </a:lnTo>
                    <a:lnTo>
                      <a:pt x="144" y="42"/>
                    </a:lnTo>
                    <a:lnTo>
                      <a:pt x="142" y="46"/>
                    </a:lnTo>
                    <a:lnTo>
                      <a:pt x="143" y="47"/>
                    </a:lnTo>
                    <a:lnTo>
                      <a:pt x="143" y="46"/>
                    </a:lnTo>
                    <a:lnTo>
                      <a:pt x="143" y="45"/>
                    </a:lnTo>
                    <a:lnTo>
                      <a:pt x="144" y="46"/>
                    </a:lnTo>
                    <a:lnTo>
                      <a:pt x="143" y="48"/>
                    </a:lnTo>
                    <a:lnTo>
                      <a:pt x="141" y="48"/>
                    </a:lnTo>
                    <a:lnTo>
                      <a:pt x="140" y="51"/>
                    </a:lnTo>
                    <a:lnTo>
                      <a:pt x="143" y="53"/>
                    </a:lnTo>
                    <a:lnTo>
                      <a:pt x="144" y="55"/>
                    </a:lnTo>
                    <a:lnTo>
                      <a:pt x="144" y="54"/>
                    </a:lnTo>
                    <a:lnTo>
                      <a:pt x="147" y="53"/>
                    </a:lnTo>
                    <a:lnTo>
                      <a:pt x="149" y="54"/>
                    </a:lnTo>
                    <a:lnTo>
                      <a:pt x="151" y="53"/>
                    </a:lnTo>
                    <a:lnTo>
                      <a:pt x="153" y="55"/>
                    </a:lnTo>
                    <a:lnTo>
                      <a:pt x="152" y="59"/>
                    </a:lnTo>
                    <a:lnTo>
                      <a:pt x="149" y="63"/>
                    </a:lnTo>
                    <a:lnTo>
                      <a:pt x="150" y="65"/>
                    </a:lnTo>
                    <a:lnTo>
                      <a:pt x="152" y="67"/>
                    </a:lnTo>
                    <a:lnTo>
                      <a:pt x="154" y="67"/>
                    </a:lnTo>
                    <a:lnTo>
                      <a:pt x="157" y="68"/>
                    </a:lnTo>
                    <a:lnTo>
                      <a:pt x="159" y="70"/>
                    </a:lnTo>
                    <a:lnTo>
                      <a:pt x="159" y="72"/>
                    </a:lnTo>
                    <a:lnTo>
                      <a:pt x="159" y="74"/>
                    </a:lnTo>
                    <a:lnTo>
                      <a:pt x="157" y="76"/>
                    </a:lnTo>
                    <a:lnTo>
                      <a:pt x="154" y="74"/>
                    </a:lnTo>
                    <a:lnTo>
                      <a:pt x="151" y="74"/>
                    </a:lnTo>
                    <a:lnTo>
                      <a:pt x="151" y="76"/>
                    </a:lnTo>
                    <a:lnTo>
                      <a:pt x="153" y="78"/>
                    </a:lnTo>
                    <a:lnTo>
                      <a:pt x="155" y="85"/>
                    </a:lnTo>
                    <a:lnTo>
                      <a:pt x="157" y="87"/>
                    </a:lnTo>
                    <a:lnTo>
                      <a:pt x="159" y="86"/>
                    </a:lnTo>
                    <a:lnTo>
                      <a:pt x="162" y="87"/>
                    </a:lnTo>
                    <a:lnTo>
                      <a:pt x="168" y="88"/>
                    </a:lnTo>
                    <a:lnTo>
                      <a:pt x="171" y="89"/>
                    </a:lnTo>
                    <a:lnTo>
                      <a:pt x="173" y="91"/>
                    </a:lnTo>
                    <a:lnTo>
                      <a:pt x="174" y="93"/>
                    </a:lnTo>
                    <a:lnTo>
                      <a:pt x="177" y="95"/>
                    </a:lnTo>
                    <a:lnTo>
                      <a:pt x="178" y="98"/>
                    </a:lnTo>
                    <a:lnTo>
                      <a:pt x="178" y="99"/>
                    </a:lnTo>
                    <a:lnTo>
                      <a:pt x="178" y="101"/>
                    </a:lnTo>
                    <a:lnTo>
                      <a:pt x="179" y="102"/>
                    </a:lnTo>
                    <a:lnTo>
                      <a:pt x="182" y="105"/>
                    </a:lnTo>
                    <a:lnTo>
                      <a:pt x="184" y="107"/>
                    </a:lnTo>
                    <a:lnTo>
                      <a:pt x="184" y="110"/>
                    </a:lnTo>
                    <a:lnTo>
                      <a:pt x="185" y="112"/>
                    </a:lnTo>
                    <a:lnTo>
                      <a:pt x="191" y="117"/>
                    </a:lnTo>
                    <a:lnTo>
                      <a:pt x="193" y="117"/>
                    </a:lnTo>
                    <a:lnTo>
                      <a:pt x="197" y="118"/>
                    </a:lnTo>
                    <a:lnTo>
                      <a:pt x="198" y="118"/>
                    </a:lnTo>
                    <a:lnTo>
                      <a:pt x="196" y="119"/>
                    </a:lnTo>
                    <a:lnTo>
                      <a:pt x="193" y="118"/>
                    </a:lnTo>
                    <a:lnTo>
                      <a:pt x="192" y="119"/>
                    </a:lnTo>
                    <a:lnTo>
                      <a:pt x="186" y="115"/>
                    </a:lnTo>
                    <a:lnTo>
                      <a:pt x="183" y="112"/>
                    </a:lnTo>
                    <a:lnTo>
                      <a:pt x="182" y="109"/>
                    </a:lnTo>
                    <a:lnTo>
                      <a:pt x="180" y="106"/>
                    </a:lnTo>
                    <a:lnTo>
                      <a:pt x="177" y="103"/>
                    </a:lnTo>
                    <a:lnTo>
                      <a:pt x="174" y="98"/>
                    </a:lnTo>
                    <a:lnTo>
                      <a:pt x="174" y="96"/>
                    </a:lnTo>
                    <a:lnTo>
                      <a:pt x="173" y="93"/>
                    </a:lnTo>
                    <a:lnTo>
                      <a:pt x="171" y="91"/>
                    </a:lnTo>
                    <a:lnTo>
                      <a:pt x="167" y="91"/>
                    </a:lnTo>
                    <a:lnTo>
                      <a:pt x="162" y="90"/>
                    </a:lnTo>
                    <a:lnTo>
                      <a:pt x="161" y="90"/>
                    </a:lnTo>
                    <a:lnTo>
                      <a:pt x="159" y="91"/>
                    </a:lnTo>
                    <a:lnTo>
                      <a:pt x="156" y="91"/>
                    </a:lnTo>
                    <a:lnTo>
                      <a:pt x="152" y="93"/>
                    </a:lnTo>
                    <a:lnTo>
                      <a:pt x="148" y="93"/>
                    </a:lnTo>
                    <a:lnTo>
                      <a:pt x="143" y="87"/>
                    </a:lnTo>
                    <a:lnTo>
                      <a:pt x="142" y="87"/>
                    </a:lnTo>
                    <a:lnTo>
                      <a:pt x="139" y="89"/>
                    </a:lnTo>
                    <a:lnTo>
                      <a:pt x="137" y="89"/>
                    </a:lnTo>
                    <a:lnTo>
                      <a:pt x="135" y="100"/>
                    </a:lnTo>
                    <a:lnTo>
                      <a:pt x="132" y="103"/>
                    </a:lnTo>
                    <a:lnTo>
                      <a:pt x="132" y="106"/>
                    </a:lnTo>
                    <a:lnTo>
                      <a:pt x="133" y="108"/>
                    </a:lnTo>
                    <a:lnTo>
                      <a:pt x="134" y="112"/>
                    </a:lnTo>
                    <a:lnTo>
                      <a:pt x="135" y="113"/>
                    </a:lnTo>
                    <a:lnTo>
                      <a:pt x="135" y="115"/>
                    </a:lnTo>
                    <a:lnTo>
                      <a:pt x="137" y="118"/>
                    </a:lnTo>
                    <a:lnTo>
                      <a:pt x="135" y="118"/>
                    </a:lnTo>
                    <a:lnTo>
                      <a:pt x="135" y="117"/>
                    </a:lnTo>
                    <a:lnTo>
                      <a:pt x="127" y="112"/>
                    </a:lnTo>
                    <a:lnTo>
                      <a:pt x="125" y="110"/>
                    </a:lnTo>
                    <a:lnTo>
                      <a:pt x="124" y="110"/>
                    </a:lnTo>
                    <a:lnTo>
                      <a:pt x="121" y="112"/>
                    </a:lnTo>
                    <a:lnTo>
                      <a:pt x="119" y="117"/>
                    </a:lnTo>
                    <a:lnTo>
                      <a:pt x="120" y="118"/>
                    </a:lnTo>
                    <a:lnTo>
                      <a:pt x="124" y="117"/>
                    </a:lnTo>
                    <a:lnTo>
                      <a:pt x="125" y="118"/>
                    </a:lnTo>
                    <a:lnTo>
                      <a:pt x="125" y="122"/>
                    </a:lnTo>
                    <a:lnTo>
                      <a:pt x="123" y="125"/>
                    </a:lnTo>
                    <a:lnTo>
                      <a:pt x="120" y="128"/>
                    </a:lnTo>
                    <a:lnTo>
                      <a:pt x="119" y="127"/>
                    </a:lnTo>
                    <a:lnTo>
                      <a:pt x="116" y="123"/>
                    </a:lnTo>
                    <a:lnTo>
                      <a:pt x="113" y="124"/>
                    </a:lnTo>
                    <a:lnTo>
                      <a:pt x="112" y="121"/>
                    </a:lnTo>
                    <a:lnTo>
                      <a:pt x="112" y="118"/>
                    </a:lnTo>
                    <a:lnTo>
                      <a:pt x="114" y="118"/>
                    </a:lnTo>
                    <a:lnTo>
                      <a:pt x="118" y="117"/>
                    </a:lnTo>
                    <a:lnTo>
                      <a:pt x="118" y="115"/>
                    </a:lnTo>
                    <a:lnTo>
                      <a:pt x="117" y="115"/>
                    </a:lnTo>
                    <a:lnTo>
                      <a:pt x="117" y="112"/>
                    </a:lnTo>
                    <a:lnTo>
                      <a:pt x="113" y="106"/>
                    </a:lnTo>
                    <a:lnTo>
                      <a:pt x="112" y="107"/>
                    </a:lnTo>
                    <a:lnTo>
                      <a:pt x="111" y="102"/>
                    </a:lnTo>
                    <a:lnTo>
                      <a:pt x="112" y="101"/>
                    </a:lnTo>
                    <a:lnTo>
                      <a:pt x="107" y="100"/>
                    </a:lnTo>
                    <a:lnTo>
                      <a:pt x="101" y="100"/>
                    </a:lnTo>
                    <a:lnTo>
                      <a:pt x="99" y="101"/>
                    </a:lnTo>
                    <a:lnTo>
                      <a:pt x="95" y="101"/>
                    </a:lnTo>
                    <a:lnTo>
                      <a:pt x="88" y="103"/>
                    </a:lnTo>
                    <a:lnTo>
                      <a:pt x="85" y="103"/>
                    </a:lnTo>
                    <a:lnTo>
                      <a:pt x="84" y="101"/>
                    </a:lnTo>
                    <a:lnTo>
                      <a:pt x="79" y="101"/>
                    </a:lnTo>
                    <a:lnTo>
                      <a:pt x="73" y="102"/>
                    </a:lnTo>
                    <a:lnTo>
                      <a:pt x="71" y="105"/>
                    </a:lnTo>
                    <a:lnTo>
                      <a:pt x="66" y="111"/>
                    </a:lnTo>
                    <a:lnTo>
                      <a:pt x="66" y="112"/>
                    </a:lnTo>
                    <a:lnTo>
                      <a:pt x="69" y="114"/>
                    </a:lnTo>
                    <a:lnTo>
                      <a:pt x="66" y="116"/>
                    </a:lnTo>
                    <a:lnTo>
                      <a:pt x="65" y="114"/>
                    </a:lnTo>
                    <a:lnTo>
                      <a:pt x="63" y="116"/>
                    </a:lnTo>
                    <a:lnTo>
                      <a:pt x="60" y="127"/>
                    </a:lnTo>
                    <a:lnTo>
                      <a:pt x="60" y="129"/>
                    </a:lnTo>
                    <a:lnTo>
                      <a:pt x="61" y="130"/>
                    </a:lnTo>
                    <a:lnTo>
                      <a:pt x="66" y="130"/>
                    </a:lnTo>
                    <a:lnTo>
                      <a:pt x="69" y="131"/>
                    </a:lnTo>
                    <a:lnTo>
                      <a:pt x="75" y="132"/>
                    </a:lnTo>
                    <a:lnTo>
                      <a:pt x="76" y="133"/>
                    </a:lnTo>
                    <a:lnTo>
                      <a:pt x="72" y="132"/>
                    </a:lnTo>
                    <a:lnTo>
                      <a:pt x="72" y="134"/>
                    </a:lnTo>
                    <a:lnTo>
                      <a:pt x="72" y="137"/>
                    </a:lnTo>
                    <a:lnTo>
                      <a:pt x="68" y="136"/>
                    </a:lnTo>
                    <a:lnTo>
                      <a:pt x="69" y="141"/>
                    </a:lnTo>
                    <a:lnTo>
                      <a:pt x="69" y="142"/>
                    </a:lnTo>
                    <a:lnTo>
                      <a:pt x="70" y="144"/>
                    </a:lnTo>
                    <a:lnTo>
                      <a:pt x="68" y="143"/>
                    </a:lnTo>
                    <a:lnTo>
                      <a:pt x="67" y="144"/>
                    </a:lnTo>
                    <a:lnTo>
                      <a:pt x="67" y="146"/>
                    </a:lnTo>
                    <a:lnTo>
                      <a:pt x="67" y="147"/>
                    </a:lnTo>
                    <a:lnTo>
                      <a:pt x="68" y="148"/>
                    </a:lnTo>
                    <a:lnTo>
                      <a:pt x="67" y="151"/>
                    </a:lnTo>
                    <a:lnTo>
                      <a:pt x="68" y="158"/>
                    </a:lnTo>
                    <a:lnTo>
                      <a:pt x="68" y="159"/>
                    </a:lnTo>
                    <a:lnTo>
                      <a:pt x="66" y="163"/>
                    </a:lnTo>
                    <a:lnTo>
                      <a:pt x="61" y="171"/>
                    </a:lnTo>
                    <a:lnTo>
                      <a:pt x="61" y="172"/>
                    </a:lnTo>
                    <a:lnTo>
                      <a:pt x="60" y="174"/>
                    </a:lnTo>
                    <a:lnTo>
                      <a:pt x="60" y="187"/>
                    </a:lnTo>
                    <a:lnTo>
                      <a:pt x="59" y="190"/>
                    </a:lnTo>
                    <a:lnTo>
                      <a:pt x="55" y="188"/>
                    </a:lnTo>
                    <a:lnTo>
                      <a:pt x="54" y="188"/>
                    </a:lnTo>
                    <a:lnTo>
                      <a:pt x="51" y="187"/>
                    </a:lnTo>
                    <a:lnTo>
                      <a:pt x="44" y="188"/>
                    </a:lnTo>
                    <a:lnTo>
                      <a:pt x="42" y="189"/>
                    </a:lnTo>
                    <a:lnTo>
                      <a:pt x="42" y="190"/>
                    </a:lnTo>
                    <a:lnTo>
                      <a:pt x="42" y="192"/>
                    </a:lnTo>
                    <a:lnTo>
                      <a:pt x="44" y="194"/>
                    </a:lnTo>
                    <a:lnTo>
                      <a:pt x="44" y="195"/>
                    </a:lnTo>
                    <a:lnTo>
                      <a:pt x="43" y="194"/>
                    </a:lnTo>
                    <a:lnTo>
                      <a:pt x="42" y="195"/>
                    </a:lnTo>
                    <a:lnTo>
                      <a:pt x="41" y="195"/>
                    </a:lnTo>
                    <a:lnTo>
                      <a:pt x="42" y="197"/>
                    </a:lnTo>
                    <a:lnTo>
                      <a:pt x="42" y="200"/>
                    </a:lnTo>
                    <a:lnTo>
                      <a:pt x="44" y="202"/>
                    </a:lnTo>
                    <a:lnTo>
                      <a:pt x="48" y="202"/>
                    </a:lnTo>
                    <a:lnTo>
                      <a:pt x="53" y="205"/>
                    </a:lnTo>
                    <a:lnTo>
                      <a:pt x="54" y="204"/>
                    </a:lnTo>
                    <a:lnTo>
                      <a:pt x="55" y="202"/>
                    </a:lnTo>
                    <a:lnTo>
                      <a:pt x="56" y="203"/>
                    </a:lnTo>
                    <a:lnTo>
                      <a:pt x="56" y="206"/>
                    </a:lnTo>
                    <a:lnTo>
                      <a:pt x="57" y="208"/>
                    </a:lnTo>
                    <a:lnTo>
                      <a:pt x="58" y="208"/>
                    </a:lnTo>
                    <a:lnTo>
                      <a:pt x="59" y="213"/>
                    </a:lnTo>
                    <a:lnTo>
                      <a:pt x="56" y="219"/>
                    </a:lnTo>
                    <a:lnTo>
                      <a:pt x="58" y="222"/>
                    </a:lnTo>
                    <a:lnTo>
                      <a:pt x="56" y="224"/>
                    </a:lnTo>
                    <a:lnTo>
                      <a:pt x="54" y="224"/>
                    </a:lnTo>
                    <a:lnTo>
                      <a:pt x="52" y="228"/>
                    </a:lnTo>
                    <a:lnTo>
                      <a:pt x="51" y="228"/>
                    </a:lnTo>
                    <a:lnTo>
                      <a:pt x="49" y="230"/>
                    </a:lnTo>
                    <a:lnTo>
                      <a:pt x="48" y="232"/>
                    </a:lnTo>
                    <a:lnTo>
                      <a:pt x="47" y="232"/>
                    </a:lnTo>
                    <a:lnTo>
                      <a:pt x="42" y="232"/>
                    </a:lnTo>
                    <a:lnTo>
                      <a:pt x="42" y="234"/>
                    </a:lnTo>
                    <a:lnTo>
                      <a:pt x="42" y="236"/>
                    </a:lnTo>
                    <a:lnTo>
                      <a:pt x="39" y="237"/>
                    </a:lnTo>
                    <a:lnTo>
                      <a:pt x="39" y="239"/>
                    </a:lnTo>
                    <a:lnTo>
                      <a:pt x="40" y="239"/>
                    </a:lnTo>
                    <a:lnTo>
                      <a:pt x="45" y="243"/>
                    </a:lnTo>
                    <a:lnTo>
                      <a:pt x="45" y="246"/>
                    </a:lnTo>
                    <a:lnTo>
                      <a:pt x="44" y="246"/>
                    </a:lnTo>
                    <a:lnTo>
                      <a:pt x="43" y="249"/>
                    </a:lnTo>
                    <a:lnTo>
                      <a:pt x="42" y="249"/>
                    </a:lnTo>
                    <a:lnTo>
                      <a:pt x="40" y="251"/>
                    </a:lnTo>
                    <a:lnTo>
                      <a:pt x="38" y="249"/>
                    </a:lnTo>
                    <a:lnTo>
                      <a:pt x="37" y="249"/>
                    </a:lnTo>
                    <a:lnTo>
                      <a:pt x="36" y="250"/>
                    </a:lnTo>
                    <a:lnTo>
                      <a:pt x="33" y="251"/>
                    </a:lnTo>
                    <a:lnTo>
                      <a:pt x="31" y="252"/>
                    </a:lnTo>
                    <a:lnTo>
                      <a:pt x="29" y="254"/>
                    </a:lnTo>
                    <a:lnTo>
                      <a:pt x="27" y="254"/>
                    </a:lnTo>
                    <a:lnTo>
                      <a:pt x="26" y="253"/>
                    </a:lnTo>
                    <a:lnTo>
                      <a:pt x="25" y="254"/>
                    </a:lnTo>
                    <a:lnTo>
                      <a:pt x="24" y="252"/>
                    </a:lnTo>
                    <a:lnTo>
                      <a:pt x="24" y="256"/>
                    </a:lnTo>
                    <a:lnTo>
                      <a:pt x="22" y="255"/>
                    </a:lnTo>
                    <a:lnTo>
                      <a:pt x="21" y="254"/>
                    </a:lnTo>
                    <a:lnTo>
                      <a:pt x="18" y="254"/>
                    </a:lnTo>
                    <a:lnTo>
                      <a:pt x="18" y="252"/>
                    </a:lnTo>
                    <a:lnTo>
                      <a:pt x="16" y="252"/>
                    </a:lnTo>
                    <a:lnTo>
                      <a:pt x="14" y="251"/>
                    </a:lnTo>
                    <a:lnTo>
                      <a:pt x="12" y="249"/>
                    </a:lnTo>
                    <a:lnTo>
                      <a:pt x="10" y="249"/>
                    </a:lnTo>
                    <a:lnTo>
                      <a:pt x="12" y="252"/>
                    </a:lnTo>
                    <a:lnTo>
                      <a:pt x="12" y="254"/>
                    </a:lnTo>
                    <a:lnTo>
                      <a:pt x="9" y="253"/>
                    </a:lnTo>
                    <a:lnTo>
                      <a:pt x="6" y="252"/>
                    </a:lnTo>
                    <a:lnTo>
                      <a:pt x="6" y="253"/>
                    </a:lnTo>
                    <a:lnTo>
                      <a:pt x="4" y="254"/>
                    </a:lnTo>
                    <a:lnTo>
                      <a:pt x="1" y="255"/>
                    </a:lnTo>
                    <a:lnTo>
                      <a:pt x="2" y="256"/>
                    </a:lnTo>
                    <a:lnTo>
                      <a:pt x="2" y="261"/>
                    </a:lnTo>
                    <a:lnTo>
                      <a:pt x="0" y="261"/>
                    </a:lnTo>
                    <a:lnTo>
                      <a:pt x="3" y="262"/>
                    </a:lnTo>
                    <a:lnTo>
                      <a:pt x="5" y="264"/>
                    </a:lnTo>
                    <a:lnTo>
                      <a:pt x="5" y="267"/>
                    </a:lnTo>
                    <a:lnTo>
                      <a:pt x="8" y="269"/>
                    </a:lnTo>
                    <a:lnTo>
                      <a:pt x="7" y="273"/>
                    </a:lnTo>
                    <a:lnTo>
                      <a:pt x="10" y="278"/>
                    </a:lnTo>
                    <a:lnTo>
                      <a:pt x="11" y="280"/>
                    </a:lnTo>
                    <a:lnTo>
                      <a:pt x="12" y="281"/>
                    </a:lnTo>
                    <a:lnTo>
                      <a:pt x="12" y="285"/>
                    </a:lnTo>
                    <a:lnTo>
                      <a:pt x="12" y="291"/>
                    </a:lnTo>
                    <a:lnTo>
                      <a:pt x="12" y="292"/>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280" name="Freeform 6"/>
              <p:cNvSpPr>
                <a:spLocks/>
              </p:cNvSpPr>
              <p:nvPr/>
            </p:nvSpPr>
            <p:spPr bwMode="auto">
              <a:xfrm>
                <a:off x="8451851" y="3294063"/>
                <a:ext cx="98425" cy="90488"/>
              </a:xfrm>
              <a:custGeom>
                <a:avLst/>
                <a:gdLst>
                  <a:gd name="T0" fmla="*/ 2147483647 w 62"/>
                  <a:gd name="T1" fmla="*/ 2147483647 h 57"/>
                  <a:gd name="T2" fmla="*/ 2147483647 w 62"/>
                  <a:gd name="T3" fmla="*/ 2147483647 h 57"/>
                  <a:gd name="T4" fmla="*/ 2147483647 w 62"/>
                  <a:gd name="T5" fmla="*/ 2147483647 h 57"/>
                  <a:gd name="T6" fmla="*/ 2147483647 w 62"/>
                  <a:gd name="T7" fmla="*/ 2147483647 h 57"/>
                  <a:gd name="T8" fmla="*/ 2147483647 w 62"/>
                  <a:gd name="T9" fmla="*/ 2147483647 h 57"/>
                  <a:gd name="T10" fmla="*/ 2147483647 w 62"/>
                  <a:gd name="T11" fmla="*/ 2147483647 h 57"/>
                  <a:gd name="T12" fmla="*/ 2147483647 w 62"/>
                  <a:gd name="T13" fmla="*/ 2147483647 h 57"/>
                  <a:gd name="T14" fmla="*/ 2147483647 w 62"/>
                  <a:gd name="T15" fmla="*/ 2147483647 h 57"/>
                  <a:gd name="T16" fmla="*/ 2147483647 w 62"/>
                  <a:gd name="T17" fmla="*/ 2147483647 h 57"/>
                  <a:gd name="T18" fmla="*/ 2147483647 w 62"/>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7"/>
                  <a:gd name="T32" fmla="*/ 62 w 62"/>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7">
                    <a:moveTo>
                      <a:pt x="40" y="6"/>
                    </a:moveTo>
                    <a:cubicBezTo>
                      <a:pt x="0" y="7"/>
                      <a:pt x="16" y="0"/>
                      <a:pt x="5" y="17"/>
                    </a:cubicBezTo>
                    <a:cubicBezTo>
                      <a:pt x="2" y="35"/>
                      <a:pt x="3" y="51"/>
                      <a:pt x="21" y="56"/>
                    </a:cubicBezTo>
                    <a:cubicBezTo>
                      <a:pt x="29" y="56"/>
                      <a:pt x="37" y="57"/>
                      <a:pt x="45" y="55"/>
                    </a:cubicBezTo>
                    <a:cubicBezTo>
                      <a:pt x="46" y="55"/>
                      <a:pt x="45" y="52"/>
                      <a:pt x="46" y="51"/>
                    </a:cubicBezTo>
                    <a:cubicBezTo>
                      <a:pt x="48" y="49"/>
                      <a:pt x="52" y="47"/>
                      <a:pt x="52" y="47"/>
                    </a:cubicBezTo>
                    <a:cubicBezTo>
                      <a:pt x="55" y="38"/>
                      <a:pt x="60" y="30"/>
                      <a:pt x="62" y="20"/>
                    </a:cubicBezTo>
                    <a:cubicBezTo>
                      <a:pt x="61" y="15"/>
                      <a:pt x="62" y="12"/>
                      <a:pt x="59" y="9"/>
                    </a:cubicBezTo>
                    <a:cubicBezTo>
                      <a:pt x="57" y="7"/>
                      <a:pt x="50" y="5"/>
                      <a:pt x="50" y="5"/>
                    </a:cubicBezTo>
                    <a:cubicBezTo>
                      <a:pt x="43" y="6"/>
                      <a:pt x="47" y="6"/>
                      <a:pt x="40" y="6"/>
                    </a:cubicBezTo>
                    <a:close/>
                  </a:path>
                </a:pathLst>
              </a:custGeom>
              <a:solidFill>
                <a:srgbClr val="008000"/>
              </a:solidFill>
              <a:ln w="12700" cap="rnd" cmpd="sng">
                <a:solidFill>
                  <a:srgbClr val="000000"/>
                </a:solidFill>
                <a:prstDash val="solid"/>
                <a:round/>
                <a:headEnd type="none" w="med" len="med"/>
                <a:tailEnd type="none" w="med" len="med"/>
              </a:ln>
            </p:spPr>
            <p:txBody>
              <a:bodyPr/>
              <a:lstStyle/>
              <a:p>
                <a:endParaRPr lang="da-DK" dirty="0"/>
              </a:p>
            </p:txBody>
          </p:sp>
          <p:sp>
            <p:nvSpPr>
              <p:cNvPr id="11281" name="Freeform 7"/>
              <p:cNvSpPr>
                <a:spLocks/>
              </p:cNvSpPr>
              <p:nvPr/>
            </p:nvSpPr>
            <p:spPr bwMode="auto">
              <a:xfrm>
                <a:off x="8562976" y="3173413"/>
                <a:ext cx="331787" cy="590550"/>
              </a:xfrm>
              <a:custGeom>
                <a:avLst/>
                <a:gdLst>
                  <a:gd name="T0" fmla="*/ 2147483647 w 209"/>
                  <a:gd name="T1" fmla="*/ 2147483647 h 372"/>
                  <a:gd name="T2" fmla="*/ 2147483647 w 209"/>
                  <a:gd name="T3" fmla="*/ 2147483647 h 372"/>
                  <a:gd name="T4" fmla="*/ 2147483647 w 209"/>
                  <a:gd name="T5" fmla="*/ 0 h 372"/>
                  <a:gd name="T6" fmla="*/ 2147483647 w 209"/>
                  <a:gd name="T7" fmla="*/ 2147483647 h 372"/>
                  <a:gd name="T8" fmla="*/ 2147483647 w 209"/>
                  <a:gd name="T9" fmla="*/ 2147483647 h 372"/>
                  <a:gd name="T10" fmla="*/ 2147483647 w 209"/>
                  <a:gd name="T11" fmla="*/ 2147483647 h 372"/>
                  <a:gd name="T12" fmla="*/ 2147483647 w 209"/>
                  <a:gd name="T13" fmla="*/ 2147483647 h 372"/>
                  <a:gd name="T14" fmla="*/ 2147483647 w 209"/>
                  <a:gd name="T15" fmla="*/ 2147483647 h 372"/>
                  <a:gd name="T16" fmla="*/ 2147483647 w 209"/>
                  <a:gd name="T17" fmla="*/ 2147483647 h 372"/>
                  <a:gd name="T18" fmla="*/ 2147483647 w 209"/>
                  <a:gd name="T19" fmla="*/ 2147483647 h 372"/>
                  <a:gd name="T20" fmla="*/ 2147483647 w 209"/>
                  <a:gd name="T21" fmla="*/ 2147483647 h 372"/>
                  <a:gd name="T22" fmla="*/ 2147483647 w 209"/>
                  <a:gd name="T23" fmla="*/ 2147483647 h 372"/>
                  <a:gd name="T24" fmla="*/ 2147483647 w 209"/>
                  <a:gd name="T25" fmla="*/ 2147483647 h 372"/>
                  <a:gd name="T26" fmla="*/ 2147483647 w 209"/>
                  <a:gd name="T27" fmla="*/ 2147483647 h 372"/>
                  <a:gd name="T28" fmla="*/ 2147483647 w 209"/>
                  <a:gd name="T29" fmla="*/ 2147483647 h 372"/>
                  <a:gd name="T30" fmla="*/ 2147483647 w 209"/>
                  <a:gd name="T31" fmla="*/ 2147483647 h 372"/>
                  <a:gd name="T32" fmla="*/ 2147483647 w 209"/>
                  <a:gd name="T33" fmla="*/ 2147483647 h 372"/>
                  <a:gd name="T34" fmla="*/ 2147483647 w 209"/>
                  <a:gd name="T35" fmla="*/ 2147483647 h 372"/>
                  <a:gd name="T36" fmla="*/ 2147483647 w 209"/>
                  <a:gd name="T37" fmla="*/ 2147483647 h 372"/>
                  <a:gd name="T38" fmla="*/ 2147483647 w 209"/>
                  <a:gd name="T39" fmla="*/ 2147483647 h 372"/>
                  <a:gd name="T40" fmla="*/ 2147483647 w 209"/>
                  <a:gd name="T41" fmla="*/ 2147483647 h 372"/>
                  <a:gd name="T42" fmla="*/ 2147483647 w 209"/>
                  <a:gd name="T43" fmla="*/ 2147483647 h 372"/>
                  <a:gd name="T44" fmla="*/ 2147483647 w 209"/>
                  <a:gd name="T45" fmla="*/ 2147483647 h 372"/>
                  <a:gd name="T46" fmla="*/ 2147483647 w 209"/>
                  <a:gd name="T47" fmla="*/ 2147483647 h 372"/>
                  <a:gd name="T48" fmla="*/ 2147483647 w 209"/>
                  <a:gd name="T49" fmla="*/ 2147483647 h 372"/>
                  <a:gd name="T50" fmla="*/ 2147483647 w 209"/>
                  <a:gd name="T51" fmla="*/ 2147483647 h 372"/>
                  <a:gd name="T52" fmla="*/ 2147483647 w 209"/>
                  <a:gd name="T53" fmla="*/ 2147483647 h 372"/>
                  <a:gd name="T54" fmla="*/ 2147483647 w 209"/>
                  <a:gd name="T55" fmla="*/ 2147483647 h 372"/>
                  <a:gd name="T56" fmla="*/ 2147483647 w 209"/>
                  <a:gd name="T57" fmla="*/ 2147483647 h 372"/>
                  <a:gd name="T58" fmla="*/ 2147483647 w 209"/>
                  <a:gd name="T59" fmla="*/ 2147483647 h 372"/>
                  <a:gd name="T60" fmla="*/ 2147483647 w 209"/>
                  <a:gd name="T61" fmla="*/ 2147483647 h 372"/>
                  <a:gd name="T62" fmla="*/ 2147483647 w 209"/>
                  <a:gd name="T63" fmla="*/ 2147483647 h 372"/>
                  <a:gd name="T64" fmla="*/ 2147483647 w 209"/>
                  <a:gd name="T65" fmla="*/ 2147483647 h 372"/>
                  <a:gd name="T66" fmla="*/ 2147483647 w 209"/>
                  <a:gd name="T67" fmla="*/ 2147483647 h 372"/>
                  <a:gd name="T68" fmla="*/ 2147483647 w 209"/>
                  <a:gd name="T69" fmla="*/ 2147483647 h 372"/>
                  <a:gd name="T70" fmla="*/ 2147483647 w 209"/>
                  <a:gd name="T71" fmla="*/ 2147483647 h 372"/>
                  <a:gd name="T72" fmla="*/ 2147483647 w 209"/>
                  <a:gd name="T73" fmla="*/ 2147483647 h 372"/>
                  <a:gd name="T74" fmla="*/ 2147483647 w 209"/>
                  <a:gd name="T75" fmla="*/ 2147483647 h 372"/>
                  <a:gd name="T76" fmla="*/ 2147483647 w 209"/>
                  <a:gd name="T77" fmla="*/ 2147483647 h 372"/>
                  <a:gd name="T78" fmla="*/ 2147483647 w 209"/>
                  <a:gd name="T79" fmla="*/ 2147483647 h 372"/>
                  <a:gd name="T80" fmla="*/ 2147483647 w 209"/>
                  <a:gd name="T81" fmla="*/ 2147483647 h 372"/>
                  <a:gd name="T82" fmla="*/ 2147483647 w 209"/>
                  <a:gd name="T83" fmla="*/ 2147483647 h 372"/>
                  <a:gd name="T84" fmla="*/ 2147483647 w 209"/>
                  <a:gd name="T85" fmla="*/ 2147483647 h 372"/>
                  <a:gd name="T86" fmla="*/ 2147483647 w 209"/>
                  <a:gd name="T87" fmla="*/ 2147483647 h 372"/>
                  <a:gd name="T88" fmla="*/ 2147483647 w 209"/>
                  <a:gd name="T89" fmla="*/ 2147483647 h 372"/>
                  <a:gd name="T90" fmla="*/ 2147483647 w 209"/>
                  <a:gd name="T91" fmla="*/ 2147483647 h 372"/>
                  <a:gd name="T92" fmla="*/ 2147483647 w 209"/>
                  <a:gd name="T93" fmla="*/ 2147483647 h 372"/>
                  <a:gd name="T94" fmla="*/ 2147483647 w 209"/>
                  <a:gd name="T95" fmla="*/ 2147483647 h 372"/>
                  <a:gd name="T96" fmla="*/ 2147483647 w 209"/>
                  <a:gd name="T97" fmla="*/ 2147483647 h 372"/>
                  <a:gd name="T98" fmla="*/ 2147483647 w 209"/>
                  <a:gd name="T99" fmla="*/ 2147483647 h 372"/>
                  <a:gd name="T100" fmla="*/ 2147483647 w 209"/>
                  <a:gd name="T101" fmla="*/ 2147483647 h 3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9"/>
                  <a:gd name="T154" fmla="*/ 0 h 372"/>
                  <a:gd name="T155" fmla="*/ 209 w 209"/>
                  <a:gd name="T156" fmla="*/ 372 h 3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9" h="372">
                    <a:moveTo>
                      <a:pt x="91" y="23"/>
                    </a:moveTo>
                    <a:cubicBezTo>
                      <a:pt x="97" y="22"/>
                      <a:pt x="107" y="17"/>
                      <a:pt x="107" y="17"/>
                    </a:cubicBezTo>
                    <a:cubicBezTo>
                      <a:pt x="109" y="10"/>
                      <a:pt x="109" y="3"/>
                      <a:pt x="117" y="0"/>
                    </a:cubicBezTo>
                    <a:cubicBezTo>
                      <a:pt x="121" y="0"/>
                      <a:pt x="126" y="0"/>
                      <a:pt x="130" y="1"/>
                    </a:cubicBezTo>
                    <a:cubicBezTo>
                      <a:pt x="136" y="3"/>
                      <a:pt x="134" y="25"/>
                      <a:pt x="126" y="28"/>
                    </a:cubicBezTo>
                    <a:cubicBezTo>
                      <a:pt x="115" y="45"/>
                      <a:pt x="135" y="41"/>
                      <a:pt x="149" y="42"/>
                    </a:cubicBezTo>
                    <a:cubicBezTo>
                      <a:pt x="152" y="46"/>
                      <a:pt x="150" y="49"/>
                      <a:pt x="151" y="54"/>
                    </a:cubicBezTo>
                    <a:cubicBezTo>
                      <a:pt x="148" y="66"/>
                      <a:pt x="148" y="69"/>
                      <a:pt x="160" y="70"/>
                    </a:cubicBezTo>
                    <a:cubicBezTo>
                      <a:pt x="161" y="75"/>
                      <a:pt x="162" y="80"/>
                      <a:pt x="165" y="84"/>
                    </a:cubicBezTo>
                    <a:cubicBezTo>
                      <a:pt x="162" y="90"/>
                      <a:pt x="166" y="89"/>
                      <a:pt x="172" y="90"/>
                    </a:cubicBezTo>
                    <a:cubicBezTo>
                      <a:pt x="174" y="107"/>
                      <a:pt x="180" y="129"/>
                      <a:pt x="165" y="139"/>
                    </a:cubicBezTo>
                    <a:cubicBezTo>
                      <a:pt x="160" y="147"/>
                      <a:pt x="165" y="159"/>
                      <a:pt x="173" y="161"/>
                    </a:cubicBezTo>
                    <a:cubicBezTo>
                      <a:pt x="176" y="167"/>
                      <a:pt x="177" y="173"/>
                      <a:pt x="183" y="175"/>
                    </a:cubicBezTo>
                    <a:cubicBezTo>
                      <a:pt x="182" y="181"/>
                      <a:pt x="177" y="187"/>
                      <a:pt x="180" y="192"/>
                    </a:cubicBezTo>
                    <a:cubicBezTo>
                      <a:pt x="182" y="195"/>
                      <a:pt x="189" y="197"/>
                      <a:pt x="189" y="197"/>
                    </a:cubicBezTo>
                    <a:cubicBezTo>
                      <a:pt x="190" y="211"/>
                      <a:pt x="190" y="224"/>
                      <a:pt x="186" y="237"/>
                    </a:cubicBezTo>
                    <a:cubicBezTo>
                      <a:pt x="187" y="241"/>
                      <a:pt x="188" y="243"/>
                      <a:pt x="192" y="244"/>
                    </a:cubicBezTo>
                    <a:cubicBezTo>
                      <a:pt x="193" y="251"/>
                      <a:pt x="190" y="261"/>
                      <a:pt x="198" y="264"/>
                    </a:cubicBezTo>
                    <a:cubicBezTo>
                      <a:pt x="186" y="269"/>
                      <a:pt x="194" y="268"/>
                      <a:pt x="201" y="269"/>
                    </a:cubicBezTo>
                    <a:cubicBezTo>
                      <a:pt x="202" y="273"/>
                      <a:pt x="204" y="279"/>
                      <a:pt x="205" y="283"/>
                    </a:cubicBezTo>
                    <a:cubicBezTo>
                      <a:pt x="206" y="285"/>
                      <a:pt x="209" y="289"/>
                      <a:pt x="209" y="289"/>
                    </a:cubicBezTo>
                    <a:cubicBezTo>
                      <a:pt x="208" y="305"/>
                      <a:pt x="203" y="317"/>
                      <a:pt x="198" y="331"/>
                    </a:cubicBezTo>
                    <a:cubicBezTo>
                      <a:pt x="188" y="328"/>
                      <a:pt x="193" y="309"/>
                      <a:pt x="183" y="306"/>
                    </a:cubicBezTo>
                    <a:cubicBezTo>
                      <a:pt x="164" y="308"/>
                      <a:pt x="184" y="316"/>
                      <a:pt x="165" y="321"/>
                    </a:cubicBezTo>
                    <a:cubicBezTo>
                      <a:pt x="163" y="322"/>
                      <a:pt x="160" y="323"/>
                      <a:pt x="159" y="325"/>
                    </a:cubicBezTo>
                    <a:cubicBezTo>
                      <a:pt x="158" y="326"/>
                      <a:pt x="158" y="327"/>
                      <a:pt x="157" y="328"/>
                    </a:cubicBezTo>
                    <a:cubicBezTo>
                      <a:pt x="154" y="330"/>
                      <a:pt x="150" y="329"/>
                      <a:pt x="147" y="331"/>
                    </a:cubicBezTo>
                    <a:cubicBezTo>
                      <a:pt x="144" y="333"/>
                      <a:pt x="138" y="337"/>
                      <a:pt x="138" y="337"/>
                    </a:cubicBezTo>
                    <a:cubicBezTo>
                      <a:pt x="136" y="342"/>
                      <a:pt x="131" y="342"/>
                      <a:pt x="126" y="343"/>
                    </a:cubicBezTo>
                    <a:cubicBezTo>
                      <a:pt x="122" y="346"/>
                      <a:pt x="118" y="346"/>
                      <a:pt x="114" y="349"/>
                    </a:cubicBezTo>
                    <a:cubicBezTo>
                      <a:pt x="109" y="364"/>
                      <a:pt x="101" y="359"/>
                      <a:pt x="83" y="360"/>
                    </a:cubicBezTo>
                    <a:cubicBezTo>
                      <a:pt x="75" y="361"/>
                      <a:pt x="71" y="363"/>
                      <a:pt x="66" y="369"/>
                    </a:cubicBezTo>
                    <a:cubicBezTo>
                      <a:pt x="67" y="370"/>
                      <a:pt x="68" y="371"/>
                      <a:pt x="69" y="371"/>
                    </a:cubicBezTo>
                    <a:cubicBezTo>
                      <a:pt x="72" y="371"/>
                      <a:pt x="76" y="372"/>
                      <a:pt x="79" y="370"/>
                    </a:cubicBezTo>
                    <a:cubicBezTo>
                      <a:pt x="81" y="369"/>
                      <a:pt x="83" y="365"/>
                      <a:pt x="81" y="364"/>
                    </a:cubicBezTo>
                    <a:cubicBezTo>
                      <a:pt x="77" y="362"/>
                      <a:pt x="73" y="365"/>
                      <a:pt x="69" y="365"/>
                    </a:cubicBezTo>
                    <a:cubicBezTo>
                      <a:pt x="62" y="367"/>
                      <a:pt x="65" y="368"/>
                      <a:pt x="59" y="366"/>
                    </a:cubicBezTo>
                    <a:cubicBezTo>
                      <a:pt x="56" y="361"/>
                      <a:pt x="53" y="352"/>
                      <a:pt x="48" y="349"/>
                    </a:cubicBezTo>
                    <a:cubicBezTo>
                      <a:pt x="47" y="346"/>
                      <a:pt x="45" y="340"/>
                      <a:pt x="45" y="340"/>
                    </a:cubicBezTo>
                    <a:cubicBezTo>
                      <a:pt x="44" y="321"/>
                      <a:pt x="46" y="309"/>
                      <a:pt x="34" y="297"/>
                    </a:cubicBezTo>
                    <a:cubicBezTo>
                      <a:pt x="33" y="293"/>
                      <a:pt x="16" y="270"/>
                      <a:pt x="13" y="269"/>
                    </a:cubicBezTo>
                    <a:cubicBezTo>
                      <a:pt x="11" y="265"/>
                      <a:pt x="10" y="260"/>
                      <a:pt x="7" y="256"/>
                    </a:cubicBezTo>
                    <a:cubicBezTo>
                      <a:pt x="0" y="227"/>
                      <a:pt x="2" y="196"/>
                      <a:pt x="7" y="167"/>
                    </a:cubicBezTo>
                    <a:cubicBezTo>
                      <a:pt x="6" y="137"/>
                      <a:pt x="5" y="109"/>
                      <a:pt x="6" y="79"/>
                    </a:cubicBezTo>
                    <a:cubicBezTo>
                      <a:pt x="7" y="60"/>
                      <a:pt x="1" y="63"/>
                      <a:pt x="10" y="60"/>
                    </a:cubicBezTo>
                    <a:cubicBezTo>
                      <a:pt x="33" y="61"/>
                      <a:pt x="24" y="60"/>
                      <a:pt x="36" y="64"/>
                    </a:cubicBezTo>
                    <a:cubicBezTo>
                      <a:pt x="38" y="58"/>
                      <a:pt x="34" y="53"/>
                      <a:pt x="40" y="49"/>
                    </a:cubicBezTo>
                    <a:cubicBezTo>
                      <a:pt x="43" y="45"/>
                      <a:pt x="40" y="38"/>
                      <a:pt x="46" y="40"/>
                    </a:cubicBezTo>
                    <a:cubicBezTo>
                      <a:pt x="80" y="38"/>
                      <a:pt x="57" y="38"/>
                      <a:pt x="73" y="33"/>
                    </a:cubicBezTo>
                    <a:cubicBezTo>
                      <a:pt x="76" y="29"/>
                      <a:pt x="82" y="24"/>
                      <a:pt x="87" y="22"/>
                    </a:cubicBezTo>
                    <a:cubicBezTo>
                      <a:pt x="88" y="22"/>
                      <a:pt x="91" y="23"/>
                      <a:pt x="91" y="23"/>
                    </a:cubicBezTo>
                    <a:close/>
                  </a:path>
                </a:pathLst>
              </a:custGeom>
              <a:solidFill>
                <a:srgbClr val="008000"/>
              </a:solidFill>
              <a:ln w="12700" cap="rnd" cmpd="sng">
                <a:solidFill>
                  <a:srgbClr val="000000"/>
                </a:solidFill>
                <a:prstDash val="solid"/>
                <a:round/>
                <a:headEnd type="none" w="med" len="med"/>
                <a:tailEnd type="none" w="med" len="med"/>
              </a:ln>
            </p:spPr>
            <p:txBody>
              <a:bodyPr/>
              <a:lstStyle/>
              <a:p>
                <a:endParaRPr lang="da-DK" dirty="0"/>
              </a:p>
            </p:txBody>
          </p:sp>
          <p:sp>
            <p:nvSpPr>
              <p:cNvPr id="11282" name="Freeform 9"/>
              <p:cNvSpPr>
                <a:spLocks/>
              </p:cNvSpPr>
              <p:nvPr/>
            </p:nvSpPr>
            <p:spPr bwMode="auto">
              <a:xfrm>
                <a:off x="8367713" y="2759075"/>
                <a:ext cx="212725" cy="390525"/>
              </a:xfrm>
              <a:custGeom>
                <a:avLst/>
                <a:gdLst>
                  <a:gd name="T0" fmla="*/ 2147483647 w 134"/>
                  <a:gd name="T1" fmla="*/ 2147483647 h 246"/>
                  <a:gd name="T2" fmla="*/ 2147483647 w 134"/>
                  <a:gd name="T3" fmla="*/ 2147483647 h 246"/>
                  <a:gd name="T4" fmla="*/ 2147483647 w 134"/>
                  <a:gd name="T5" fmla="*/ 2147483647 h 246"/>
                  <a:gd name="T6" fmla="*/ 2147483647 w 134"/>
                  <a:gd name="T7" fmla="*/ 2147483647 h 246"/>
                  <a:gd name="T8" fmla="*/ 2147483647 w 134"/>
                  <a:gd name="T9" fmla="*/ 2147483647 h 246"/>
                  <a:gd name="T10" fmla="*/ 2147483647 w 134"/>
                  <a:gd name="T11" fmla="*/ 2147483647 h 246"/>
                  <a:gd name="T12" fmla="*/ 2147483647 w 134"/>
                  <a:gd name="T13" fmla="*/ 2147483647 h 246"/>
                  <a:gd name="T14" fmla="*/ 2147483647 w 134"/>
                  <a:gd name="T15" fmla="*/ 2147483647 h 246"/>
                  <a:gd name="T16" fmla="*/ 2147483647 w 134"/>
                  <a:gd name="T17" fmla="*/ 2147483647 h 246"/>
                  <a:gd name="T18" fmla="*/ 2147483647 w 134"/>
                  <a:gd name="T19" fmla="*/ 2147483647 h 246"/>
                  <a:gd name="T20" fmla="*/ 2147483647 w 134"/>
                  <a:gd name="T21" fmla="*/ 2147483647 h 246"/>
                  <a:gd name="T22" fmla="*/ 2147483647 w 134"/>
                  <a:gd name="T23" fmla="*/ 2147483647 h 246"/>
                  <a:gd name="T24" fmla="*/ 2147483647 w 134"/>
                  <a:gd name="T25" fmla="*/ 2147483647 h 246"/>
                  <a:gd name="T26" fmla="*/ 2147483647 w 134"/>
                  <a:gd name="T27" fmla="*/ 2147483647 h 246"/>
                  <a:gd name="T28" fmla="*/ 2147483647 w 134"/>
                  <a:gd name="T29" fmla="*/ 2147483647 h 246"/>
                  <a:gd name="T30" fmla="*/ 2147483647 w 134"/>
                  <a:gd name="T31" fmla="*/ 2147483647 h 246"/>
                  <a:gd name="T32" fmla="*/ 2147483647 w 134"/>
                  <a:gd name="T33" fmla="*/ 2147483647 h 246"/>
                  <a:gd name="T34" fmla="*/ 2147483647 w 134"/>
                  <a:gd name="T35" fmla="*/ 2147483647 h 246"/>
                  <a:gd name="T36" fmla="*/ 2147483647 w 134"/>
                  <a:gd name="T37" fmla="*/ 2147483647 h 246"/>
                  <a:gd name="T38" fmla="*/ 2147483647 w 134"/>
                  <a:gd name="T39" fmla="*/ 2147483647 h 246"/>
                  <a:gd name="T40" fmla="*/ 2147483647 w 134"/>
                  <a:gd name="T41" fmla="*/ 2147483647 h 246"/>
                  <a:gd name="T42" fmla="*/ 2147483647 w 134"/>
                  <a:gd name="T43" fmla="*/ 2147483647 h 246"/>
                  <a:gd name="T44" fmla="*/ 2147483647 w 134"/>
                  <a:gd name="T45" fmla="*/ 2147483647 h 246"/>
                  <a:gd name="T46" fmla="*/ 2147483647 w 134"/>
                  <a:gd name="T47" fmla="*/ 2147483647 h 246"/>
                  <a:gd name="T48" fmla="*/ 2147483647 w 134"/>
                  <a:gd name="T49" fmla="*/ 2147483647 h 246"/>
                  <a:gd name="T50" fmla="*/ 2147483647 w 134"/>
                  <a:gd name="T51" fmla="*/ 2147483647 h 246"/>
                  <a:gd name="T52" fmla="*/ 2147483647 w 134"/>
                  <a:gd name="T53" fmla="*/ 2147483647 h 246"/>
                  <a:gd name="T54" fmla="*/ 2147483647 w 134"/>
                  <a:gd name="T55" fmla="*/ 2147483647 h 246"/>
                  <a:gd name="T56" fmla="*/ 2147483647 w 134"/>
                  <a:gd name="T57" fmla="*/ 2147483647 h 246"/>
                  <a:gd name="T58" fmla="*/ 2147483647 w 134"/>
                  <a:gd name="T59" fmla="*/ 2147483647 h 246"/>
                  <a:gd name="T60" fmla="*/ 2147483647 w 134"/>
                  <a:gd name="T61" fmla="*/ 2147483647 h 246"/>
                  <a:gd name="T62" fmla="*/ 2147483647 w 134"/>
                  <a:gd name="T63" fmla="*/ 2147483647 h 246"/>
                  <a:gd name="T64" fmla="*/ 2147483647 w 134"/>
                  <a:gd name="T65" fmla="*/ 2147483647 h 246"/>
                  <a:gd name="T66" fmla="*/ 2147483647 w 134"/>
                  <a:gd name="T67" fmla="*/ 2147483647 h 246"/>
                  <a:gd name="T68" fmla="*/ 2147483647 w 134"/>
                  <a:gd name="T69" fmla="*/ 2147483647 h 246"/>
                  <a:gd name="T70" fmla="*/ 2147483647 w 134"/>
                  <a:gd name="T71" fmla="*/ 2147483647 h 246"/>
                  <a:gd name="T72" fmla="*/ 2147483647 w 134"/>
                  <a:gd name="T73" fmla="*/ 2147483647 h 246"/>
                  <a:gd name="T74" fmla="*/ 2147483647 w 134"/>
                  <a:gd name="T75" fmla="*/ 2147483647 h 246"/>
                  <a:gd name="T76" fmla="*/ 2147483647 w 134"/>
                  <a:gd name="T77" fmla="*/ 2147483647 h 246"/>
                  <a:gd name="T78" fmla="*/ 2147483647 w 134"/>
                  <a:gd name="T79" fmla="*/ 2147483647 h 246"/>
                  <a:gd name="T80" fmla="*/ 2147483647 w 134"/>
                  <a:gd name="T81" fmla="*/ 2147483647 h 246"/>
                  <a:gd name="T82" fmla="*/ 2147483647 w 134"/>
                  <a:gd name="T83" fmla="*/ 2147483647 h 246"/>
                  <a:gd name="T84" fmla="*/ 2147483647 w 134"/>
                  <a:gd name="T85" fmla="*/ 2147483647 h 246"/>
                  <a:gd name="T86" fmla="*/ 2147483647 w 134"/>
                  <a:gd name="T87" fmla="*/ 2147483647 h 246"/>
                  <a:gd name="T88" fmla="*/ 2147483647 w 134"/>
                  <a:gd name="T89" fmla="*/ 2147483647 h 246"/>
                  <a:gd name="T90" fmla="*/ 2147483647 w 134"/>
                  <a:gd name="T91" fmla="*/ 2147483647 h 246"/>
                  <a:gd name="T92" fmla="*/ 2147483647 w 134"/>
                  <a:gd name="T93" fmla="*/ 2147483647 h 246"/>
                  <a:gd name="T94" fmla="*/ 2147483647 w 134"/>
                  <a:gd name="T95" fmla="*/ 2147483647 h 246"/>
                  <a:gd name="T96" fmla="*/ 2147483647 w 134"/>
                  <a:gd name="T97" fmla="*/ 2147483647 h 246"/>
                  <a:gd name="T98" fmla="*/ 2147483647 w 134"/>
                  <a:gd name="T99" fmla="*/ 2147483647 h 246"/>
                  <a:gd name="T100" fmla="*/ 2147483647 w 134"/>
                  <a:gd name="T101" fmla="*/ 2147483647 h 246"/>
                  <a:gd name="T102" fmla="*/ 2147483647 w 134"/>
                  <a:gd name="T103" fmla="*/ 2147483647 h 246"/>
                  <a:gd name="T104" fmla="*/ 2147483647 w 134"/>
                  <a:gd name="T105" fmla="*/ 2147483647 h 246"/>
                  <a:gd name="T106" fmla="*/ 2147483647 w 134"/>
                  <a:gd name="T107" fmla="*/ 2147483647 h 246"/>
                  <a:gd name="T108" fmla="*/ 2147483647 w 134"/>
                  <a:gd name="T109" fmla="*/ 2147483647 h 246"/>
                  <a:gd name="T110" fmla="*/ 2147483647 w 134"/>
                  <a:gd name="T111" fmla="*/ 2147483647 h 246"/>
                  <a:gd name="T112" fmla="*/ 2147483647 w 134"/>
                  <a:gd name="T113" fmla="*/ 2147483647 h 246"/>
                  <a:gd name="T114" fmla="*/ 2147483647 w 134"/>
                  <a:gd name="T115" fmla="*/ 2147483647 h 246"/>
                  <a:gd name="T116" fmla="*/ 2147483647 w 134"/>
                  <a:gd name="T117" fmla="*/ 2147483647 h 2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4"/>
                  <a:gd name="T178" fmla="*/ 0 h 246"/>
                  <a:gd name="T179" fmla="*/ 134 w 134"/>
                  <a:gd name="T180" fmla="*/ 246 h 2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4" h="246">
                    <a:moveTo>
                      <a:pt x="5" y="163"/>
                    </a:moveTo>
                    <a:lnTo>
                      <a:pt x="4" y="170"/>
                    </a:lnTo>
                    <a:lnTo>
                      <a:pt x="0" y="179"/>
                    </a:lnTo>
                    <a:lnTo>
                      <a:pt x="1" y="180"/>
                    </a:lnTo>
                    <a:lnTo>
                      <a:pt x="4" y="182"/>
                    </a:lnTo>
                    <a:lnTo>
                      <a:pt x="11" y="188"/>
                    </a:lnTo>
                    <a:lnTo>
                      <a:pt x="11" y="186"/>
                    </a:lnTo>
                    <a:lnTo>
                      <a:pt x="11" y="185"/>
                    </a:lnTo>
                    <a:lnTo>
                      <a:pt x="10" y="184"/>
                    </a:lnTo>
                    <a:lnTo>
                      <a:pt x="8" y="182"/>
                    </a:lnTo>
                    <a:lnTo>
                      <a:pt x="10" y="182"/>
                    </a:lnTo>
                    <a:lnTo>
                      <a:pt x="9" y="182"/>
                    </a:lnTo>
                    <a:lnTo>
                      <a:pt x="8" y="181"/>
                    </a:lnTo>
                    <a:lnTo>
                      <a:pt x="9" y="178"/>
                    </a:lnTo>
                    <a:lnTo>
                      <a:pt x="10" y="177"/>
                    </a:lnTo>
                    <a:lnTo>
                      <a:pt x="11" y="177"/>
                    </a:lnTo>
                    <a:lnTo>
                      <a:pt x="11" y="178"/>
                    </a:lnTo>
                    <a:lnTo>
                      <a:pt x="10" y="179"/>
                    </a:lnTo>
                    <a:lnTo>
                      <a:pt x="17" y="188"/>
                    </a:lnTo>
                    <a:lnTo>
                      <a:pt x="20" y="189"/>
                    </a:lnTo>
                    <a:lnTo>
                      <a:pt x="22" y="189"/>
                    </a:lnTo>
                    <a:lnTo>
                      <a:pt x="25" y="192"/>
                    </a:lnTo>
                    <a:lnTo>
                      <a:pt x="27" y="200"/>
                    </a:lnTo>
                    <a:lnTo>
                      <a:pt x="28" y="201"/>
                    </a:lnTo>
                    <a:lnTo>
                      <a:pt x="26" y="206"/>
                    </a:lnTo>
                    <a:lnTo>
                      <a:pt x="28" y="218"/>
                    </a:lnTo>
                    <a:lnTo>
                      <a:pt x="26" y="221"/>
                    </a:lnTo>
                    <a:lnTo>
                      <a:pt x="24" y="236"/>
                    </a:lnTo>
                    <a:lnTo>
                      <a:pt x="26" y="238"/>
                    </a:lnTo>
                    <a:lnTo>
                      <a:pt x="28" y="238"/>
                    </a:lnTo>
                    <a:lnTo>
                      <a:pt x="31" y="237"/>
                    </a:lnTo>
                    <a:lnTo>
                      <a:pt x="33" y="238"/>
                    </a:lnTo>
                    <a:lnTo>
                      <a:pt x="34" y="237"/>
                    </a:lnTo>
                    <a:lnTo>
                      <a:pt x="36" y="237"/>
                    </a:lnTo>
                    <a:lnTo>
                      <a:pt x="40" y="239"/>
                    </a:lnTo>
                    <a:lnTo>
                      <a:pt x="40" y="241"/>
                    </a:lnTo>
                    <a:lnTo>
                      <a:pt x="46" y="240"/>
                    </a:lnTo>
                    <a:lnTo>
                      <a:pt x="47" y="240"/>
                    </a:lnTo>
                    <a:lnTo>
                      <a:pt x="51" y="241"/>
                    </a:lnTo>
                    <a:lnTo>
                      <a:pt x="51" y="244"/>
                    </a:lnTo>
                    <a:lnTo>
                      <a:pt x="54" y="245"/>
                    </a:lnTo>
                    <a:lnTo>
                      <a:pt x="58" y="242"/>
                    </a:lnTo>
                    <a:lnTo>
                      <a:pt x="60" y="244"/>
                    </a:lnTo>
                    <a:lnTo>
                      <a:pt x="63" y="244"/>
                    </a:lnTo>
                    <a:lnTo>
                      <a:pt x="68" y="240"/>
                    </a:lnTo>
                    <a:lnTo>
                      <a:pt x="70" y="240"/>
                    </a:lnTo>
                    <a:lnTo>
                      <a:pt x="69" y="242"/>
                    </a:lnTo>
                    <a:lnTo>
                      <a:pt x="71" y="241"/>
                    </a:lnTo>
                    <a:lnTo>
                      <a:pt x="74" y="242"/>
                    </a:lnTo>
                    <a:lnTo>
                      <a:pt x="76" y="242"/>
                    </a:lnTo>
                    <a:lnTo>
                      <a:pt x="76" y="241"/>
                    </a:lnTo>
                    <a:lnTo>
                      <a:pt x="75" y="239"/>
                    </a:lnTo>
                    <a:lnTo>
                      <a:pt x="72" y="238"/>
                    </a:lnTo>
                    <a:lnTo>
                      <a:pt x="73" y="237"/>
                    </a:lnTo>
                    <a:lnTo>
                      <a:pt x="76" y="237"/>
                    </a:lnTo>
                    <a:lnTo>
                      <a:pt x="77" y="236"/>
                    </a:lnTo>
                    <a:lnTo>
                      <a:pt x="76" y="235"/>
                    </a:lnTo>
                    <a:lnTo>
                      <a:pt x="76" y="232"/>
                    </a:lnTo>
                    <a:lnTo>
                      <a:pt x="76" y="230"/>
                    </a:lnTo>
                    <a:lnTo>
                      <a:pt x="72" y="231"/>
                    </a:lnTo>
                    <a:lnTo>
                      <a:pt x="69" y="229"/>
                    </a:lnTo>
                    <a:lnTo>
                      <a:pt x="69" y="226"/>
                    </a:lnTo>
                    <a:lnTo>
                      <a:pt x="68" y="226"/>
                    </a:lnTo>
                    <a:lnTo>
                      <a:pt x="67" y="227"/>
                    </a:lnTo>
                    <a:lnTo>
                      <a:pt x="65" y="227"/>
                    </a:lnTo>
                    <a:lnTo>
                      <a:pt x="64" y="229"/>
                    </a:lnTo>
                    <a:lnTo>
                      <a:pt x="62" y="229"/>
                    </a:lnTo>
                    <a:lnTo>
                      <a:pt x="60" y="227"/>
                    </a:lnTo>
                    <a:lnTo>
                      <a:pt x="61" y="226"/>
                    </a:lnTo>
                    <a:lnTo>
                      <a:pt x="62" y="226"/>
                    </a:lnTo>
                    <a:lnTo>
                      <a:pt x="64" y="225"/>
                    </a:lnTo>
                    <a:lnTo>
                      <a:pt x="67" y="223"/>
                    </a:lnTo>
                    <a:lnTo>
                      <a:pt x="67" y="222"/>
                    </a:lnTo>
                    <a:lnTo>
                      <a:pt x="64" y="219"/>
                    </a:lnTo>
                    <a:lnTo>
                      <a:pt x="62" y="219"/>
                    </a:lnTo>
                    <a:lnTo>
                      <a:pt x="63" y="218"/>
                    </a:lnTo>
                    <a:lnTo>
                      <a:pt x="65" y="218"/>
                    </a:lnTo>
                    <a:lnTo>
                      <a:pt x="64" y="218"/>
                    </a:lnTo>
                    <a:lnTo>
                      <a:pt x="64" y="216"/>
                    </a:lnTo>
                    <a:lnTo>
                      <a:pt x="68" y="214"/>
                    </a:lnTo>
                    <a:lnTo>
                      <a:pt x="69" y="213"/>
                    </a:lnTo>
                    <a:lnTo>
                      <a:pt x="70" y="213"/>
                    </a:lnTo>
                    <a:lnTo>
                      <a:pt x="70" y="214"/>
                    </a:lnTo>
                    <a:lnTo>
                      <a:pt x="71" y="214"/>
                    </a:lnTo>
                    <a:lnTo>
                      <a:pt x="73" y="213"/>
                    </a:lnTo>
                    <a:lnTo>
                      <a:pt x="75" y="208"/>
                    </a:lnTo>
                    <a:lnTo>
                      <a:pt x="72" y="203"/>
                    </a:lnTo>
                    <a:lnTo>
                      <a:pt x="70" y="203"/>
                    </a:lnTo>
                    <a:lnTo>
                      <a:pt x="72" y="202"/>
                    </a:lnTo>
                    <a:lnTo>
                      <a:pt x="72" y="200"/>
                    </a:lnTo>
                    <a:lnTo>
                      <a:pt x="70" y="200"/>
                    </a:lnTo>
                    <a:lnTo>
                      <a:pt x="70" y="198"/>
                    </a:lnTo>
                    <a:lnTo>
                      <a:pt x="70" y="197"/>
                    </a:lnTo>
                    <a:lnTo>
                      <a:pt x="70" y="194"/>
                    </a:lnTo>
                    <a:lnTo>
                      <a:pt x="72" y="193"/>
                    </a:lnTo>
                    <a:lnTo>
                      <a:pt x="74" y="190"/>
                    </a:lnTo>
                    <a:lnTo>
                      <a:pt x="71" y="188"/>
                    </a:lnTo>
                    <a:lnTo>
                      <a:pt x="70" y="188"/>
                    </a:lnTo>
                    <a:lnTo>
                      <a:pt x="69" y="188"/>
                    </a:lnTo>
                    <a:lnTo>
                      <a:pt x="68" y="188"/>
                    </a:lnTo>
                    <a:lnTo>
                      <a:pt x="65" y="188"/>
                    </a:lnTo>
                    <a:lnTo>
                      <a:pt x="64" y="188"/>
                    </a:lnTo>
                    <a:lnTo>
                      <a:pt x="65" y="188"/>
                    </a:lnTo>
                    <a:lnTo>
                      <a:pt x="69" y="188"/>
                    </a:lnTo>
                    <a:lnTo>
                      <a:pt x="69" y="186"/>
                    </a:lnTo>
                    <a:lnTo>
                      <a:pt x="70" y="185"/>
                    </a:lnTo>
                    <a:lnTo>
                      <a:pt x="70" y="186"/>
                    </a:lnTo>
                    <a:lnTo>
                      <a:pt x="72" y="186"/>
                    </a:lnTo>
                    <a:lnTo>
                      <a:pt x="74" y="185"/>
                    </a:lnTo>
                    <a:lnTo>
                      <a:pt x="76" y="186"/>
                    </a:lnTo>
                    <a:lnTo>
                      <a:pt x="76" y="182"/>
                    </a:lnTo>
                    <a:lnTo>
                      <a:pt x="78" y="182"/>
                    </a:lnTo>
                    <a:lnTo>
                      <a:pt x="79" y="179"/>
                    </a:lnTo>
                    <a:lnTo>
                      <a:pt x="81" y="177"/>
                    </a:lnTo>
                    <a:lnTo>
                      <a:pt x="76" y="176"/>
                    </a:lnTo>
                    <a:lnTo>
                      <a:pt x="76" y="175"/>
                    </a:lnTo>
                    <a:lnTo>
                      <a:pt x="74" y="173"/>
                    </a:lnTo>
                    <a:lnTo>
                      <a:pt x="73" y="171"/>
                    </a:lnTo>
                    <a:lnTo>
                      <a:pt x="69" y="171"/>
                    </a:lnTo>
                    <a:lnTo>
                      <a:pt x="67" y="170"/>
                    </a:lnTo>
                    <a:lnTo>
                      <a:pt x="68" y="170"/>
                    </a:lnTo>
                    <a:lnTo>
                      <a:pt x="70" y="170"/>
                    </a:lnTo>
                    <a:lnTo>
                      <a:pt x="73" y="170"/>
                    </a:lnTo>
                    <a:lnTo>
                      <a:pt x="75" y="170"/>
                    </a:lnTo>
                    <a:lnTo>
                      <a:pt x="76" y="172"/>
                    </a:lnTo>
                    <a:lnTo>
                      <a:pt x="79" y="173"/>
                    </a:lnTo>
                    <a:lnTo>
                      <a:pt x="80" y="173"/>
                    </a:lnTo>
                    <a:lnTo>
                      <a:pt x="84" y="171"/>
                    </a:lnTo>
                    <a:lnTo>
                      <a:pt x="87" y="171"/>
                    </a:lnTo>
                    <a:lnTo>
                      <a:pt x="88" y="171"/>
                    </a:lnTo>
                    <a:lnTo>
                      <a:pt x="89" y="171"/>
                    </a:lnTo>
                    <a:lnTo>
                      <a:pt x="88" y="170"/>
                    </a:lnTo>
                    <a:lnTo>
                      <a:pt x="88" y="169"/>
                    </a:lnTo>
                    <a:lnTo>
                      <a:pt x="90" y="168"/>
                    </a:lnTo>
                    <a:lnTo>
                      <a:pt x="91" y="167"/>
                    </a:lnTo>
                    <a:lnTo>
                      <a:pt x="92" y="167"/>
                    </a:lnTo>
                    <a:lnTo>
                      <a:pt x="92" y="166"/>
                    </a:lnTo>
                    <a:lnTo>
                      <a:pt x="89" y="166"/>
                    </a:lnTo>
                    <a:lnTo>
                      <a:pt x="89" y="164"/>
                    </a:lnTo>
                    <a:lnTo>
                      <a:pt x="92" y="162"/>
                    </a:lnTo>
                    <a:lnTo>
                      <a:pt x="91" y="160"/>
                    </a:lnTo>
                    <a:lnTo>
                      <a:pt x="89" y="161"/>
                    </a:lnTo>
                    <a:lnTo>
                      <a:pt x="90" y="159"/>
                    </a:lnTo>
                    <a:lnTo>
                      <a:pt x="88" y="160"/>
                    </a:lnTo>
                    <a:lnTo>
                      <a:pt x="82" y="158"/>
                    </a:lnTo>
                    <a:lnTo>
                      <a:pt x="84" y="157"/>
                    </a:lnTo>
                    <a:lnTo>
                      <a:pt x="85" y="158"/>
                    </a:lnTo>
                    <a:lnTo>
                      <a:pt x="87" y="158"/>
                    </a:lnTo>
                    <a:lnTo>
                      <a:pt x="87" y="156"/>
                    </a:lnTo>
                    <a:lnTo>
                      <a:pt x="90" y="156"/>
                    </a:lnTo>
                    <a:lnTo>
                      <a:pt x="93" y="155"/>
                    </a:lnTo>
                    <a:lnTo>
                      <a:pt x="94" y="156"/>
                    </a:lnTo>
                    <a:lnTo>
                      <a:pt x="94" y="157"/>
                    </a:lnTo>
                    <a:lnTo>
                      <a:pt x="95" y="156"/>
                    </a:lnTo>
                    <a:lnTo>
                      <a:pt x="95" y="157"/>
                    </a:lnTo>
                    <a:lnTo>
                      <a:pt x="95" y="158"/>
                    </a:lnTo>
                    <a:lnTo>
                      <a:pt x="97" y="159"/>
                    </a:lnTo>
                    <a:lnTo>
                      <a:pt x="98" y="159"/>
                    </a:lnTo>
                    <a:lnTo>
                      <a:pt x="98" y="158"/>
                    </a:lnTo>
                    <a:lnTo>
                      <a:pt x="98" y="155"/>
                    </a:lnTo>
                    <a:lnTo>
                      <a:pt x="99" y="155"/>
                    </a:lnTo>
                    <a:lnTo>
                      <a:pt x="101" y="153"/>
                    </a:lnTo>
                    <a:lnTo>
                      <a:pt x="101" y="149"/>
                    </a:lnTo>
                    <a:lnTo>
                      <a:pt x="100" y="147"/>
                    </a:lnTo>
                    <a:lnTo>
                      <a:pt x="101" y="146"/>
                    </a:lnTo>
                    <a:lnTo>
                      <a:pt x="102" y="146"/>
                    </a:lnTo>
                    <a:lnTo>
                      <a:pt x="102" y="145"/>
                    </a:lnTo>
                    <a:lnTo>
                      <a:pt x="102" y="143"/>
                    </a:lnTo>
                    <a:lnTo>
                      <a:pt x="101" y="138"/>
                    </a:lnTo>
                    <a:lnTo>
                      <a:pt x="99" y="135"/>
                    </a:lnTo>
                    <a:lnTo>
                      <a:pt x="100" y="134"/>
                    </a:lnTo>
                    <a:lnTo>
                      <a:pt x="99" y="133"/>
                    </a:lnTo>
                    <a:lnTo>
                      <a:pt x="101" y="130"/>
                    </a:lnTo>
                    <a:lnTo>
                      <a:pt x="103" y="130"/>
                    </a:lnTo>
                    <a:lnTo>
                      <a:pt x="104" y="128"/>
                    </a:lnTo>
                    <a:lnTo>
                      <a:pt x="105" y="127"/>
                    </a:lnTo>
                    <a:lnTo>
                      <a:pt x="105" y="125"/>
                    </a:lnTo>
                    <a:lnTo>
                      <a:pt x="106" y="124"/>
                    </a:lnTo>
                    <a:lnTo>
                      <a:pt x="107" y="124"/>
                    </a:lnTo>
                    <a:lnTo>
                      <a:pt x="107" y="123"/>
                    </a:lnTo>
                    <a:lnTo>
                      <a:pt x="108" y="123"/>
                    </a:lnTo>
                    <a:lnTo>
                      <a:pt x="111" y="123"/>
                    </a:lnTo>
                    <a:lnTo>
                      <a:pt x="112" y="123"/>
                    </a:lnTo>
                    <a:lnTo>
                      <a:pt x="113" y="123"/>
                    </a:lnTo>
                    <a:lnTo>
                      <a:pt x="112" y="125"/>
                    </a:lnTo>
                    <a:lnTo>
                      <a:pt x="111" y="126"/>
                    </a:lnTo>
                    <a:lnTo>
                      <a:pt x="110" y="128"/>
                    </a:lnTo>
                    <a:lnTo>
                      <a:pt x="111" y="128"/>
                    </a:lnTo>
                    <a:lnTo>
                      <a:pt x="111" y="129"/>
                    </a:lnTo>
                    <a:lnTo>
                      <a:pt x="111" y="130"/>
                    </a:lnTo>
                    <a:lnTo>
                      <a:pt x="110" y="130"/>
                    </a:lnTo>
                    <a:lnTo>
                      <a:pt x="109" y="129"/>
                    </a:lnTo>
                    <a:lnTo>
                      <a:pt x="110" y="128"/>
                    </a:lnTo>
                    <a:lnTo>
                      <a:pt x="108" y="128"/>
                    </a:lnTo>
                    <a:lnTo>
                      <a:pt x="108" y="129"/>
                    </a:lnTo>
                    <a:lnTo>
                      <a:pt x="106" y="130"/>
                    </a:lnTo>
                    <a:lnTo>
                      <a:pt x="105" y="130"/>
                    </a:lnTo>
                    <a:lnTo>
                      <a:pt x="106" y="131"/>
                    </a:lnTo>
                    <a:lnTo>
                      <a:pt x="107" y="133"/>
                    </a:lnTo>
                    <a:lnTo>
                      <a:pt x="109" y="133"/>
                    </a:lnTo>
                    <a:lnTo>
                      <a:pt x="111" y="132"/>
                    </a:lnTo>
                    <a:lnTo>
                      <a:pt x="112" y="133"/>
                    </a:lnTo>
                    <a:lnTo>
                      <a:pt x="113" y="133"/>
                    </a:lnTo>
                    <a:lnTo>
                      <a:pt x="113" y="134"/>
                    </a:lnTo>
                    <a:lnTo>
                      <a:pt x="111" y="135"/>
                    </a:lnTo>
                    <a:lnTo>
                      <a:pt x="112" y="138"/>
                    </a:lnTo>
                    <a:lnTo>
                      <a:pt x="113" y="139"/>
                    </a:lnTo>
                    <a:lnTo>
                      <a:pt x="115" y="138"/>
                    </a:lnTo>
                    <a:lnTo>
                      <a:pt x="115" y="136"/>
                    </a:lnTo>
                    <a:lnTo>
                      <a:pt x="115" y="134"/>
                    </a:lnTo>
                    <a:lnTo>
                      <a:pt x="114" y="134"/>
                    </a:lnTo>
                    <a:lnTo>
                      <a:pt x="114" y="133"/>
                    </a:lnTo>
                    <a:lnTo>
                      <a:pt x="116" y="130"/>
                    </a:lnTo>
                    <a:lnTo>
                      <a:pt x="117" y="128"/>
                    </a:lnTo>
                    <a:lnTo>
                      <a:pt x="120" y="128"/>
                    </a:lnTo>
                    <a:lnTo>
                      <a:pt x="120" y="130"/>
                    </a:lnTo>
                    <a:lnTo>
                      <a:pt x="120" y="131"/>
                    </a:lnTo>
                    <a:lnTo>
                      <a:pt x="118" y="131"/>
                    </a:lnTo>
                    <a:lnTo>
                      <a:pt x="118" y="132"/>
                    </a:lnTo>
                    <a:lnTo>
                      <a:pt x="121" y="134"/>
                    </a:lnTo>
                    <a:lnTo>
                      <a:pt x="122" y="135"/>
                    </a:lnTo>
                    <a:lnTo>
                      <a:pt x="123" y="133"/>
                    </a:lnTo>
                    <a:lnTo>
                      <a:pt x="123" y="129"/>
                    </a:lnTo>
                    <a:lnTo>
                      <a:pt x="123" y="128"/>
                    </a:lnTo>
                    <a:lnTo>
                      <a:pt x="126" y="126"/>
                    </a:lnTo>
                    <a:lnTo>
                      <a:pt x="128" y="123"/>
                    </a:lnTo>
                    <a:lnTo>
                      <a:pt x="129" y="122"/>
                    </a:lnTo>
                    <a:lnTo>
                      <a:pt x="131" y="118"/>
                    </a:lnTo>
                    <a:lnTo>
                      <a:pt x="131" y="113"/>
                    </a:lnTo>
                    <a:lnTo>
                      <a:pt x="132" y="111"/>
                    </a:lnTo>
                    <a:lnTo>
                      <a:pt x="133" y="111"/>
                    </a:lnTo>
                    <a:lnTo>
                      <a:pt x="133" y="110"/>
                    </a:lnTo>
                    <a:lnTo>
                      <a:pt x="132" y="108"/>
                    </a:lnTo>
                    <a:lnTo>
                      <a:pt x="129" y="106"/>
                    </a:lnTo>
                    <a:lnTo>
                      <a:pt x="129" y="104"/>
                    </a:lnTo>
                    <a:lnTo>
                      <a:pt x="129" y="103"/>
                    </a:lnTo>
                    <a:lnTo>
                      <a:pt x="125" y="102"/>
                    </a:lnTo>
                    <a:lnTo>
                      <a:pt x="123" y="103"/>
                    </a:lnTo>
                    <a:lnTo>
                      <a:pt x="119" y="103"/>
                    </a:lnTo>
                    <a:lnTo>
                      <a:pt x="117" y="104"/>
                    </a:lnTo>
                    <a:lnTo>
                      <a:pt x="115" y="104"/>
                    </a:lnTo>
                    <a:lnTo>
                      <a:pt x="111" y="103"/>
                    </a:lnTo>
                    <a:lnTo>
                      <a:pt x="108" y="101"/>
                    </a:lnTo>
                    <a:lnTo>
                      <a:pt x="106" y="99"/>
                    </a:lnTo>
                    <a:lnTo>
                      <a:pt x="105" y="97"/>
                    </a:lnTo>
                    <a:lnTo>
                      <a:pt x="105" y="96"/>
                    </a:lnTo>
                    <a:lnTo>
                      <a:pt x="105" y="95"/>
                    </a:lnTo>
                    <a:lnTo>
                      <a:pt x="106" y="94"/>
                    </a:lnTo>
                    <a:lnTo>
                      <a:pt x="106" y="93"/>
                    </a:lnTo>
                    <a:lnTo>
                      <a:pt x="106" y="92"/>
                    </a:lnTo>
                    <a:lnTo>
                      <a:pt x="105" y="92"/>
                    </a:lnTo>
                    <a:lnTo>
                      <a:pt x="106" y="91"/>
                    </a:lnTo>
                    <a:lnTo>
                      <a:pt x="106" y="87"/>
                    </a:lnTo>
                    <a:lnTo>
                      <a:pt x="105" y="87"/>
                    </a:lnTo>
                    <a:lnTo>
                      <a:pt x="103" y="88"/>
                    </a:lnTo>
                    <a:lnTo>
                      <a:pt x="102" y="88"/>
                    </a:lnTo>
                    <a:lnTo>
                      <a:pt x="99" y="89"/>
                    </a:lnTo>
                    <a:lnTo>
                      <a:pt x="99" y="88"/>
                    </a:lnTo>
                    <a:lnTo>
                      <a:pt x="99" y="87"/>
                    </a:lnTo>
                    <a:lnTo>
                      <a:pt x="100" y="87"/>
                    </a:lnTo>
                    <a:lnTo>
                      <a:pt x="105" y="87"/>
                    </a:lnTo>
                    <a:lnTo>
                      <a:pt x="105" y="86"/>
                    </a:lnTo>
                    <a:lnTo>
                      <a:pt x="104" y="83"/>
                    </a:lnTo>
                    <a:lnTo>
                      <a:pt x="103" y="74"/>
                    </a:lnTo>
                    <a:lnTo>
                      <a:pt x="104" y="69"/>
                    </a:lnTo>
                    <a:lnTo>
                      <a:pt x="105" y="66"/>
                    </a:lnTo>
                    <a:lnTo>
                      <a:pt x="104" y="66"/>
                    </a:lnTo>
                    <a:lnTo>
                      <a:pt x="105" y="65"/>
                    </a:lnTo>
                    <a:lnTo>
                      <a:pt x="105" y="64"/>
                    </a:lnTo>
                    <a:lnTo>
                      <a:pt x="101" y="64"/>
                    </a:lnTo>
                    <a:lnTo>
                      <a:pt x="97" y="62"/>
                    </a:lnTo>
                    <a:lnTo>
                      <a:pt x="92" y="57"/>
                    </a:lnTo>
                    <a:lnTo>
                      <a:pt x="88" y="58"/>
                    </a:lnTo>
                    <a:lnTo>
                      <a:pt x="86" y="58"/>
                    </a:lnTo>
                    <a:lnTo>
                      <a:pt x="83" y="59"/>
                    </a:lnTo>
                    <a:lnTo>
                      <a:pt x="80" y="58"/>
                    </a:lnTo>
                    <a:lnTo>
                      <a:pt x="77" y="60"/>
                    </a:lnTo>
                    <a:lnTo>
                      <a:pt x="76" y="63"/>
                    </a:lnTo>
                    <a:lnTo>
                      <a:pt x="74" y="64"/>
                    </a:lnTo>
                    <a:lnTo>
                      <a:pt x="72" y="65"/>
                    </a:lnTo>
                    <a:lnTo>
                      <a:pt x="72" y="63"/>
                    </a:lnTo>
                    <a:lnTo>
                      <a:pt x="69" y="61"/>
                    </a:lnTo>
                    <a:lnTo>
                      <a:pt x="64" y="61"/>
                    </a:lnTo>
                    <a:lnTo>
                      <a:pt x="59" y="63"/>
                    </a:lnTo>
                    <a:lnTo>
                      <a:pt x="58" y="63"/>
                    </a:lnTo>
                    <a:lnTo>
                      <a:pt x="58" y="64"/>
                    </a:lnTo>
                    <a:lnTo>
                      <a:pt x="55" y="69"/>
                    </a:lnTo>
                    <a:lnTo>
                      <a:pt x="54" y="71"/>
                    </a:lnTo>
                    <a:lnTo>
                      <a:pt x="56" y="73"/>
                    </a:lnTo>
                    <a:lnTo>
                      <a:pt x="56" y="75"/>
                    </a:lnTo>
                    <a:lnTo>
                      <a:pt x="53" y="77"/>
                    </a:lnTo>
                    <a:lnTo>
                      <a:pt x="54" y="79"/>
                    </a:lnTo>
                    <a:lnTo>
                      <a:pt x="54" y="81"/>
                    </a:lnTo>
                    <a:lnTo>
                      <a:pt x="57" y="82"/>
                    </a:lnTo>
                    <a:lnTo>
                      <a:pt x="55" y="86"/>
                    </a:lnTo>
                    <a:lnTo>
                      <a:pt x="53" y="88"/>
                    </a:lnTo>
                    <a:lnTo>
                      <a:pt x="54" y="89"/>
                    </a:lnTo>
                    <a:lnTo>
                      <a:pt x="58" y="87"/>
                    </a:lnTo>
                    <a:lnTo>
                      <a:pt x="59" y="88"/>
                    </a:lnTo>
                    <a:lnTo>
                      <a:pt x="60" y="91"/>
                    </a:lnTo>
                    <a:lnTo>
                      <a:pt x="58" y="97"/>
                    </a:lnTo>
                    <a:lnTo>
                      <a:pt x="59" y="99"/>
                    </a:lnTo>
                    <a:lnTo>
                      <a:pt x="62" y="98"/>
                    </a:lnTo>
                    <a:lnTo>
                      <a:pt x="62" y="100"/>
                    </a:lnTo>
                    <a:lnTo>
                      <a:pt x="61" y="100"/>
                    </a:lnTo>
                    <a:lnTo>
                      <a:pt x="58" y="101"/>
                    </a:lnTo>
                    <a:lnTo>
                      <a:pt x="57" y="98"/>
                    </a:lnTo>
                    <a:lnTo>
                      <a:pt x="57" y="96"/>
                    </a:lnTo>
                    <a:lnTo>
                      <a:pt x="58" y="95"/>
                    </a:lnTo>
                    <a:lnTo>
                      <a:pt x="58" y="93"/>
                    </a:lnTo>
                    <a:lnTo>
                      <a:pt x="53" y="93"/>
                    </a:lnTo>
                    <a:lnTo>
                      <a:pt x="52" y="91"/>
                    </a:lnTo>
                    <a:lnTo>
                      <a:pt x="52" y="93"/>
                    </a:lnTo>
                    <a:lnTo>
                      <a:pt x="51" y="94"/>
                    </a:lnTo>
                    <a:lnTo>
                      <a:pt x="50" y="94"/>
                    </a:lnTo>
                    <a:lnTo>
                      <a:pt x="48" y="99"/>
                    </a:lnTo>
                    <a:lnTo>
                      <a:pt x="47" y="95"/>
                    </a:lnTo>
                    <a:lnTo>
                      <a:pt x="48" y="93"/>
                    </a:lnTo>
                    <a:lnTo>
                      <a:pt x="53" y="87"/>
                    </a:lnTo>
                    <a:lnTo>
                      <a:pt x="52" y="82"/>
                    </a:lnTo>
                    <a:lnTo>
                      <a:pt x="51" y="80"/>
                    </a:lnTo>
                    <a:lnTo>
                      <a:pt x="48" y="78"/>
                    </a:lnTo>
                    <a:lnTo>
                      <a:pt x="47" y="80"/>
                    </a:lnTo>
                    <a:lnTo>
                      <a:pt x="45" y="78"/>
                    </a:lnTo>
                    <a:lnTo>
                      <a:pt x="40" y="81"/>
                    </a:lnTo>
                    <a:lnTo>
                      <a:pt x="38" y="86"/>
                    </a:lnTo>
                    <a:lnTo>
                      <a:pt x="40" y="86"/>
                    </a:lnTo>
                    <a:lnTo>
                      <a:pt x="40" y="87"/>
                    </a:lnTo>
                    <a:lnTo>
                      <a:pt x="37" y="87"/>
                    </a:lnTo>
                    <a:lnTo>
                      <a:pt x="34" y="93"/>
                    </a:lnTo>
                    <a:lnTo>
                      <a:pt x="31" y="93"/>
                    </a:lnTo>
                    <a:lnTo>
                      <a:pt x="33" y="96"/>
                    </a:lnTo>
                    <a:lnTo>
                      <a:pt x="34" y="99"/>
                    </a:lnTo>
                    <a:lnTo>
                      <a:pt x="33" y="100"/>
                    </a:lnTo>
                    <a:lnTo>
                      <a:pt x="33" y="105"/>
                    </a:lnTo>
                    <a:lnTo>
                      <a:pt x="28" y="105"/>
                    </a:lnTo>
                    <a:lnTo>
                      <a:pt x="28" y="102"/>
                    </a:lnTo>
                    <a:lnTo>
                      <a:pt x="26" y="102"/>
                    </a:lnTo>
                    <a:lnTo>
                      <a:pt x="28" y="100"/>
                    </a:lnTo>
                    <a:lnTo>
                      <a:pt x="26" y="96"/>
                    </a:lnTo>
                    <a:lnTo>
                      <a:pt x="25" y="94"/>
                    </a:lnTo>
                    <a:lnTo>
                      <a:pt x="27" y="93"/>
                    </a:lnTo>
                    <a:lnTo>
                      <a:pt x="28" y="91"/>
                    </a:lnTo>
                    <a:lnTo>
                      <a:pt x="29" y="92"/>
                    </a:lnTo>
                    <a:lnTo>
                      <a:pt x="29" y="89"/>
                    </a:lnTo>
                    <a:lnTo>
                      <a:pt x="28" y="89"/>
                    </a:lnTo>
                    <a:lnTo>
                      <a:pt x="28" y="87"/>
                    </a:lnTo>
                    <a:lnTo>
                      <a:pt x="27" y="87"/>
                    </a:lnTo>
                    <a:lnTo>
                      <a:pt x="23" y="88"/>
                    </a:lnTo>
                    <a:lnTo>
                      <a:pt x="22" y="87"/>
                    </a:lnTo>
                    <a:lnTo>
                      <a:pt x="20" y="87"/>
                    </a:lnTo>
                    <a:lnTo>
                      <a:pt x="19" y="87"/>
                    </a:lnTo>
                    <a:lnTo>
                      <a:pt x="22" y="86"/>
                    </a:lnTo>
                    <a:lnTo>
                      <a:pt x="23" y="87"/>
                    </a:lnTo>
                    <a:lnTo>
                      <a:pt x="24" y="86"/>
                    </a:lnTo>
                    <a:lnTo>
                      <a:pt x="24" y="84"/>
                    </a:lnTo>
                    <a:lnTo>
                      <a:pt x="22" y="84"/>
                    </a:lnTo>
                    <a:lnTo>
                      <a:pt x="23" y="81"/>
                    </a:lnTo>
                    <a:lnTo>
                      <a:pt x="22" y="79"/>
                    </a:lnTo>
                    <a:lnTo>
                      <a:pt x="26" y="75"/>
                    </a:lnTo>
                    <a:lnTo>
                      <a:pt x="28" y="75"/>
                    </a:lnTo>
                    <a:lnTo>
                      <a:pt x="30" y="72"/>
                    </a:lnTo>
                    <a:lnTo>
                      <a:pt x="31" y="68"/>
                    </a:lnTo>
                    <a:lnTo>
                      <a:pt x="32" y="67"/>
                    </a:lnTo>
                    <a:lnTo>
                      <a:pt x="32" y="65"/>
                    </a:lnTo>
                    <a:lnTo>
                      <a:pt x="37" y="65"/>
                    </a:lnTo>
                    <a:lnTo>
                      <a:pt x="38" y="63"/>
                    </a:lnTo>
                    <a:lnTo>
                      <a:pt x="40" y="63"/>
                    </a:lnTo>
                    <a:lnTo>
                      <a:pt x="39" y="61"/>
                    </a:lnTo>
                    <a:lnTo>
                      <a:pt x="40" y="61"/>
                    </a:lnTo>
                    <a:lnTo>
                      <a:pt x="41" y="61"/>
                    </a:lnTo>
                    <a:lnTo>
                      <a:pt x="42" y="63"/>
                    </a:lnTo>
                    <a:lnTo>
                      <a:pt x="43" y="63"/>
                    </a:lnTo>
                    <a:lnTo>
                      <a:pt x="44" y="60"/>
                    </a:lnTo>
                    <a:lnTo>
                      <a:pt x="46" y="61"/>
                    </a:lnTo>
                    <a:lnTo>
                      <a:pt x="47" y="59"/>
                    </a:lnTo>
                    <a:lnTo>
                      <a:pt x="48" y="61"/>
                    </a:lnTo>
                    <a:lnTo>
                      <a:pt x="49" y="60"/>
                    </a:lnTo>
                    <a:lnTo>
                      <a:pt x="50" y="59"/>
                    </a:lnTo>
                    <a:lnTo>
                      <a:pt x="51" y="58"/>
                    </a:lnTo>
                    <a:lnTo>
                      <a:pt x="52" y="58"/>
                    </a:lnTo>
                    <a:lnTo>
                      <a:pt x="56" y="61"/>
                    </a:lnTo>
                    <a:lnTo>
                      <a:pt x="58" y="62"/>
                    </a:lnTo>
                    <a:lnTo>
                      <a:pt x="67" y="58"/>
                    </a:lnTo>
                    <a:lnTo>
                      <a:pt x="73" y="58"/>
                    </a:lnTo>
                    <a:lnTo>
                      <a:pt x="75" y="57"/>
                    </a:lnTo>
                    <a:lnTo>
                      <a:pt x="75" y="55"/>
                    </a:lnTo>
                    <a:lnTo>
                      <a:pt x="76" y="55"/>
                    </a:lnTo>
                    <a:lnTo>
                      <a:pt x="76" y="56"/>
                    </a:lnTo>
                    <a:lnTo>
                      <a:pt x="78" y="57"/>
                    </a:lnTo>
                    <a:lnTo>
                      <a:pt x="81" y="57"/>
                    </a:lnTo>
                    <a:lnTo>
                      <a:pt x="81" y="54"/>
                    </a:lnTo>
                    <a:lnTo>
                      <a:pt x="88" y="57"/>
                    </a:lnTo>
                    <a:lnTo>
                      <a:pt x="92" y="56"/>
                    </a:lnTo>
                    <a:lnTo>
                      <a:pt x="93" y="56"/>
                    </a:lnTo>
                    <a:lnTo>
                      <a:pt x="101" y="63"/>
                    </a:lnTo>
                    <a:lnTo>
                      <a:pt x="106" y="63"/>
                    </a:lnTo>
                    <a:lnTo>
                      <a:pt x="108" y="59"/>
                    </a:lnTo>
                    <a:lnTo>
                      <a:pt x="108" y="57"/>
                    </a:lnTo>
                    <a:lnTo>
                      <a:pt x="109" y="55"/>
                    </a:lnTo>
                    <a:lnTo>
                      <a:pt x="110" y="53"/>
                    </a:lnTo>
                    <a:lnTo>
                      <a:pt x="109" y="53"/>
                    </a:lnTo>
                    <a:lnTo>
                      <a:pt x="111" y="48"/>
                    </a:lnTo>
                    <a:lnTo>
                      <a:pt x="117" y="44"/>
                    </a:lnTo>
                    <a:lnTo>
                      <a:pt x="117" y="40"/>
                    </a:lnTo>
                    <a:lnTo>
                      <a:pt x="116" y="36"/>
                    </a:lnTo>
                    <a:lnTo>
                      <a:pt x="116" y="34"/>
                    </a:lnTo>
                    <a:lnTo>
                      <a:pt x="115" y="31"/>
                    </a:lnTo>
                    <a:lnTo>
                      <a:pt x="116" y="27"/>
                    </a:lnTo>
                    <a:lnTo>
                      <a:pt x="117" y="27"/>
                    </a:lnTo>
                    <a:lnTo>
                      <a:pt x="117" y="25"/>
                    </a:lnTo>
                    <a:lnTo>
                      <a:pt x="115" y="22"/>
                    </a:lnTo>
                    <a:lnTo>
                      <a:pt x="115" y="21"/>
                    </a:lnTo>
                    <a:lnTo>
                      <a:pt x="112" y="18"/>
                    </a:lnTo>
                    <a:lnTo>
                      <a:pt x="111" y="15"/>
                    </a:lnTo>
                    <a:lnTo>
                      <a:pt x="111" y="13"/>
                    </a:lnTo>
                    <a:lnTo>
                      <a:pt x="112" y="10"/>
                    </a:lnTo>
                    <a:lnTo>
                      <a:pt x="117" y="4"/>
                    </a:lnTo>
                    <a:lnTo>
                      <a:pt x="118" y="3"/>
                    </a:lnTo>
                    <a:lnTo>
                      <a:pt x="121" y="1"/>
                    </a:lnTo>
                    <a:lnTo>
                      <a:pt x="119" y="0"/>
                    </a:lnTo>
                    <a:lnTo>
                      <a:pt x="117" y="1"/>
                    </a:lnTo>
                    <a:lnTo>
                      <a:pt x="106" y="10"/>
                    </a:lnTo>
                    <a:lnTo>
                      <a:pt x="101" y="12"/>
                    </a:lnTo>
                    <a:lnTo>
                      <a:pt x="96" y="13"/>
                    </a:lnTo>
                    <a:lnTo>
                      <a:pt x="90" y="13"/>
                    </a:lnTo>
                    <a:lnTo>
                      <a:pt x="87" y="18"/>
                    </a:lnTo>
                    <a:lnTo>
                      <a:pt x="82" y="23"/>
                    </a:lnTo>
                    <a:lnTo>
                      <a:pt x="81" y="24"/>
                    </a:lnTo>
                    <a:lnTo>
                      <a:pt x="81" y="27"/>
                    </a:lnTo>
                    <a:lnTo>
                      <a:pt x="74" y="39"/>
                    </a:lnTo>
                    <a:lnTo>
                      <a:pt x="70" y="45"/>
                    </a:lnTo>
                    <a:lnTo>
                      <a:pt x="64" y="48"/>
                    </a:lnTo>
                    <a:lnTo>
                      <a:pt x="57" y="50"/>
                    </a:lnTo>
                    <a:lnTo>
                      <a:pt x="51" y="49"/>
                    </a:lnTo>
                    <a:lnTo>
                      <a:pt x="48" y="48"/>
                    </a:lnTo>
                    <a:lnTo>
                      <a:pt x="46" y="48"/>
                    </a:lnTo>
                    <a:lnTo>
                      <a:pt x="41" y="51"/>
                    </a:lnTo>
                    <a:lnTo>
                      <a:pt x="37" y="52"/>
                    </a:lnTo>
                    <a:lnTo>
                      <a:pt x="34" y="51"/>
                    </a:lnTo>
                    <a:lnTo>
                      <a:pt x="31" y="50"/>
                    </a:lnTo>
                    <a:lnTo>
                      <a:pt x="29" y="50"/>
                    </a:lnTo>
                    <a:lnTo>
                      <a:pt x="28" y="51"/>
                    </a:lnTo>
                    <a:lnTo>
                      <a:pt x="28" y="52"/>
                    </a:lnTo>
                    <a:lnTo>
                      <a:pt x="25" y="56"/>
                    </a:lnTo>
                    <a:lnTo>
                      <a:pt x="24" y="56"/>
                    </a:lnTo>
                    <a:lnTo>
                      <a:pt x="22" y="60"/>
                    </a:lnTo>
                    <a:lnTo>
                      <a:pt x="17" y="65"/>
                    </a:lnTo>
                    <a:lnTo>
                      <a:pt x="12" y="75"/>
                    </a:lnTo>
                    <a:lnTo>
                      <a:pt x="11" y="79"/>
                    </a:lnTo>
                    <a:lnTo>
                      <a:pt x="12" y="84"/>
                    </a:lnTo>
                    <a:lnTo>
                      <a:pt x="12" y="83"/>
                    </a:lnTo>
                    <a:lnTo>
                      <a:pt x="13" y="83"/>
                    </a:lnTo>
                    <a:lnTo>
                      <a:pt x="13" y="81"/>
                    </a:lnTo>
                    <a:lnTo>
                      <a:pt x="12" y="81"/>
                    </a:lnTo>
                    <a:lnTo>
                      <a:pt x="13" y="80"/>
                    </a:lnTo>
                    <a:lnTo>
                      <a:pt x="12" y="79"/>
                    </a:lnTo>
                    <a:lnTo>
                      <a:pt x="14" y="79"/>
                    </a:lnTo>
                    <a:lnTo>
                      <a:pt x="15" y="80"/>
                    </a:lnTo>
                    <a:lnTo>
                      <a:pt x="16" y="81"/>
                    </a:lnTo>
                    <a:lnTo>
                      <a:pt x="16" y="84"/>
                    </a:lnTo>
                    <a:lnTo>
                      <a:pt x="16" y="85"/>
                    </a:lnTo>
                    <a:lnTo>
                      <a:pt x="16" y="86"/>
                    </a:lnTo>
                    <a:lnTo>
                      <a:pt x="17" y="86"/>
                    </a:lnTo>
                    <a:lnTo>
                      <a:pt x="17" y="87"/>
                    </a:lnTo>
                    <a:lnTo>
                      <a:pt x="19" y="87"/>
                    </a:lnTo>
                    <a:lnTo>
                      <a:pt x="21" y="88"/>
                    </a:lnTo>
                    <a:lnTo>
                      <a:pt x="22" y="91"/>
                    </a:lnTo>
                    <a:lnTo>
                      <a:pt x="23" y="90"/>
                    </a:lnTo>
                    <a:lnTo>
                      <a:pt x="24" y="94"/>
                    </a:lnTo>
                    <a:lnTo>
                      <a:pt x="26" y="97"/>
                    </a:lnTo>
                    <a:lnTo>
                      <a:pt x="24" y="99"/>
                    </a:lnTo>
                    <a:lnTo>
                      <a:pt x="22" y="97"/>
                    </a:lnTo>
                    <a:lnTo>
                      <a:pt x="17" y="95"/>
                    </a:lnTo>
                    <a:lnTo>
                      <a:pt x="16" y="96"/>
                    </a:lnTo>
                    <a:lnTo>
                      <a:pt x="15" y="97"/>
                    </a:lnTo>
                    <a:lnTo>
                      <a:pt x="14" y="98"/>
                    </a:lnTo>
                    <a:lnTo>
                      <a:pt x="14" y="95"/>
                    </a:lnTo>
                    <a:lnTo>
                      <a:pt x="15" y="94"/>
                    </a:lnTo>
                    <a:lnTo>
                      <a:pt x="15" y="93"/>
                    </a:lnTo>
                    <a:lnTo>
                      <a:pt x="12" y="93"/>
                    </a:lnTo>
                    <a:lnTo>
                      <a:pt x="12" y="92"/>
                    </a:lnTo>
                    <a:lnTo>
                      <a:pt x="9" y="90"/>
                    </a:lnTo>
                    <a:lnTo>
                      <a:pt x="11" y="88"/>
                    </a:lnTo>
                    <a:lnTo>
                      <a:pt x="10" y="88"/>
                    </a:lnTo>
                    <a:lnTo>
                      <a:pt x="10" y="87"/>
                    </a:lnTo>
                    <a:lnTo>
                      <a:pt x="11" y="86"/>
                    </a:lnTo>
                    <a:lnTo>
                      <a:pt x="12" y="86"/>
                    </a:lnTo>
                    <a:lnTo>
                      <a:pt x="12" y="85"/>
                    </a:lnTo>
                    <a:lnTo>
                      <a:pt x="11" y="84"/>
                    </a:lnTo>
                    <a:lnTo>
                      <a:pt x="10" y="85"/>
                    </a:lnTo>
                    <a:lnTo>
                      <a:pt x="9" y="88"/>
                    </a:lnTo>
                    <a:lnTo>
                      <a:pt x="6" y="98"/>
                    </a:lnTo>
                    <a:lnTo>
                      <a:pt x="6" y="102"/>
                    </a:lnTo>
                    <a:lnTo>
                      <a:pt x="5" y="125"/>
                    </a:lnTo>
                    <a:lnTo>
                      <a:pt x="4" y="135"/>
                    </a:lnTo>
                    <a:lnTo>
                      <a:pt x="4" y="143"/>
                    </a:lnTo>
                    <a:lnTo>
                      <a:pt x="5" y="135"/>
                    </a:lnTo>
                    <a:lnTo>
                      <a:pt x="5" y="133"/>
                    </a:lnTo>
                    <a:lnTo>
                      <a:pt x="6" y="134"/>
                    </a:lnTo>
                    <a:lnTo>
                      <a:pt x="10" y="134"/>
                    </a:lnTo>
                    <a:lnTo>
                      <a:pt x="11" y="139"/>
                    </a:lnTo>
                    <a:lnTo>
                      <a:pt x="12" y="139"/>
                    </a:lnTo>
                    <a:lnTo>
                      <a:pt x="12" y="140"/>
                    </a:lnTo>
                    <a:lnTo>
                      <a:pt x="12" y="143"/>
                    </a:lnTo>
                    <a:lnTo>
                      <a:pt x="13" y="144"/>
                    </a:lnTo>
                    <a:lnTo>
                      <a:pt x="15" y="147"/>
                    </a:lnTo>
                    <a:lnTo>
                      <a:pt x="16" y="148"/>
                    </a:lnTo>
                    <a:lnTo>
                      <a:pt x="16" y="150"/>
                    </a:lnTo>
                    <a:lnTo>
                      <a:pt x="16" y="151"/>
                    </a:lnTo>
                    <a:lnTo>
                      <a:pt x="10" y="156"/>
                    </a:lnTo>
                    <a:lnTo>
                      <a:pt x="9" y="157"/>
                    </a:lnTo>
                    <a:lnTo>
                      <a:pt x="8" y="157"/>
                    </a:lnTo>
                    <a:lnTo>
                      <a:pt x="9" y="155"/>
                    </a:lnTo>
                    <a:lnTo>
                      <a:pt x="6" y="155"/>
                    </a:lnTo>
                    <a:lnTo>
                      <a:pt x="6" y="154"/>
                    </a:lnTo>
                    <a:lnTo>
                      <a:pt x="6" y="153"/>
                    </a:lnTo>
                    <a:lnTo>
                      <a:pt x="6" y="152"/>
                    </a:lnTo>
                    <a:lnTo>
                      <a:pt x="5" y="151"/>
                    </a:lnTo>
                    <a:lnTo>
                      <a:pt x="6" y="150"/>
                    </a:lnTo>
                    <a:lnTo>
                      <a:pt x="5" y="147"/>
                    </a:lnTo>
                    <a:lnTo>
                      <a:pt x="4" y="143"/>
                    </a:lnTo>
                    <a:lnTo>
                      <a:pt x="4" y="147"/>
                    </a:lnTo>
                    <a:lnTo>
                      <a:pt x="5" y="163"/>
                    </a:lnTo>
                  </a:path>
                </a:pathLst>
              </a:custGeom>
              <a:solidFill>
                <a:srgbClr val="FF0000"/>
              </a:solidFill>
              <a:ln w="12700" cap="rnd" cmpd="sng">
                <a:solidFill>
                  <a:srgbClr val="000000"/>
                </a:solidFill>
                <a:prstDash val="solid"/>
                <a:round/>
                <a:headEnd/>
                <a:tailEnd/>
              </a:ln>
            </p:spPr>
            <p:txBody>
              <a:bodyPr/>
              <a:lstStyle/>
              <a:p>
                <a:endParaRPr lang="da-DK" dirty="0"/>
              </a:p>
            </p:txBody>
          </p:sp>
          <p:sp>
            <p:nvSpPr>
              <p:cNvPr id="11283" name="Freeform 10"/>
              <p:cNvSpPr>
                <a:spLocks/>
              </p:cNvSpPr>
              <p:nvPr/>
            </p:nvSpPr>
            <p:spPr bwMode="auto">
              <a:xfrm>
                <a:off x="8570913" y="2976563"/>
                <a:ext cx="130175" cy="157163"/>
              </a:xfrm>
              <a:custGeom>
                <a:avLst/>
                <a:gdLst>
                  <a:gd name="T0" fmla="*/ 2147483647 w 82"/>
                  <a:gd name="T1" fmla="*/ 2147483647 h 99"/>
                  <a:gd name="T2" fmla="*/ 2147483647 w 82"/>
                  <a:gd name="T3" fmla="*/ 2147483647 h 99"/>
                  <a:gd name="T4" fmla="*/ 2147483647 w 82"/>
                  <a:gd name="T5" fmla="*/ 2147483647 h 99"/>
                  <a:gd name="T6" fmla="*/ 2147483647 w 82"/>
                  <a:gd name="T7" fmla="*/ 2147483647 h 99"/>
                  <a:gd name="T8" fmla="*/ 2147483647 w 82"/>
                  <a:gd name="T9" fmla="*/ 2147483647 h 99"/>
                  <a:gd name="T10" fmla="*/ 2147483647 w 82"/>
                  <a:gd name="T11" fmla="*/ 2147483647 h 99"/>
                  <a:gd name="T12" fmla="*/ 2147483647 w 82"/>
                  <a:gd name="T13" fmla="*/ 2147483647 h 99"/>
                  <a:gd name="T14" fmla="*/ 2147483647 w 82"/>
                  <a:gd name="T15" fmla="*/ 2147483647 h 99"/>
                  <a:gd name="T16" fmla="*/ 2147483647 w 82"/>
                  <a:gd name="T17" fmla="*/ 2147483647 h 99"/>
                  <a:gd name="T18" fmla="*/ 2147483647 w 82"/>
                  <a:gd name="T19" fmla="*/ 2147483647 h 99"/>
                  <a:gd name="T20" fmla="*/ 2147483647 w 82"/>
                  <a:gd name="T21" fmla="*/ 2147483647 h 99"/>
                  <a:gd name="T22" fmla="*/ 2147483647 w 82"/>
                  <a:gd name="T23" fmla="*/ 2147483647 h 99"/>
                  <a:gd name="T24" fmla="*/ 2147483647 w 82"/>
                  <a:gd name="T25" fmla="*/ 2147483647 h 99"/>
                  <a:gd name="T26" fmla="*/ 2147483647 w 82"/>
                  <a:gd name="T27" fmla="*/ 2147483647 h 99"/>
                  <a:gd name="T28" fmla="*/ 2147483647 w 82"/>
                  <a:gd name="T29" fmla="*/ 2147483647 h 99"/>
                  <a:gd name="T30" fmla="*/ 2147483647 w 82"/>
                  <a:gd name="T31" fmla="*/ 2147483647 h 99"/>
                  <a:gd name="T32" fmla="*/ 2147483647 w 82"/>
                  <a:gd name="T33" fmla="*/ 2147483647 h 99"/>
                  <a:gd name="T34" fmla="*/ 2147483647 w 82"/>
                  <a:gd name="T35" fmla="*/ 2147483647 h 99"/>
                  <a:gd name="T36" fmla="*/ 2147483647 w 82"/>
                  <a:gd name="T37" fmla="*/ 2147483647 h 99"/>
                  <a:gd name="T38" fmla="*/ 2147483647 w 82"/>
                  <a:gd name="T39" fmla="*/ 2147483647 h 99"/>
                  <a:gd name="T40" fmla="*/ 2147483647 w 82"/>
                  <a:gd name="T41" fmla="*/ 2147483647 h 99"/>
                  <a:gd name="T42" fmla="*/ 2147483647 w 82"/>
                  <a:gd name="T43" fmla="*/ 2147483647 h 99"/>
                  <a:gd name="T44" fmla="*/ 2147483647 w 82"/>
                  <a:gd name="T45" fmla="*/ 2147483647 h 99"/>
                  <a:gd name="T46" fmla="*/ 2147483647 w 82"/>
                  <a:gd name="T47" fmla="*/ 2147483647 h 99"/>
                  <a:gd name="T48" fmla="*/ 2147483647 w 82"/>
                  <a:gd name="T49" fmla="*/ 2147483647 h 99"/>
                  <a:gd name="T50" fmla="*/ 2147483647 w 82"/>
                  <a:gd name="T51" fmla="*/ 2147483647 h 99"/>
                  <a:gd name="T52" fmla="*/ 2147483647 w 82"/>
                  <a:gd name="T53" fmla="*/ 2147483647 h 99"/>
                  <a:gd name="T54" fmla="*/ 2147483647 w 82"/>
                  <a:gd name="T55" fmla="*/ 2147483647 h 99"/>
                  <a:gd name="T56" fmla="*/ 2147483647 w 82"/>
                  <a:gd name="T57" fmla="*/ 2147483647 h 99"/>
                  <a:gd name="T58" fmla="*/ 2147483647 w 82"/>
                  <a:gd name="T59" fmla="*/ 2147483647 h 99"/>
                  <a:gd name="T60" fmla="*/ 2147483647 w 82"/>
                  <a:gd name="T61" fmla="*/ 2147483647 h 99"/>
                  <a:gd name="T62" fmla="*/ 2147483647 w 82"/>
                  <a:gd name="T63" fmla="*/ 2147483647 h 99"/>
                  <a:gd name="T64" fmla="*/ 2147483647 w 82"/>
                  <a:gd name="T65" fmla="*/ 2147483647 h 99"/>
                  <a:gd name="T66" fmla="*/ 2147483647 w 82"/>
                  <a:gd name="T67" fmla="*/ 2147483647 h 99"/>
                  <a:gd name="T68" fmla="*/ 2147483647 w 82"/>
                  <a:gd name="T69" fmla="*/ 2147483647 h 99"/>
                  <a:gd name="T70" fmla="*/ 2147483647 w 82"/>
                  <a:gd name="T71" fmla="*/ 2147483647 h 99"/>
                  <a:gd name="T72" fmla="*/ 2147483647 w 82"/>
                  <a:gd name="T73" fmla="*/ 2147483647 h 99"/>
                  <a:gd name="T74" fmla="*/ 2147483647 w 82"/>
                  <a:gd name="T75" fmla="*/ 2147483647 h 99"/>
                  <a:gd name="T76" fmla="*/ 2147483647 w 82"/>
                  <a:gd name="T77" fmla="*/ 2147483647 h 99"/>
                  <a:gd name="T78" fmla="*/ 2147483647 w 82"/>
                  <a:gd name="T79" fmla="*/ 2147483647 h 99"/>
                  <a:gd name="T80" fmla="*/ 2147483647 w 82"/>
                  <a:gd name="T81" fmla="*/ 2147483647 h 99"/>
                  <a:gd name="T82" fmla="*/ 2147483647 w 82"/>
                  <a:gd name="T83" fmla="*/ 2147483647 h 99"/>
                  <a:gd name="T84" fmla="*/ 2147483647 w 82"/>
                  <a:gd name="T85" fmla="*/ 2147483647 h 99"/>
                  <a:gd name="T86" fmla="*/ 2147483647 w 82"/>
                  <a:gd name="T87" fmla="*/ 2147483647 h 99"/>
                  <a:gd name="T88" fmla="*/ 2147483647 w 82"/>
                  <a:gd name="T89" fmla="*/ 2147483647 h 99"/>
                  <a:gd name="T90" fmla="*/ 2147483647 w 82"/>
                  <a:gd name="T91" fmla="*/ 2147483647 h 99"/>
                  <a:gd name="T92" fmla="*/ 2147483647 w 82"/>
                  <a:gd name="T93" fmla="*/ 2147483647 h 99"/>
                  <a:gd name="T94" fmla="*/ 2147483647 w 82"/>
                  <a:gd name="T95" fmla="*/ 2147483647 h 99"/>
                  <a:gd name="T96" fmla="*/ 2147483647 w 82"/>
                  <a:gd name="T97" fmla="*/ 2147483647 h 99"/>
                  <a:gd name="T98" fmla="*/ 2147483647 w 82"/>
                  <a:gd name="T99" fmla="*/ 2147483647 h 99"/>
                  <a:gd name="T100" fmla="*/ 2147483647 w 82"/>
                  <a:gd name="T101" fmla="*/ 2147483647 h 99"/>
                  <a:gd name="T102" fmla="*/ 2147483647 w 82"/>
                  <a:gd name="T103" fmla="*/ 2147483647 h 99"/>
                  <a:gd name="T104" fmla="*/ 2147483647 w 82"/>
                  <a:gd name="T105" fmla="*/ 2147483647 h 99"/>
                  <a:gd name="T106" fmla="*/ 2147483647 w 82"/>
                  <a:gd name="T107" fmla="*/ 2147483647 h 99"/>
                  <a:gd name="T108" fmla="*/ 2147483647 w 82"/>
                  <a:gd name="T109" fmla="*/ 2147483647 h 99"/>
                  <a:gd name="T110" fmla="*/ 2147483647 w 82"/>
                  <a:gd name="T111" fmla="*/ 2147483647 h 99"/>
                  <a:gd name="T112" fmla="*/ 2147483647 w 82"/>
                  <a:gd name="T113" fmla="*/ 2147483647 h 99"/>
                  <a:gd name="T114" fmla="*/ 2147483647 w 82"/>
                  <a:gd name="T115" fmla="*/ 2147483647 h 99"/>
                  <a:gd name="T116" fmla="*/ 2147483647 w 82"/>
                  <a:gd name="T117" fmla="*/ 2147483647 h 99"/>
                  <a:gd name="T118" fmla="*/ 2147483647 w 82"/>
                  <a:gd name="T119" fmla="*/ 2147483647 h 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
                  <a:gd name="T181" fmla="*/ 0 h 99"/>
                  <a:gd name="T182" fmla="*/ 82 w 82"/>
                  <a:gd name="T183" fmla="*/ 99 h 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 h="99">
                    <a:moveTo>
                      <a:pt x="43" y="35"/>
                    </a:moveTo>
                    <a:lnTo>
                      <a:pt x="45" y="34"/>
                    </a:lnTo>
                    <a:lnTo>
                      <a:pt x="45" y="33"/>
                    </a:lnTo>
                    <a:lnTo>
                      <a:pt x="46" y="32"/>
                    </a:lnTo>
                    <a:lnTo>
                      <a:pt x="45" y="30"/>
                    </a:lnTo>
                    <a:lnTo>
                      <a:pt x="46" y="27"/>
                    </a:lnTo>
                    <a:lnTo>
                      <a:pt x="47" y="26"/>
                    </a:lnTo>
                    <a:lnTo>
                      <a:pt x="48" y="25"/>
                    </a:lnTo>
                    <a:lnTo>
                      <a:pt x="49" y="25"/>
                    </a:lnTo>
                    <a:lnTo>
                      <a:pt x="50" y="22"/>
                    </a:lnTo>
                    <a:lnTo>
                      <a:pt x="50" y="21"/>
                    </a:lnTo>
                    <a:lnTo>
                      <a:pt x="49" y="21"/>
                    </a:lnTo>
                    <a:lnTo>
                      <a:pt x="49" y="19"/>
                    </a:lnTo>
                    <a:lnTo>
                      <a:pt x="48" y="16"/>
                    </a:lnTo>
                    <a:lnTo>
                      <a:pt x="48" y="15"/>
                    </a:lnTo>
                    <a:lnTo>
                      <a:pt x="50" y="15"/>
                    </a:lnTo>
                    <a:lnTo>
                      <a:pt x="51" y="16"/>
                    </a:lnTo>
                    <a:lnTo>
                      <a:pt x="52" y="16"/>
                    </a:lnTo>
                    <a:lnTo>
                      <a:pt x="52" y="17"/>
                    </a:lnTo>
                    <a:lnTo>
                      <a:pt x="54" y="19"/>
                    </a:lnTo>
                    <a:lnTo>
                      <a:pt x="52" y="21"/>
                    </a:lnTo>
                    <a:lnTo>
                      <a:pt x="53" y="22"/>
                    </a:lnTo>
                    <a:lnTo>
                      <a:pt x="54" y="23"/>
                    </a:lnTo>
                    <a:lnTo>
                      <a:pt x="54" y="26"/>
                    </a:lnTo>
                    <a:lnTo>
                      <a:pt x="54" y="27"/>
                    </a:lnTo>
                    <a:lnTo>
                      <a:pt x="55" y="27"/>
                    </a:lnTo>
                    <a:lnTo>
                      <a:pt x="55" y="28"/>
                    </a:lnTo>
                    <a:lnTo>
                      <a:pt x="55" y="30"/>
                    </a:lnTo>
                    <a:lnTo>
                      <a:pt x="55" y="31"/>
                    </a:lnTo>
                    <a:lnTo>
                      <a:pt x="55" y="32"/>
                    </a:lnTo>
                    <a:lnTo>
                      <a:pt x="55" y="33"/>
                    </a:lnTo>
                    <a:lnTo>
                      <a:pt x="54" y="33"/>
                    </a:lnTo>
                    <a:lnTo>
                      <a:pt x="54" y="34"/>
                    </a:lnTo>
                    <a:lnTo>
                      <a:pt x="53" y="33"/>
                    </a:lnTo>
                    <a:lnTo>
                      <a:pt x="52" y="37"/>
                    </a:lnTo>
                    <a:lnTo>
                      <a:pt x="53" y="38"/>
                    </a:lnTo>
                    <a:lnTo>
                      <a:pt x="53" y="39"/>
                    </a:lnTo>
                    <a:lnTo>
                      <a:pt x="55" y="39"/>
                    </a:lnTo>
                    <a:lnTo>
                      <a:pt x="54" y="39"/>
                    </a:lnTo>
                    <a:lnTo>
                      <a:pt x="56" y="39"/>
                    </a:lnTo>
                    <a:lnTo>
                      <a:pt x="55" y="38"/>
                    </a:lnTo>
                    <a:lnTo>
                      <a:pt x="55" y="37"/>
                    </a:lnTo>
                    <a:lnTo>
                      <a:pt x="56" y="37"/>
                    </a:lnTo>
                    <a:lnTo>
                      <a:pt x="57" y="35"/>
                    </a:lnTo>
                    <a:lnTo>
                      <a:pt x="57" y="34"/>
                    </a:lnTo>
                    <a:lnTo>
                      <a:pt x="58" y="33"/>
                    </a:lnTo>
                    <a:lnTo>
                      <a:pt x="56" y="33"/>
                    </a:lnTo>
                    <a:lnTo>
                      <a:pt x="57" y="31"/>
                    </a:lnTo>
                    <a:lnTo>
                      <a:pt x="56" y="30"/>
                    </a:lnTo>
                    <a:lnTo>
                      <a:pt x="56" y="29"/>
                    </a:lnTo>
                    <a:lnTo>
                      <a:pt x="57" y="29"/>
                    </a:lnTo>
                    <a:lnTo>
                      <a:pt x="56" y="28"/>
                    </a:lnTo>
                    <a:lnTo>
                      <a:pt x="56" y="27"/>
                    </a:lnTo>
                    <a:lnTo>
                      <a:pt x="55" y="25"/>
                    </a:lnTo>
                    <a:lnTo>
                      <a:pt x="54" y="24"/>
                    </a:lnTo>
                    <a:lnTo>
                      <a:pt x="54" y="22"/>
                    </a:lnTo>
                    <a:lnTo>
                      <a:pt x="55" y="22"/>
                    </a:lnTo>
                    <a:lnTo>
                      <a:pt x="55" y="21"/>
                    </a:lnTo>
                    <a:lnTo>
                      <a:pt x="54" y="21"/>
                    </a:lnTo>
                    <a:lnTo>
                      <a:pt x="54" y="16"/>
                    </a:lnTo>
                    <a:lnTo>
                      <a:pt x="53" y="15"/>
                    </a:lnTo>
                    <a:lnTo>
                      <a:pt x="53" y="13"/>
                    </a:lnTo>
                    <a:lnTo>
                      <a:pt x="52" y="13"/>
                    </a:lnTo>
                    <a:lnTo>
                      <a:pt x="52" y="12"/>
                    </a:lnTo>
                    <a:lnTo>
                      <a:pt x="51" y="12"/>
                    </a:lnTo>
                    <a:lnTo>
                      <a:pt x="49" y="14"/>
                    </a:lnTo>
                    <a:lnTo>
                      <a:pt x="47" y="15"/>
                    </a:lnTo>
                    <a:lnTo>
                      <a:pt x="46" y="14"/>
                    </a:lnTo>
                    <a:lnTo>
                      <a:pt x="45" y="12"/>
                    </a:lnTo>
                    <a:lnTo>
                      <a:pt x="45" y="11"/>
                    </a:lnTo>
                    <a:lnTo>
                      <a:pt x="48" y="9"/>
                    </a:lnTo>
                    <a:lnTo>
                      <a:pt x="49" y="10"/>
                    </a:lnTo>
                    <a:lnTo>
                      <a:pt x="52" y="8"/>
                    </a:lnTo>
                    <a:lnTo>
                      <a:pt x="53" y="8"/>
                    </a:lnTo>
                    <a:lnTo>
                      <a:pt x="55" y="5"/>
                    </a:lnTo>
                    <a:lnTo>
                      <a:pt x="60" y="2"/>
                    </a:lnTo>
                    <a:lnTo>
                      <a:pt x="66" y="0"/>
                    </a:lnTo>
                    <a:lnTo>
                      <a:pt x="68" y="1"/>
                    </a:lnTo>
                    <a:lnTo>
                      <a:pt x="69" y="2"/>
                    </a:lnTo>
                    <a:lnTo>
                      <a:pt x="72" y="3"/>
                    </a:lnTo>
                    <a:lnTo>
                      <a:pt x="75" y="3"/>
                    </a:lnTo>
                    <a:lnTo>
                      <a:pt x="78" y="4"/>
                    </a:lnTo>
                    <a:lnTo>
                      <a:pt x="81" y="8"/>
                    </a:lnTo>
                    <a:lnTo>
                      <a:pt x="80" y="8"/>
                    </a:lnTo>
                    <a:lnTo>
                      <a:pt x="79" y="9"/>
                    </a:lnTo>
                    <a:lnTo>
                      <a:pt x="78" y="11"/>
                    </a:lnTo>
                    <a:lnTo>
                      <a:pt x="76" y="15"/>
                    </a:lnTo>
                    <a:lnTo>
                      <a:pt x="76" y="17"/>
                    </a:lnTo>
                    <a:lnTo>
                      <a:pt x="78" y="23"/>
                    </a:lnTo>
                    <a:lnTo>
                      <a:pt x="78" y="26"/>
                    </a:lnTo>
                    <a:lnTo>
                      <a:pt x="80" y="28"/>
                    </a:lnTo>
                    <a:lnTo>
                      <a:pt x="80" y="31"/>
                    </a:lnTo>
                    <a:lnTo>
                      <a:pt x="79" y="33"/>
                    </a:lnTo>
                    <a:lnTo>
                      <a:pt x="79" y="34"/>
                    </a:lnTo>
                    <a:lnTo>
                      <a:pt x="80" y="34"/>
                    </a:lnTo>
                    <a:lnTo>
                      <a:pt x="80" y="35"/>
                    </a:lnTo>
                    <a:lnTo>
                      <a:pt x="80" y="36"/>
                    </a:lnTo>
                    <a:lnTo>
                      <a:pt x="77" y="40"/>
                    </a:lnTo>
                    <a:lnTo>
                      <a:pt x="76" y="40"/>
                    </a:lnTo>
                    <a:lnTo>
                      <a:pt x="76" y="41"/>
                    </a:lnTo>
                    <a:lnTo>
                      <a:pt x="75" y="41"/>
                    </a:lnTo>
                    <a:lnTo>
                      <a:pt x="75" y="44"/>
                    </a:lnTo>
                    <a:lnTo>
                      <a:pt x="72" y="44"/>
                    </a:lnTo>
                    <a:lnTo>
                      <a:pt x="72" y="43"/>
                    </a:lnTo>
                    <a:lnTo>
                      <a:pt x="71" y="43"/>
                    </a:lnTo>
                    <a:lnTo>
                      <a:pt x="70" y="43"/>
                    </a:lnTo>
                    <a:lnTo>
                      <a:pt x="64" y="48"/>
                    </a:lnTo>
                    <a:lnTo>
                      <a:pt x="62" y="52"/>
                    </a:lnTo>
                    <a:lnTo>
                      <a:pt x="61" y="57"/>
                    </a:lnTo>
                    <a:lnTo>
                      <a:pt x="62" y="58"/>
                    </a:lnTo>
                    <a:lnTo>
                      <a:pt x="66" y="61"/>
                    </a:lnTo>
                    <a:lnTo>
                      <a:pt x="67" y="61"/>
                    </a:lnTo>
                    <a:lnTo>
                      <a:pt x="69" y="61"/>
                    </a:lnTo>
                    <a:lnTo>
                      <a:pt x="72" y="64"/>
                    </a:lnTo>
                    <a:lnTo>
                      <a:pt x="73" y="67"/>
                    </a:lnTo>
                    <a:lnTo>
                      <a:pt x="73" y="70"/>
                    </a:lnTo>
                    <a:lnTo>
                      <a:pt x="71" y="73"/>
                    </a:lnTo>
                    <a:lnTo>
                      <a:pt x="70" y="73"/>
                    </a:lnTo>
                    <a:lnTo>
                      <a:pt x="69" y="75"/>
                    </a:lnTo>
                    <a:lnTo>
                      <a:pt x="65" y="74"/>
                    </a:lnTo>
                    <a:lnTo>
                      <a:pt x="60" y="76"/>
                    </a:lnTo>
                    <a:lnTo>
                      <a:pt x="58" y="80"/>
                    </a:lnTo>
                    <a:lnTo>
                      <a:pt x="57" y="83"/>
                    </a:lnTo>
                    <a:lnTo>
                      <a:pt x="56" y="83"/>
                    </a:lnTo>
                    <a:lnTo>
                      <a:pt x="57" y="80"/>
                    </a:lnTo>
                    <a:lnTo>
                      <a:pt x="55" y="81"/>
                    </a:lnTo>
                    <a:lnTo>
                      <a:pt x="54" y="81"/>
                    </a:lnTo>
                    <a:lnTo>
                      <a:pt x="54" y="82"/>
                    </a:lnTo>
                    <a:lnTo>
                      <a:pt x="54" y="83"/>
                    </a:lnTo>
                    <a:lnTo>
                      <a:pt x="54" y="85"/>
                    </a:lnTo>
                    <a:lnTo>
                      <a:pt x="55" y="85"/>
                    </a:lnTo>
                    <a:lnTo>
                      <a:pt x="55" y="84"/>
                    </a:lnTo>
                    <a:lnTo>
                      <a:pt x="56" y="84"/>
                    </a:lnTo>
                    <a:lnTo>
                      <a:pt x="57" y="85"/>
                    </a:lnTo>
                    <a:lnTo>
                      <a:pt x="58" y="84"/>
                    </a:lnTo>
                    <a:lnTo>
                      <a:pt x="59" y="83"/>
                    </a:lnTo>
                    <a:lnTo>
                      <a:pt x="60" y="84"/>
                    </a:lnTo>
                    <a:lnTo>
                      <a:pt x="60" y="88"/>
                    </a:lnTo>
                    <a:lnTo>
                      <a:pt x="58" y="88"/>
                    </a:lnTo>
                    <a:lnTo>
                      <a:pt x="58" y="91"/>
                    </a:lnTo>
                    <a:lnTo>
                      <a:pt x="59" y="91"/>
                    </a:lnTo>
                    <a:lnTo>
                      <a:pt x="59" y="92"/>
                    </a:lnTo>
                    <a:lnTo>
                      <a:pt x="60" y="94"/>
                    </a:lnTo>
                    <a:lnTo>
                      <a:pt x="61" y="94"/>
                    </a:lnTo>
                    <a:lnTo>
                      <a:pt x="60" y="95"/>
                    </a:lnTo>
                    <a:lnTo>
                      <a:pt x="58" y="95"/>
                    </a:lnTo>
                    <a:lnTo>
                      <a:pt x="56" y="97"/>
                    </a:lnTo>
                    <a:lnTo>
                      <a:pt x="54" y="98"/>
                    </a:lnTo>
                    <a:lnTo>
                      <a:pt x="52" y="97"/>
                    </a:lnTo>
                    <a:lnTo>
                      <a:pt x="50" y="94"/>
                    </a:lnTo>
                    <a:lnTo>
                      <a:pt x="49" y="93"/>
                    </a:lnTo>
                    <a:lnTo>
                      <a:pt x="49" y="94"/>
                    </a:lnTo>
                    <a:lnTo>
                      <a:pt x="48" y="94"/>
                    </a:lnTo>
                    <a:lnTo>
                      <a:pt x="44" y="91"/>
                    </a:lnTo>
                    <a:lnTo>
                      <a:pt x="43" y="87"/>
                    </a:lnTo>
                    <a:lnTo>
                      <a:pt x="42" y="87"/>
                    </a:lnTo>
                    <a:lnTo>
                      <a:pt x="41" y="87"/>
                    </a:lnTo>
                    <a:lnTo>
                      <a:pt x="41" y="86"/>
                    </a:lnTo>
                    <a:lnTo>
                      <a:pt x="40" y="86"/>
                    </a:lnTo>
                    <a:lnTo>
                      <a:pt x="39" y="84"/>
                    </a:lnTo>
                    <a:lnTo>
                      <a:pt x="39" y="83"/>
                    </a:lnTo>
                    <a:lnTo>
                      <a:pt x="41" y="83"/>
                    </a:lnTo>
                    <a:lnTo>
                      <a:pt x="42" y="82"/>
                    </a:lnTo>
                    <a:lnTo>
                      <a:pt x="43" y="82"/>
                    </a:lnTo>
                    <a:lnTo>
                      <a:pt x="43" y="81"/>
                    </a:lnTo>
                    <a:lnTo>
                      <a:pt x="42" y="80"/>
                    </a:lnTo>
                    <a:lnTo>
                      <a:pt x="39" y="81"/>
                    </a:lnTo>
                    <a:lnTo>
                      <a:pt x="39" y="79"/>
                    </a:lnTo>
                    <a:lnTo>
                      <a:pt x="40" y="78"/>
                    </a:lnTo>
                    <a:lnTo>
                      <a:pt x="40" y="77"/>
                    </a:lnTo>
                    <a:lnTo>
                      <a:pt x="38" y="76"/>
                    </a:lnTo>
                    <a:lnTo>
                      <a:pt x="36" y="79"/>
                    </a:lnTo>
                    <a:lnTo>
                      <a:pt x="31" y="78"/>
                    </a:lnTo>
                    <a:lnTo>
                      <a:pt x="30" y="77"/>
                    </a:lnTo>
                    <a:lnTo>
                      <a:pt x="29" y="77"/>
                    </a:lnTo>
                    <a:lnTo>
                      <a:pt x="28" y="77"/>
                    </a:lnTo>
                    <a:lnTo>
                      <a:pt x="28" y="76"/>
                    </a:lnTo>
                    <a:lnTo>
                      <a:pt x="26" y="75"/>
                    </a:lnTo>
                    <a:lnTo>
                      <a:pt x="25" y="76"/>
                    </a:lnTo>
                    <a:lnTo>
                      <a:pt x="24" y="77"/>
                    </a:lnTo>
                    <a:lnTo>
                      <a:pt x="23" y="76"/>
                    </a:lnTo>
                    <a:lnTo>
                      <a:pt x="22" y="77"/>
                    </a:lnTo>
                    <a:lnTo>
                      <a:pt x="21" y="76"/>
                    </a:lnTo>
                    <a:lnTo>
                      <a:pt x="21" y="77"/>
                    </a:lnTo>
                    <a:lnTo>
                      <a:pt x="19" y="78"/>
                    </a:lnTo>
                    <a:lnTo>
                      <a:pt x="18" y="77"/>
                    </a:lnTo>
                    <a:lnTo>
                      <a:pt x="17" y="76"/>
                    </a:lnTo>
                    <a:lnTo>
                      <a:pt x="17" y="70"/>
                    </a:lnTo>
                    <a:lnTo>
                      <a:pt x="13" y="67"/>
                    </a:lnTo>
                    <a:lnTo>
                      <a:pt x="13" y="66"/>
                    </a:lnTo>
                    <a:lnTo>
                      <a:pt x="10" y="65"/>
                    </a:lnTo>
                    <a:lnTo>
                      <a:pt x="12" y="63"/>
                    </a:lnTo>
                    <a:lnTo>
                      <a:pt x="13" y="64"/>
                    </a:lnTo>
                    <a:lnTo>
                      <a:pt x="16" y="63"/>
                    </a:lnTo>
                    <a:lnTo>
                      <a:pt x="17" y="62"/>
                    </a:lnTo>
                    <a:lnTo>
                      <a:pt x="15" y="59"/>
                    </a:lnTo>
                    <a:lnTo>
                      <a:pt x="16" y="57"/>
                    </a:lnTo>
                    <a:lnTo>
                      <a:pt x="15" y="55"/>
                    </a:lnTo>
                    <a:lnTo>
                      <a:pt x="14" y="53"/>
                    </a:lnTo>
                    <a:lnTo>
                      <a:pt x="13" y="50"/>
                    </a:lnTo>
                    <a:lnTo>
                      <a:pt x="12" y="51"/>
                    </a:lnTo>
                    <a:lnTo>
                      <a:pt x="11" y="51"/>
                    </a:lnTo>
                    <a:lnTo>
                      <a:pt x="10" y="51"/>
                    </a:lnTo>
                    <a:lnTo>
                      <a:pt x="11" y="50"/>
                    </a:lnTo>
                    <a:lnTo>
                      <a:pt x="13" y="50"/>
                    </a:lnTo>
                    <a:lnTo>
                      <a:pt x="13" y="48"/>
                    </a:lnTo>
                    <a:lnTo>
                      <a:pt x="13" y="46"/>
                    </a:lnTo>
                    <a:lnTo>
                      <a:pt x="12" y="43"/>
                    </a:lnTo>
                    <a:lnTo>
                      <a:pt x="7" y="39"/>
                    </a:lnTo>
                    <a:lnTo>
                      <a:pt x="3" y="39"/>
                    </a:lnTo>
                    <a:lnTo>
                      <a:pt x="2" y="38"/>
                    </a:lnTo>
                    <a:lnTo>
                      <a:pt x="3" y="37"/>
                    </a:lnTo>
                    <a:lnTo>
                      <a:pt x="4" y="38"/>
                    </a:lnTo>
                    <a:lnTo>
                      <a:pt x="7" y="38"/>
                    </a:lnTo>
                    <a:lnTo>
                      <a:pt x="11" y="39"/>
                    </a:lnTo>
                    <a:lnTo>
                      <a:pt x="11" y="38"/>
                    </a:lnTo>
                    <a:lnTo>
                      <a:pt x="10" y="37"/>
                    </a:lnTo>
                    <a:lnTo>
                      <a:pt x="10" y="38"/>
                    </a:lnTo>
                    <a:lnTo>
                      <a:pt x="9" y="37"/>
                    </a:lnTo>
                    <a:lnTo>
                      <a:pt x="7" y="35"/>
                    </a:lnTo>
                    <a:lnTo>
                      <a:pt x="6" y="33"/>
                    </a:lnTo>
                    <a:lnTo>
                      <a:pt x="5" y="33"/>
                    </a:lnTo>
                    <a:lnTo>
                      <a:pt x="2" y="33"/>
                    </a:lnTo>
                    <a:lnTo>
                      <a:pt x="1" y="32"/>
                    </a:lnTo>
                    <a:lnTo>
                      <a:pt x="0" y="31"/>
                    </a:lnTo>
                    <a:lnTo>
                      <a:pt x="4" y="30"/>
                    </a:lnTo>
                    <a:lnTo>
                      <a:pt x="8" y="32"/>
                    </a:lnTo>
                    <a:lnTo>
                      <a:pt x="10" y="32"/>
                    </a:lnTo>
                    <a:lnTo>
                      <a:pt x="12" y="30"/>
                    </a:lnTo>
                    <a:lnTo>
                      <a:pt x="14" y="30"/>
                    </a:lnTo>
                    <a:lnTo>
                      <a:pt x="15" y="32"/>
                    </a:lnTo>
                    <a:lnTo>
                      <a:pt x="16" y="32"/>
                    </a:lnTo>
                    <a:lnTo>
                      <a:pt x="16" y="31"/>
                    </a:lnTo>
                    <a:lnTo>
                      <a:pt x="18" y="32"/>
                    </a:lnTo>
                    <a:lnTo>
                      <a:pt x="19" y="31"/>
                    </a:lnTo>
                    <a:lnTo>
                      <a:pt x="19" y="30"/>
                    </a:lnTo>
                    <a:lnTo>
                      <a:pt x="20" y="30"/>
                    </a:lnTo>
                    <a:lnTo>
                      <a:pt x="20" y="31"/>
                    </a:lnTo>
                    <a:lnTo>
                      <a:pt x="20" y="30"/>
                    </a:lnTo>
                    <a:lnTo>
                      <a:pt x="22" y="30"/>
                    </a:lnTo>
                    <a:lnTo>
                      <a:pt x="24" y="29"/>
                    </a:lnTo>
                    <a:lnTo>
                      <a:pt x="24" y="27"/>
                    </a:lnTo>
                    <a:lnTo>
                      <a:pt x="24" y="24"/>
                    </a:lnTo>
                    <a:lnTo>
                      <a:pt x="24" y="23"/>
                    </a:lnTo>
                    <a:lnTo>
                      <a:pt x="23" y="22"/>
                    </a:lnTo>
                    <a:lnTo>
                      <a:pt x="24" y="22"/>
                    </a:lnTo>
                    <a:lnTo>
                      <a:pt x="25" y="23"/>
                    </a:lnTo>
                    <a:lnTo>
                      <a:pt x="27" y="22"/>
                    </a:lnTo>
                    <a:lnTo>
                      <a:pt x="29" y="22"/>
                    </a:lnTo>
                    <a:lnTo>
                      <a:pt x="30" y="21"/>
                    </a:lnTo>
                    <a:lnTo>
                      <a:pt x="31" y="20"/>
                    </a:lnTo>
                    <a:lnTo>
                      <a:pt x="31" y="16"/>
                    </a:lnTo>
                    <a:lnTo>
                      <a:pt x="30" y="15"/>
                    </a:lnTo>
                    <a:lnTo>
                      <a:pt x="28" y="14"/>
                    </a:lnTo>
                    <a:lnTo>
                      <a:pt x="24" y="13"/>
                    </a:lnTo>
                    <a:lnTo>
                      <a:pt x="20" y="10"/>
                    </a:lnTo>
                    <a:lnTo>
                      <a:pt x="20" y="9"/>
                    </a:lnTo>
                    <a:lnTo>
                      <a:pt x="25" y="12"/>
                    </a:lnTo>
                    <a:lnTo>
                      <a:pt x="29" y="13"/>
                    </a:lnTo>
                    <a:lnTo>
                      <a:pt x="31" y="14"/>
                    </a:lnTo>
                    <a:lnTo>
                      <a:pt x="33" y="13"/>
                    </a:lnTo>
                    <a:lnTo>
                      <a:pt x="35" y="14"/>
                    </a:lnTo>
                    <a:lnTo>
                      <a:pt x="36" y="15"/>
                    </a:lnTo>
                    <a:lnTo>
                      <a:pt x="39" y="14"/>
                    </a:lnTo>
                    <a:lnTo>
                      <a:pt x="41" y="12"/>
                    </a:lnTo>
                    <a:lnTo>
                      <a:pt x="42" y="11"/>
                    </a:lnTo>
                    <a:lnTo>
                      <a:pt x="43" y="14"/>
                    </a:lnTo>
                    <a:lnTo>
                      <a:pt x="42" y="13"/>
                    </a:lnTo>
                    <a:lnTo>
                      <a:pt x="41" y="15"/>
                    </a:lnTo>
                    <a:lnTo>
                      <a:pt x="41" y="17"/>
                    </a:lnTo>
                    <a:lnTo>
                      <a:pt x="39" y="18"/>
                    </a:lnTo>
                    <a:lnTo>
                      <a:pt x="39" y="17"/>
                    </a:lnTo>
                    <a:lnTo>
                      <a:pt x="37" y="16"/>
                    </a:lnTo>
                    <a:lnTo>
                      <a:pt x="37" y="19"/>
                    </a:lnTo>
                    <a:lnTo>
                      <a:pt x="40" y="23"/>
                    </a:lnTo>
                    <a:lnTo>
                      <a:pt x="40" y="25"/>
                    </a:lnTo>
                    <a:lnTo>
                      <a:pt x="39" y="26"/>
                    </a:lnTo>
                    <a:lnTo>
                      <a:pt x="38" y="25"/>
                    </a:lnTo>
                    <a:lnTo>
                      <a:pt x="37" y="25"/>
                    </a:lnTo>
                    <a:lnTo>
                      <a:pt x="36" y="27"/>
                    </a:lnTo>
                    <a:lnTo>
                      <a:pt x="35" y="27"/>
                    </a:lnTo>
                    <a:lnTo>
                      <a:pt x="36" y="28"/>
                    </a:lnTo>
                    <a:lnTo>
                      <a:pt x="37" y="28"/>
                    </a:lnTo>
                    <a:lnTo>
                      <a:pt x="40" y="27"/>
                    </a:lnTo>
                    <a:lnTo>
                      <a:pt x="41" y="29"/>
                    </a:lnTo>
                    <a:lnTo>
                      <a:pt x="42" y="31"/>
                    </a:lnTo>
                    <a:lnTo>
                      <a:pt x="39" y="32"/>
                    </a:lnTo>
                    <a:lnTo>
                      <a:pt x="37" y="32"/>
                    </a:lnTo>
                    <a:lnTo>
                      <a:pt x="37" y="33"/>
                    </a:lnTo>
                    <a:lnTo>
                      <a:pt x="42" y="33"/>
                    </a:lnTo>
                    <a:lnTo>
                      <a:pt x="43" y="33"/>
                    </a:lnTo>
                    <a:lnTo>
                      <a:pt x="43" y="34"/>
                    </a:lnTo>
                    <a:lnTo>
                      <a:pt x="43" y="3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284" name="Freeform 11"/>
              <p:cNvSpPr>
                <a:spLocks/>
              </p:cNvSpPr>
              <p:nvPr/>
            </p:nvSpPr>
            <p:spPr bwMode="auto">
              <a:xfrm>
                <a:off x="8485188" y="3040063"/>
                <a:ext cx="87312" cy="82550"/>
              </a:xfrm>
              <a:custGeom>
                <a:avLst/>
                <a:gdLst>
                  <a:gd name="T0" fmla="*/ 2147483647 w 55"/>
                  <a:gd name="T1" fmla="*/ 2147483647 h 52"/>
                  <a:gd name="T2" fmla="*/ 2147483647 w 55"/>
                  <a:gd name="T3" fmla="*/ 2147483647 h 52"/>
                  <a:gd name="T4" fmla="*/ 2147483647 w 55"/>
                  <a:gd name="T5" fmla="*/ 2147483647 h 52"/>
                  <a:gd name="T6" fmla="*/ 2147483647 w 55"/>
                  <a:gd name="T7" fmla="*/ 2147483647 h 52"/>
                  <a:gd name="T8" fmla="*/ 2147483647 w 55"/>
                  <a:gd name="T9" fmla="*/ 2147483647 h 52"/>
                  <a:gd name="T10" fmla="*/ 2147483647 w 55"/>
                  <a:gd name="T11" fmla="*/ 2147483647 h 52"/>
                  <a:gd name="T12" fmla="*/ 2147483647 w 55"/>
                  <a:gd name="T13" fmla="*/ 2147483647 h 52"/>
                  <a:gd name="T14" fmla="*/ 2147483647 w 55"/>
                  <a:gd name="T15" fmla="*/ 0 h 52"/>
                  <a:gd name="T16" fmla="*/ 2147483647 w 55"/>
                  <a:gd name="T17" fmla="*/ 2147483647 h 52"/>
                  <a:gd name="T18" fmla="*/ 2147483647 w 55"/>
                  <a:gd name="T19" fmla="*/ 2147483647 h 52"/>
                  <a:gd name="T20" fmla="*/ 2147483647 w 55"/>
                  <a:gd name="T21" fmla="*/ 2147483647 h 52"/>
                  <a:gd name="T22" fmla="*/ 2147483647 w 55"/>
                  <a:gd name="T23" fmla="*/ 2147483647 h 52"/>
                  <a:gd name="T24" fmla="*/ 2147483647 w 55"/>
                  <a:gd name="T25" fmla="*/ 2147483647 h 52"/>
                  <a:gd name="T26" fmla="*/ 2147483647 w 55"/>
                  <a:gd name="T27" fmla="*/ 2147483647 h 52"/>
                  <a:gd name="T28" fmla="*/ 2147483647 w 55"/>
                  <a:gd name="T29" fmla="*/ 2147483647 h 52"/>
                  <a:gd name="T30" fmla="*/ 2147483647 w 55"/>
                  <a:gd name="T31" fmla="*/ 2147483647 h 52"/>
                  <a:gd name="T32" fmla="*/ 2147483647 w 55"/>
                  <a:gd name="T33" fmla="*/ 2147483647 h 52"/>
                  <a:gd name="T34" fmla="*/ 2147483647 w 55"/>
                  <a:gd name="T35" fmla="*/ 2147483647 h 52"/>
                  <a:gd name="T36" fmla="*/ 2147483647 w 55"/>
                  <a:gd name="T37" fmla="*/ 2147483647 h 52"/>
                  <a:gd name="T38" fmla="*/ 2147483647 w 55"/>
                  <a:gd name="T39" fmla="*/ 2147483647 h 52"/>
                  <a:gd name="T40" fmla="*/ 2147483647 w 55"/>
                  <a:gd name="T41" fmla="*/ 2147483647 h 52"/>
                  <a:gd name="T42" fmla="*/ 2147483647 w 55"/>
                  <a:gd name="T43" fmla="*/ 2147483647 h 52"/>
                  <a:gd name="T44" fmla="*/ 2147483647 w 55"/>
                  <a:gd name="T45" fmla="*/ 2147483647 h 52"/>
                  <a:gd name="T46" fmla="*/ 2147483647 w 55"/>
                  <a:gd name="T47" fmla="*/ 2147483647 h 52"/>
                  <a:gd name="T48" fmla="*/ 2147483647 w 55"/>
                  <a:gd name="T49" fmla="*/ 2147483647 h 52"/>
                  <a:gd name="T50" fmla="*/ 2147483647 w 55"/>
                  <a:gd name="T51" fmla="*/ 2147483647 h 52"/>
                  <a:gd name="T52" fmla="*/ 2147483647 w 55"/>
                  <a:gd name="T53" fmla="*/ 2147483647 h 52"/>
                  <a:gd name="T54" fmla="*/ 2147483647 w 55"/>
                  <a:gd name="T55" fmla="*/ 2147483647 h 52"/>
                  <a:gd name="T56" fmla="*/ 2147483647 w 55"/>
                  <a:gd name="T57" fmla="*/ 2147483647 h 52"/>
                  <a:gd name="T58" fmla="*/ 2147483647 w 55"/>
                  <a:gd name="T59" fmla="*/ 2147483647 h 52"/>
                  <a:gd name="T60" fmla="*/ 2147483647 w 55"/>
                  <a:gd name="T61" fmla="*/ 2147483647 h 52"/>
                  <a:gd name="T62" fmla="*/ 2147483647 w 55"/>
                  <a:gd name="T63" fmla="*/ 2147483647 h 52"/>
                  <a:gd name="T64" fmla="*/ 2147483647 w 55"/>
                  <a:gd name="T65" fmla="*/ 2147483647 h 52"/>
                  <a:gd name="T66" fmla="*/ 2147483647 w 55"/>
                  <a:gd name="T67" fmla="*/ 2147483647 h 52"/>
                  <a:gd name="T68" fmla="*/ 2147483647 w 55"/>
                  <a:gd name="T69" fmla="*/ 2147483647 h 52"/>
                  <a:gd name="T70" fmla="*/ 2147483647 w 55"/>
                  <a:gd name="T71" fmla="*/ 2147483647 h 52"/>
                  <a:gd name="T72" fmla="*/ 2147483647 w 55"/>
                  <a:gd name="T73" fmla="*/ 2147483647 h 52"/>
                  <a:gd name="T74" fmla="*/ 2147483647 w 55"/>
                  <a:gd name="T75" fmla="*/ 2147483647 h 52"/>
                  <a:gd name="T76" fmla="*/ 2147483647 w 55"/>
                  <a:gd name="T77" fmla="*/ 2147483647 h 52"/>
                  <a:gd name="T78" fmla="*/ 2147483647 w 55"/>
                  <a:gd name="T79" fmla="*/ 2147483647 h 52"/>
                  <a:gd name="T80" fmla="*/ 2147483647 w 55"/>
                  <a:gd name="T81" fmla="*/ 2147483647 h 52"/>
                  <a:gd name="T82" fmla="*/ 2147483647 w 55"/>
                  <a:gd name="T83" fmla="*/ 2147483647 h 52"/>
                  <a:gd name="T84" fmla="*/ 2147483647 w 55"/>
                  <a:gd name="T85" fmla="*/ 2147483647 h 52"/>
                  <a:gd name="T86" fmla="*/ 2147483647 w 55"/>
                  <a:gd name="T87" fmla="*/ 2147483647 h 52"/>
                  <a:gd name="T88" fmla="*/ 2147483647 w 55"/>
                  <a:gd name="T89" fmla="*/ 2147483647 h 52"/>
                  <a:gd name="T90" fmla="*/ 2147483647 w 55"/>
                  <a:gd name="T91" fmla="*/ 2147483647 h 52"/>
                  <a:gd name="T92" fmla="*/ 2147483647 w 55"/>
                  <a:gd name="T93" fmla="*/ 2147483647 h 52"/>
                  <a:gd name="T94" fmla="*/ 2147483647 w 55"/>
                  <a:gd name="T95" fmla="*/ 2147483647 h 52"/>
                  <a:gd name="T96" fmla="*/ 2147483647 w 55"/>
                  <a:gd name="T97" fmla="*/ 2147483647 h 52"/>
                  <a:gd name="T98" fmla="*/ 2147483647 w 55"/>
                  <a:gd name="T99" fmla="*/ 2147483647 h 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52"/>
                  <a:gd name="T152" fmla="*/ 55 w 55"/>
                  <a:gd name="T153" fmla="*/ 52 h 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52">
                    <a:moveTo>
                      <a:pt x="0" y="10"/>
                    </a:moveTo>
                    <a:lnTo>
                      <a:pt x="0" y="9"/>
                    </a:lnTo>
                    <a:lnTo>
                      <a:pt x="2" y="10"/>
                    </a:lnTo>
                    <a:lnTo>
                      <a:pt x="4" y="7"/>
                    </a:lnTo>
                    <a:lnTo>
                      <a:pt x="4" y="6"/>
                    </a:lnTo>
                    <a:lnTo>
                      <a:pt x="5" y="6"/>
                    </a:lnTo>
                    <a:lnTo>
                      <a:pt x="6" y="5"/>
                    </a:lnTo>
                    <a:lnTo>
                      <a:pt x="7" y="6"/>
                    </a:lnTo>
                    <a:lnTo>
                      <a:pt x="8" y="8"/>
                    </a:lnTo>
                    <a:lnTo>
                      <a:pt x="8" y="9"/>
                    </a:lnTo>
                    <a:lnTo>
                      <a:pt x="10" y="10"/>
                    </a:lnTo>
                    <a:lnTo>
                      <a:pt x="12" y="9"/>
                    </a:lnTo>
                    <a:lnTo>
                      <a:pt x="17" y="5"/>
                    </a:lnTo>
                    <a:lnTo>
                      <a:pt x="19" y="5"/>
                    </a:lnTo>
                    <a:lnTo>
                      <a:pt x="24" y="3"/>
                    </a:lnTo>
                    <a:lnTo>
                      <a:pt x="25" y="3"/>
                    </a:lnTo>
                    <a:lnTo>
                      <a:pt x="25" y="2"/>
                    </a:lnTo>
                    <a:lnTo>
                      <a:pt x="28" y="2"/>
                    </a:lnTo>
                    <a:lnTo>
                      <a:pt x="28" y="4"/>
                    </a:lnTo>
                    <a:lnTo>
                      <a:pt x="30" y="3"/>
                    </a:lnTo>
                    <a:lnTo>
                      <a:pt x="29" y="3"/>
                    </a:lnTo>
                    <a:lnTo>
                      <a:pt x="29" y="1"/>
                    </a:lnTo>
                    <a:lnTo>
                      <a:pt x="29" y="0"/>
                    </a:lnTo>
                    <a:lnTo>
                      <a:pt x="30" y="0"/>
                    </a:lnTo>
                    <a:lnTo>
                      <a:pt x="34" y="3"/>
                    </a:lnTo>
                    <a:lnTo>
                      <a:pt x="36" y="5"/>
                    </a:lnTo>
                    <a:lnTo>
                      <a:pt x="38" y="7"/>
                    </a:lnTo>
                    <a:lnTo>
                      <a:pt x="37" y="8"/>
                    </a:lnTo>
                    <a:lnTo>
                      <a:pt x="38" y="8"/>
                    </a:lnTo>
                    <a:lnTo>
                      <a:pt x="37" y="8"/>
                    </a:lnTo>
                    <a:lnTo>
                      <a:pt x="37" y="9"/>
                    </a:lnTo>
                    <a:lnTo>
                      <a:pt x="38" y="11"/>
                    </a:lnTo>
                    <a:lnTo>
                      <a:pt x="37" y="11"/>
                    </a:lnTo>
                    <a:lnTo>
                      <a:pt x="37" y="12"/>
                    </a:lnTo>
                    <a:lnTo>
                      <a:pt x="36" y="11"/>
                    </a:lnTo>
                    <a:lnTo>
                      <a:pt x="36" y="12"/>
                    </a:lnTo>
                    <a:lnTo>
                      <a:pt x="35" y="16"/>
                    </a:lnTo>
                    <a:lnTo>
                      <a:pt x="37" y="16"/>
                    </a:lnTo>
                    <a:lnTo>
                      <a:pt x="38" y="15"/>
                    </a:lnTo>
                    <a:lnTo>
                      <a:pt x="37" y="13"/>
                    </a:lnTo>
                    <a:lnTo>
                      <a:pt x="39" y="14"/>
                    </a:lnTo>
                    <a:lnTo>
                      <a:pt x="42" y="12"/>
                    </a:lnTo>
                    <a:lnTo>
                      <a:pt x="43" y="13"/>
                    </a:lnTo>
                    <a:lnTo>
                      <a:pt x="43" y="12"/>
                    </a:lnTo>
                    <a:lnTo>
                      <a:pt x="43" y="11"/>
                    </a:lnTo>
                    <a:lnTo>
                      <a:pt x="42" y="10"/>
                    </a:lnTo>
                    <a:lnTo>
                      <a:pt x="42" y="9"/>
                    </a:lnTo>
                    <a:lnTo>
                      <a:pt x="43" y="10"/>
                    </a:lnTo>
                    <a:lnTo>
                      <a:pt x="42" y="5"/>
                    </a:lnTo>
                    <a:lnTo>
                      <a:pt x="43" y="6"/>
                    </a:lnTo>
                    <a:lnTo>
                      <a:pt x="43" y="5"/>
                    </a:lnTo>
                    <a:lnTo>
                      <a:pt x="43" y="2"/>
                    </a:lnTo>
                    <a:lnTo>
                      <a:pt x="42" y="2"/>
                    </a:lnTo>
                    <a:lnTo>
                      <a:pt x="43" y="1"/>
                    </a:lnTo>
                    <a:lnTo>
                      <a:pt x="47" y="8"/>
                    </a:lnTo>
                    <a:lnTo>
                      <a:pt x="48" y="11"/>
                    </a:lnTo>
                    <a:lnTo>
                      <a:pt x="49" y="12"/>
                    </a:lnTo>
                    <a:lnTo>
                      <a:pt x="49" y="14"/>
                    </a:lnTo>
                    <a:lnTo>
                      <a:pt x="47" y="14"/>
                    </a:lnTo>
                    <a:lnTo>
                      <a:pt x="46" y="15"/>
                    </a:lnTo>
                    <a:lnTo>
                      <a:pt x="45" y="17"/>
                    </a:lnTo>
                    <a:lnTo>
                      <a:pt x="48" y="19"/>
                    </a:lnTo>
                    <a:lnTo>
                      <a:pt x="52" y="25"/>
                    </a:lnTo>
                    <a:lnTo>
                      <a:pt x="53" y="27"/>
                    </a:lnTo>
                    <a:lnTo>
                      <a:pt x="54" y="29"/>
                    </a:lnTo>
                    <a:lnTo>
                      <a:pt x="53" y="29"/>
                    </a:lnTo>
                    <a:lnTo>
                      <a:pt x="52" y="29"/>
                    </a:lnTo>
                    <a:lnTo>
                      <a:pt x="51" y="28"/>
                    </a:lnTo>
                    <a:lnTo>
                      <a:pt x="50" y="29"/>
                    </a:lnTo>
                    <a:lnTo>
                      <a:pt x="49" y="29"/>
                    </a:lnTo>
                    <a:lnTo>
                      <a:pt x="50" y="29"/>
                    </a:lnTo>
                    <a:lnTo>
                      <a:pt x="50" y="31"/>
                    </a:lnTo>
                    <a:lnTo>
                      <a:pt x="52" y="35"/>
                    </a:lnTo>
                    <a:lnTo>
                      <a:pt x="51" y="39"/>
                    </a:lnTo>
                    <a:lnTo>
                      <a:pt x="49" y="41"/>
                    </a:lnTo>
                    <a:lnTo>
                      <a:pt x="49" y="46"/>
                    </a:lnTo>
                    <a:lnTo>
                      <a:pt x="48" y="47"/>
                    </a:lnTo>
                    <a:lnTo>
                      <a:pt x="48" y="48"/>
                    </a:lnTo>
                    <a:lnTo>
                      <a:pt x="46" y="49"/>
                    </a:lnTo>
                    <a:lnTo>
                      <a:pt x="45" y="48"/>
                    </a:lnTo>
                    <a:lnTo>
                      <a:pt x="44" y="49"/>
                    </a:lnTo>
                    <a:lnTo>
                      <a:pt x="42" y="48"/>
                    </a:lnTo>
                    <a:lnTo>
                      <a:pt x="41" y="49"/>
                    </a:lnTo>
                    <a:lnTo>
                      <a:pt x="37" y="51"/>
                    </a:lnTo>
                    <a:lnTo>
                      <a:pt x="35" y="49"/>
                    </a:lnTo>
                    <a:lnTo>
                      <a:pt x="32" y="50"/>
                    </a:lnTo>
                    <a:lnTo>
                      <a:pt x="31" y="49"/>
                    </a:lnTo>
                    <a:lnTo>
                      <a:pt x="31" y="48"/>
                    </a:lnTo>
                    <a:lnTo>
                      <a:pt x="30" y="49"/>
                    </a:lnTo>
                    <a:lnTo>
                      <a:pt x="28" y="48"/>
                    </a:lnTo>
                    <a:lnTo>
                      <a:pt x="28" y="47"/>
                    </a:lnTo>
                    <a:lnTo>
                      <a:pt x="27" y="47"/>
                    </a:lnTo>
                    <a:lnTo>
                      <a:pt x="26" y="47"/>
                    </a:lnTo>
                    <a:lnTo>
                      <a:pt x="24" y="45"/>
                    </a:lnTo>
                    <a:lnTo>
                      <a:pt x="25" y="47"/>
                    </a:lnTo>
                    <a:lnTo>
                      <a:pt x="23" y="48"/>
                    </a:lnTo>
                    <a:lnTo>
                      <a:pt x="23" y="47"/>
                    </a:lnTo>
                    <a:lnTo>
                      <a:pt x="19" y="46"/>
                    </a:lnTo>
                    <a:lnTo>
                      <a:pt x="17" y="47"/>
                    </a:lnTo>
                    <a:lnTo>
                      <a:pt x="18" y="45"/>
                    </a:lnTo>
                    <a:lnTo>
                      <a:pt x="19" y="45"/>
                    </a:lnTo>
                    <a:lnTo>
                      <a:pt x="19" y="43"/>
                    </a:lnTo>
                    <a:lnTo>
                      <a:pt x="22" y="42"/>
                    </a:lnTo>
                    <a:lnTo>
                      <a:pt x="20" y="41"/>
                    </a:lnTo>
                    <a:lnTo>
                      <a:pt x="19" y="37"/>
                    </a:lnTo>
                    <a:lnTo>
                      <a:pt x="18" y="39"/>
                    </a:lnTo>
                    <a:lnTo>
                      <a:pt x="15" y="38"/>
                    </a:lnTo>
                    <a:lnTo>
                      <a:pt x="15" y="37"/>
                    </a:lnTo>
                    <a:lnTo>
                      <a:pt x="14" y="36"/>
                    </a:lnTo>
                    <a:lnTo>
                      <a:pt x="13" y="40"/>
                    </a:lnTo>
                    <a:lnTo>
                      <a:pt x="15" y="41"/>
                    </a:lnTo>
                    <a:lnTo>
                      <a:pt x="16" y="42"/>
                    </a:lnTo>
                    <a:lnTo>
                      <a:pt x="15" y="43"/>
                    </a:lnTo>
                    <a:lnTo>
                      <a:pt x="13" y="42"/>
                    </a:lnTo>
                    <a:lnTo>
                      <a:pt x="13" y="36"/>
                    </a:lnTo>
                    <a:lnTo>
                      <a:pt x="13" y="35"/>
                    </a:lnTo>
                    <a:lnTo>
                      <a:pt x="11" y="35"/>
                    </a:lnTo>
                    <a:lnTo>
                      <a:pt x="9" y="33"/>
                    </a:lnTo>
                    <a:lnTo>
                      <a:pt x="9" y="27"/>
                    </a:lnTo>
                    <a:lnTo>
                      <a:pt x="10" y="26"/>
                    </a:lnTo>
                    <a:lnTo>
                      <a:pt x="9" y="26"/>
                    </a:lnTo>
                    <a:lnTo>
                      <a:pt x="8" y="24"/>
                    </a:lnTo>
                    <a:lnTo>
                      <a:pt x="9" y="24"/>
                    </a:lnTo>
                    <a:lnTo>
                      <a:pt x="8" y="23"/>
                    </a:lnTo>
                    <a:lnTo>
                      <a:pt x="7" y="23"/>
                    </a:lnTo>
                    <a:lnTo>
                      <a:pt x="4" y="22"/>
                    </a:lnTo>
                    <a:lnTo>
                      <a:pt x="4" y="21"/>
                    </a:lnTo>
                    <a:lnTo>
                      <a:pt x="7" y="21"/>
                    </a:lnTo>
                    <a:lnTo>
                      <a:pt x="7" y="20"/>
                    </a:lnTo>
                    <a:lnTo>
                      <a:pt x="6" y="18"/>
                    </a:lnTo>
                    <a:lnTo>
                      <a:pt x="4" y="17"/>
                    </a:lnTo>
                    <a:lnTo>
                      <a:pt x="7" y="17"/>
                    </a:lnTo>
                    <a:lnTo>
                      <a:pt x="5" y="16"/>
                    </a:lnTo>
                    <a:lnTo>
                      <a:pt x="2" y="16"/>
                    </a:lnTo>
                    <a:lnTo>
                      <a:pt x="2" y="15"/>
                    </a:lnTo>
                    <a:lnTo>
                      <a:pt x="2" y="12"/>
                    </a:lnTo>
                    <a:lnTo>
                      <a:pt x="4" y="15"/>
                    </a:lnTo>
                    <a:lnTo>
                      <a:pt x="7" y="16"/>
                    </a:lnTo>
                    <a:lnTo>
                      <a:pt x="6" y="15"/>
                    </a:lnTo>
                    <a:lnTo>
                      <a:pt x="6" y="14"/>
                    </a:lnTo>
                    <a:lnTo>
                      <a:pt x="4" y="12"/>
                    </a:lnTo>
                    <a:lnTo>
                      <a:pt x="3" y="13"/>
                    </a:lnTo>
                    <a:lnTo>
                      <a:pt x="2" y="12"/>
                    </a:lnTo>
                    <a:lnTo>
                      <a:pt x="2" y="11"/>
                    </a:lnTo>
                    <a:lnTo>
                      <a:pt x="1" y="11"/>
                    </a:lnTo>
                    <a:lnTo>
                      <a:pt x="0" y="10"/>
                    </a:lnTo>
                  </a:path>
                </a:pathLst>
              </a:custGeom>
              <a:solidFill>
                <a:srgbClr val="FF0000"/>
              </a:solidFill>
              <a:ln w="12700" cap="rnd" cmpd="sng">
                <a:solidFill>
                  <a:srgbClr val="000000"/>
                </a:solidFill>
                <a:prstDash val="solid"/>
                <a:round/>
                <a:headEnd/>
                <a:tailEnd/>
              </a:ln>
            </p:spPr>
            <p:txBody>
              <a:bodyPr/>
              <a:lstStyle/>
              <a:p>
                <a:endParaRPr lang="da-DK" dirty="0"/>
              </a:p>
            </p:txBody>
          </p:sp>
          <p:sp>
            <p:nvSpPr>
              <p:cNvPr id="11285" name="Freeform 12"/>
              <p:cNvSpPr>
                <a:spLocks/>
              </p:cNvSpPr>
              <p:nvPr/>
            </p:nvSpPr>
            <p:spPr bwMode="auto">
              <a:xfrm>
                <a:off x="8577263" y="3132138"/>
                <a:ext cx="68262" cy="47625"/>
              </a:xfrm>
              <a:custGeom>
                <a:avLst/>
                <a:gdLst>
                  <a:gd name="T0" fmla="*/ 2147483647 w 43"/>
                  <a:gd name="T1" fmla="*/ 2147483647 h 30"/>
                  <a:gd name="T2" fmla="*/ 2147483647 w 43"/>
                  <a:gd name="T3" fmla="*/ 2147483647 h 30"/>
                  <a:gd name="T4" fmla="*/ 2147483647 w 43"/>
                  <a:gd name="T5" fmla="*/ 2147483647 h 30"/>
                  <a:gd name="T6" fmla="*/ 2147483647 w 43"/>
                  <a:gd name="T7" fmla="*/ 2147483647 h 30"/>
                  <a:gd name="T8" fmla="*/ 2147483647 w 43"/>
                  <a:gd name="T9" fmla="*/ 2147483647 h 30"/>
                  <a:gd name="T10" fmla="*/ 2147483647 w 43"/>
                  <a:gd name="T11" fmla="*/ 2147483647 h 30"/>
                  <a:gd name="T12" fmla="*/ 2147483647 w 43"/>
                  <a:gd name="T13" fmla="*/ 2147483647 h 30"/>
                  <a:gd name="T14" fmla="*/ 2147483647 w 43"/>
                  <a:gd name="T15" fmla="*/ 2147483647 h 30"/>
                  <a:gd name="T16" fmla="*/ 2147483647 w 43"/>
                  <a:gd name="T17" fmla="*/ 2147483647 h 30"/>
                  <a:gd name="T18" fmla="*/ 2147483647 w 43"/>
                  <a:gd name="T19" fmla="*/ 2147483647 h 30"/>
                  <a:gd name="T20" fmla="*/ 2147483647 w 43"/>
                  <a:gd name="T21" fmla="*/ 2147483647 h 30"/>
                  <a:gd name="T22" fmla="*/ 2147483647 w 43"/>
                  <a:gd name="T23" fmla="*/ 2147483647 h 30"/>
                  <a:gd name="T24" fmla="*/ 2147483647 w 43"/>
                  <a:gd name="T25" fmla="*/ 0 h 30"/>
                  <a:gd name="T26" fmla="*/ 2147483647 w 43"/>
                  <a:gd name="T27" fmla="*/ 0 h 30"/>
                  <a:gd name="T28" fmla="*/ 2147483647 w 43"/>
                  <a:gd name="T29" fmla="*/ 2147483647 h 30"/>
                  <a:gd name="T30" fmla="*/ 2147483647 w 43"/>
                  <a:gd name="T31" fmla="*/ 2147483647 h 30"/>
                  <a:gd name="T32" fmla="*/ 2147483647 w 43"/>
                  <a:gd name="T33" fmla="*/ 2147483647 h 30"/>
                  <a:gd name="T34" fmla="*/ 2147483647 w 43"/>
                  <a:gd name="T35" fmla="*/ 2147483647 h 30"/>
                  <a:gd name="T36" fmla="*/ 2147483647 w 43"/>
                  <a:gd name="T37" fmla="*/ 2147483647 h 30"/>
                  <a:gd name="T38" fmla="*/ 2147483647 w 43"/>
                  <a:gd name="T39" fmla="*/ 2147483647 h 30"/>
                  <a:gd name="T40" fmla="*/ 2147483647 w 43"/>
                  <a:gd name="T41" fmla="*/ 2147483647 h 30"/>
                  <a:gd name="T42" fmla="*/ 2147483647 w 43"/>
                  <a:gd name="T43" fmla="*/ 2147483647 h 30"/>
                  <a:gd name="T44" fmla="*/ 2147483647 w 43"/>
                  <a:gd name="T45" fmla="*/ 2147483647 h 30"/>
                  <a:gd name="T46" fmla="*/ 2147483647 w 43"/>
                  <a:gd name="T47" fmla="*/ 2147483647 h 30"/>
                  <a:gd name="T48" fmla="*/ 2147483647 w 43"/>
                  <a:gd name="T49" fmla="*/ 2147483647 h 30"/>
                  <a:gd name="T50" fmla="*/ 2147483647 w 43"/>
                  <a:gd name="T51" fmla="*/ 2147483647 h 30"/>
                  <a:gd name="T52" fmla="*/ 2147483647 w 43"/>
                  <a:gd name="T53" fmla="*/ 2147483647 h 30"/>
                  <a:gd name="T54" fmla="*/ 2147483647 w 43"/>
                  <a:gd name="T55" fmla="*/ 2147483647 h 30"/>
                  <a:gd name="T56" fmla="*/ 2147483647 w 43"/>
                  <a:gd name="T57" fmla="*/ 2147483647 h 30"/>
                  <a:gd name="T58" fmla="*/ 2147483647 w 43"/>
                  <a:gd name="T59" fmla="*/ 2147483647 h 30"/>
                  <a:gd name="T60" fmla="*/ 2147483647 w 43"/>
                  <a:gd name="T61" fmla="*/ 2147483647 h 30"/>
                  <a:gd name="T62" fmla="*/ 2147483647 w 43"/>
                  <a:gd name="T63" fmla="*/ 2147483647 h 30"/>
                  <a:gd name="T64" fmla="*/ 2147483647 w 43"/>
                  <a:gd name="T65" fmla="*/ 2147483647 h 30"/>
                  <a:gd name="T66" fmla="*/ 2147483647 w 43"/>
                  <a:gd name="T67" fmla="*/ 2147483647 h 30"/>
                  <a:gd name="T68" fmla="*/ 2147483647 w 43"/>
                  <a:gd name="T69" fmla="*/ 2147483647 h 30"/>
                  <a:gd name="T70" fmla="*/ 2147483647 w 43"/>
                  <a:gd name="T71" fmla="*/ 2147483647 h 30"/>
                  <a:gd name="T72" fmla="*/ 2147483647 w 43"/>
                  <a:gd name="T73" fmla="*/ 2147483647 h 30"/>
                  <a:gd name="T74" fmla="*/ 2147483647 w 43"/>
                  <a:gd name="T75" fmla="*/ 2147483647 h 30"/>
                  <a:gd name="T76" fmla="*/ 2147483647 w 43"/>
                  <a:gd name="T77" fmla="*/ 2147483647 h 30"/>
                  <a:gd name="T78" fmla="*/ 2147483647 w 43"/>
                  <a:gd name="T79" fmla="*/ 2147483647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
                  <a:gd name="T121" fmla="*/ 0 h 30"/>
                  <a:gd name="T122" fmla="*/ 43 w 4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 h="30">
                    <a:moveTo>
                      <a:pt x="0" y="12"/>
                    </a:moveTo>
                    <a:lnTo>
                      <a:pt x="2" y="13"/>
                    </a:lnTo>
                    <a:lnTo>
                      <a:pt x="2" y="11"/>
                    </a:lnTo>
                    <a:lnTo>
                      <a:pt x="4" y="13"/>
                    </a:lnTo>
                    <a:lnTo>
                      <a:pt x="6" y="13"/>
                    </a:lnTo>
                    <a:lnTo>
                      <a:pt x="5" y="12"/>
                    </a:lnTo>
                    <a:lnTo>
                      <a:pt x="7" y="12"/>
                    </a:lnTo>
                    <a:lnTo>
                      <a:pt x="9" y="12"/>
                    </a:lnTo>
                    <a:lnTo>
                      <a:pt x="7" y="11"/>
                    </a:lnTo>
                    <a:lnTo>
                      <a:pt x="6" y="11"/>
                    </a:lnTo>
                    <a:lnTo>
                      <a:pt x="6" y="7"/>
                    </a:lnTo>
                    <a:lnTo>
                      <a:pt x="5" y="6"/>
                    </a:lnTo>
                    <a:lnTo>
                      <a:pt x="4" y="6"/>
                    </a:lnTo>
                    <a:lnTo>
                      <a:pt x="3" y="6"/>
                    </a:lnTo>
                    <a:lnTo>
                      <a:pt x="4" y="6"/>
                    </a:lnTo>
                    <a:lnTo>
                      <a:pt x="3" y="6"/>
                    </a:lnTo>
                    <a:lnTo>
                      <a:pt x="3" y="2"/>
                    </a:lnTo>
                    <a:lnTo>
                      <a:pt x="4" y="2"/>
                    </a:lnTo>
                    <a:lnTo>
                      <a:pt x="4" y="1"/>
                    </a:lnTo>
                    <a:lnTo>
                      <a:pt x="5" y="1"/>
                    </a:lnTo>
                    <a:lnTo>
                      <a:pt x="6" y="2"/>
                    </a:lnTo>
                    <a:lnTo>
                      <a:pt x="6" y="0"/>
                    </a:lnTo>
                    <a:lnTo>
                      <a:pt x="7" y="1"/>
                    </a:lnTo>
                    <a:lnTo>
                      <a:pt x="7" y="0"/>
                    </a:lnTo>
                    <a:lnTo>
                      <a:pt x="9" y="0"/>
                    </a:lnTo>
                    <a:lnTo>
                      <a:pt x="15" y="0"/>
                    </a:lnTo>
                    <a:lnTo>
                      <a:pt x="16" y="3"/>
                    </a:lnTo>
                    <a:lnTo>
                      <a:pt x="18" y="4"/>
                    </a:lnTo>
                    <a:lnTo>
                      <a:pt x="18" y="6"/>
                    </a:lnTo>
                    <a:lnTo>
                      <a:pt x="19" y="6"/>
                    </a:lnTo>
                    <a:lnTo>
                      <a:pt x="21" y="7"/>
                    </a:lnTo>
                    <a:lnTo>
                      <a:pt x="21" y="8"/>
                    </a:lnTo>
                    <a:lnTo>
                      <a:pt x="24" y="8"/>
                    </a:lnTo>
                    <a:lnTo>
                      <a:pt x="24" y="11"/>
                    </a:lnTo>
                    <a:lnTo>
                      <a:pt x="25" y="11"/>
                    </a:lnTo>
                    <a:lnTo>
                      <a:pt x="29" y="12"/>
                    </a:lnTo>
                    <a:lnTo>
                      <a:pt x="28" y="9"/>
                    </a:lnTo>
                    <a:lnTo>
                      <a:pt x="30" y="8"/>
                    </a:lnTo>
                    <a:lnTo>
                      <a:pt x="31" y="10"/>
                    </a:lnTo>
                    <a:lnTo>
                      <a:pt x="32" y="8"/>
                    </a:lnTo>
                    <a:lnTo>
                      <a:pt x="33" y="9"/>
                    </a:lnTo>
                    <a:lnTo>
                      <a:pt x="32" y="4"/>
                    </a:lnTo>
                    <a:lnTo>
                      <a:pt x="34" y="7"/>
                    </a:lnTo>
                    <a:lnTo>
                      <a:pt x="35" y="7"/>
                    </a:lnTo>
                    <a:lnTo>
                      <a:pt x="35" y="9"/>
                    </a:lnTo>
                    <a:lnTo>
                      <a:pt x="37" y="10"/>
                    </a:lnTo>
                    <a:lnTo>
                      <a:pt x="38" y="10"/>
                    </a:lnTo>
                    <a:lnTo>
                      <a:pt x="37" y="12"/>
                    </a:lnTo>
                    <a:lnTo>
                      <a:pt x="41" y="15"/>
                    </a:lnTo>
                    <a:lnTo>
                      <a:pt x="42" y="18"/>
                    </a:lnTo>
                    <a:lnTo>
                      <a:pt x="41" y="19"/>
                    </a:lnTo>
                    <a:lnTo>
                      <a:pt x="40" y="18"/>
                    </a:lnTo>
                    <a:lnTo>
                      <a:pt x="39" y="18"/>
                    </a:lnTo>
                    <a:lnTo>
                      <a:pt x="40" y="20"/>
                    </a:lnTo>
                    <a:lnTo>
                      <a:pt x="39" y="20"/>
                    </a:lnTo>
                    <a:lnTo>
                      <a:pt x="39" y="21"/>
                    </a:lnTo>
                    <a:lnTo>
                      <a:pt x="41" y="22"/>
                    </a:lnTo>
                    <a:lnTo>
                      <a:pt x="41" y="24"/>
                    </a:lnTo>
                    <a:lnTo>
                      <a:pt x="40" y="24"/>
                    </a:lnTo>
                    <a:lnTo>
                      <a:pt x="40" y="25"/>
                    </a:lnTo>
                    <a:lnTo>
                      <a:pt x="39" y="26"/>
                    </a:lnTo>
                    <a:lnTo>
                      <a:pt x="35" y="25"/>
                    </a:lnTo>
                    <a:lnTo>
                      <a:pt x="34" y="24"/>
                    </a:lnTo>
                    <a:lnTo>
                      <a:pt x="34" y="25"/>
                    </a:lnTo>
                    <a:lnTo>
                      <a:pt x="33" y="25"/>
                    </a:lnTo>
                    <a:lnTo>
                      <a:pt x="33" y="24"/>
                    </a:lnTo>
                    <a:lnTo>
                      <a:pt x="32" y="24"/>
                    </a:lnTo>
                    <a:lnTo>
                      <a:pt x="29" y="23"/>
                    </a:lnTo>
                    <a:lnTo>
                      <a:pt x="29" y="24"/>
                    </a:lnTo>
                    <a:lnTo>
                      <a:pt x="28" y="24"/>
                    </a:lnTo>
                    <a:lnTo>
                      <a:pt x="27" y="25"/>
                    </a:lnTo>
                    <a:lnTo>
                      <a:pt x="26" y="27"/>
                    </a:lnTo>
                    <a:lnTo>
                      <a:pt x="23" y="29"/>
                    </a:lnTo>
                    <a:lnTo>
                      <a:pt x="15" y="26"/>
                    </a:lnTo>
                    <a:lnTo>
                      <a:pt x="11" y="22"/>
                    </a:lnTo>
                    <a:lnTo>
                      <a:pt x="4" y="18"/>
                    </a:lnTo>
                    <a:lnTo>
                      <a:pt x="2" y="16"/>
                    </a:lnTo>
                    <a:lnTo>
                      <a:pt x="0" y="1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286" name="Freeform 13"/>
              <p:cNvSpPr>
                <a:spLocks/>
              </p:cNvSpPr>
              <p:nvPr/>
            </p:nvSpPr>
            <p:spPr bwMode="auto">
              <a:xfrm>
                <a:off x="8632826" y="3132138"/>
                <a:ext cx="34925" cy="55563"/>
              </a:xfrm>
              <a:custGeom>
                <a:avLst/>
                <a:gdLst>
                  <a:gd name="T0" fmla="*/ 0 w 22"/>
                  <a:gd name="T1" fmla="*/ 2147483647 h 35"/>
                  <a:gd name="T2" fmla="*/ 2147483647 w 22"/>
                  <a:gd name="T3" fmla="*/ 0 h 35"/>
                  <a:gd name="T4" fmla="*/ 2147483647 w 22"/>
                  <a:gd name="T5" fmla="*/ 2147483647 h 35"/>
                  <a:gd name="T6" fmla="*/ 2147483647 w 22"/>
                  <a:gd name="T7" fmla="*/ 0 h 35"/>
                  <a:gd name="T8" fmla="*/ 2147483647 w 22"/>
                  <a:gd name="T9" fmla="*/ 0 h 35"/>
                  <a:gd name="T10" fmla="*/ 2147483647 w 22"/>
                  <a:gd name="T11" fmla="*/ 0 h 35"/>
                  <a:gd name="T12" fmla="*/ 2147483647 w 22"/>
                  <a:gd name="T13" fmla="*/ 2147483647 h 35"/>
                  <a:gd name="T14" fmla="*/ 2147483647 w 22"/>
                  <a:gd name="T15" fmla="*/ 2147483647 h 35"/>
                  <a:gd name="T16" fmla="*/ 2147483647 w 22"/>
                  <a:gd name="T17" fmla="*/ 0 h 35"/>
                  <a:gd name="T18" fmla="*/ 2147483647 w 22"/>
                  <a:gd name="T19" fmla="*/ 0 h 35"/>
                  <a:gd name="T20" fmla="*/ 2147483647 w 22"/>
                  <a:gd name="T21" fmla="*/ 0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0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2147483647 w 22"/>
                  <a:gd name="T47" fmla="*/ 2147483647 h 35"/>
                  <a:gd name="T48" fmla="*/ 2147483647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2147483647 w 22"/>
                  <a:gd name="T81" fmla="*/ 2147483647 h 35"/>
                  <a:gd name="T82" fmla="*/ 2147483647 w 22"/>
                  <a:gd name="T83" fmla="*/ 2147483647 h 35"/>
                  <a:gd name="T84" fmla="*/ 2147483647 w 22"/>
                  <a:gd name="T85" fmla="*/ 2147483647 h 35"/>
                  <a:gd name="T86" fmla="*/ 2147483647 w 22"/>
                  <a:gd name="T87" fmla="*/ 2147483647 h 35"/>
                  <a:gd name="T88" fmla="*/ 2147483647 w 22"/>
                  <a:gd name="T89" fmla="*/ 2147483647 h 35"/>
                  <a:gd name="T90" fmla="*/ 0 w 22"/>
                  <a:gd name="T91" fmla="*/ 2147483647 h 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
                  <a:gd name="T139" fmla="*/ 0 h 35"/>
                  <a:gd name="T140" fmla="*/ 22 w 22"/>
                  <a:gd name="T141" fmla="*/ 35 h 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 h="35">
                    <a:moveTo>
                      <a:pt x="0" y="1"/>
                    </a:moveTo>
                    <a:lnTo>
                      <a:pt x="1" y="0"/>
                    </a:lnTo>
                    <a:lnTo>
                      <a:pt x="1" y="1"/>
                    </a:lnTo>
                    <a:lnTo>
                      <a:pt x="1" y="0"/>
                    </a:lnTo>
                    <a:lnTo>
                      <a:pt x="2" y="0"/>
                    </a:lnTo>
                    <a:lnTo>
                      <a:pt x="3" y="0"/>
                    </a:lnTo>
                    <a:lnTo>
                      <a:pt x="4" y="3"/>
                    </a:lnTo>
                    <a:lnTo>
                      <a:pt x="5" y="1"/>
                    </a:lnTo>
                    <a:lnTo>
                      <a:pt x="5" y="0"/>
                    </a:lnTo>
                    <a:lnTo>
                      <a:pt x="6" y="0"/>
                    </a:lnTo>
                    <a:lnTo>
                      <a:pt x="7" y="0"/>
                    </a:lnTo>
                    <a:lnTo>
                      <a:pt x="8" y="2"/>
                    </a:lnTo>
                    <a:lnTo>
                      <a:pt x="9" y="3"/>
                    </a:lnTo>
                    <a:lnTo>
                      <a:pt x="10" y="1"/>
                    </a:lnTo>
                    <a:lnTo>
                      <a:pt x="11" y="0"/>
                    </a:lnTo>
                    <a:lnTo>
                      <a:pt x="12" y="1"/>
                    </a:lnTo>
                    <a:lnTo>
                      <a:pt x="13" y="5"/>
                    </a:lnTo>
                    <a:lnTo>
                      <a:pt x="15" y="6"/>
                    </a:lnTo>
                    <a:lnTo>
                      <a:pt x="19" y="6"/>
                    </a:lnTo>
                    <a:lnTo>
                      <a:pt x="20" y="7"/>
                    </a:lnTo>
                    <a:lnTo>
                      <a:pt x="21" y="10"/>
                    </a:lnTo>
                    <a:lnTo>
                      <a:pt x="21" y="11"/>
                    </a:lnTo>
                    <a:lnTo>
                      <a:pt x="21" y="12"/>
                    </a:lnTo>
                    <a:lnTo>
                      <a:pt x="20" y="13"/>
                    </a:lnTo>
                    <a:lnTo>
                      <a:pt x="16" y="16"/>
                    </a:lnTo>
                    <a:lnTo>
                      <a:pt x="15" y="20"/>
                    </a:lnTo>
                    <a:lnTo>
                      <a:pt x="13" y="22"/>
                    </a:lnTo>
                    <a:lnTo>
                      <a:pt x="12" y="26"/>
                    </a:lnTo>
                    <a:lnTo>
                      <a:pt x="13" y="34"/>
                    </a:lnTo>
                    <a:lnTo>
                      <a:pt x="10" y="32"/>
                    </a:lnTo>
                    <a:lnTo>
                      <a:pt x="10" y="30"/>
                    </a:lnTo>
                    <a:lnTo>
                      <a:pt x="6" y="24"/>
                    </a:lnTo>
                    <a:lnTo>
                      <a:pt x="8" y="23"/>
                    </a:lnTo>
                    <a:lnTo>
                      <a:pt x="10" y="21"/>
                    </a:lnTo>
                    <a:lnTo>
                      <a:pt x="7" y="18"/>
                    </a:lnTo>
                    <a:lnTo>
                      <a:pt x="6" y="15"/>
                    </a:lnTo>
                    <a:lnTo>
                      <a:pt x="4" y="13"/>
                    </a:lnTo>
                    <a:lnTo>
                      <a:pt x="3" y="12"/>
                    </a:lnTo>
                    <a:lnTo>
                      <a:pt x="4" y="11"/>
                    </a:lnTo>
                    <a:lnTo>
                      <a:pt x="4" y="10"/>
                    </a:lnTo>
                    <a:lnTo>
                      <a:pt x="1" y="8"/>
                    </a:lnTo>
                    <a:lnTo>
                      <a:pt x="2" y="6"/>
                    </a:lnTo>
                    <a:lnTo>
                      <a:pt x="2" y="4"/>
                    </a:lnTo>
                    <a:lnTo>
                      <a:pt x="0" y="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287" name="Freeform 14"/>
              <p:cNvSpPr>
                <a:spLocks/>
              </p:cNvSpPr>
              <p:nvPr/>
            </p:nvSpPr>
            <p:spPr bwMode="auto">
              <a:xfrm>
                <a:off x="8405813" y="2860675"/>
                <a:ext cx="31750" cy="38100"/>
              </a:xfrm>
              <a:custGeom>
                <a:avLst/>
                <a:gdLst>
                  <a:gd name="T0" fmla="*/ 0 w 20"/>
                  <a:gd name="T1" fmla="*/ 2147483647 h 24"/>
                  <a:gd name="T2" fmla="*/ 0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2147483647 h 24"/>
                  <a:gd name="T22" fmla="*/ 2147483647 w 20"/>
                  <a:gd name="T23" fmla="*/ 2147483647 h 24"/>
                  <a:gd name="T24" fmla="*/ 2147483647 w 20"/>
                  <a:gd name="T25" fmla="*/ 2147483647 h 24"/>
                  <a:gd name="T26" fmla="*/ 2147483647 w 20"/>
                  <a:gd name="T27" fmla="*/ 2147483647 h 24"/>
                  <a:gd name="T28" fmla="*/ 2147483647 w 20"/>
                  <a:gd name="T29" fmla="*/ 2147483647 h 24"/>
                  <a:gd name="T30" fmla="*/ 2147483647 w 20"/>
                  <a:gd name="T31" fmla="*/ 2147483647 h 24"/>
                  <a:gd name="T32" fmla="*/ 2147483647 w 20"/>
                  <a:gd name="T33" fmla="*/ 2147483647 h 24"/>
                  <a:gd name="T34" fmla="*/ 2147483647 w 20"/>
                  <a:gd name="T35" fmla="*/ 2147483647 h 24"/>
                  <a:gd name="T36" fmla="*/ 2147483647 w 20"/>
                  <a:gd name="T37" fmla="*/ 2147483647 h 24"/>
                  <a:gd name="T38" fmla="*/ 2147483647 w 20"/>
                  <a:gd name="T39" fmla="*/ 2147483647 h 24"/>
                  <a:gd name="T40" fmla="*/ 2147483647 w 20"/>
                  <a:gd name="T41" fmla="*/ 0 h 24"/>
                  <a:gd name="T42" fmla="*/ 2147483647 w 20"/>
                  <a:gd name="T43" fmla="*/ 2147483647 h 24"/>
                  <a:gd name="T44" fmla="*/ 2147483647 w 20"/>
                  <a:gd name="T45" fmla="*/ 2147483647 h 24"/>
                  <a:gd name="T46" fmla="*/ 2147483647 w 20"/>
                  <a:gd name="T47" fmla="*/ 2147483647 h 24"/>
                  <a:gd name="T48" fmla="*/ 2147483647 w 20"/>
                  <a:gd name="T49" fmla="*/ 2147483647 h 24"/>
                  <a:gd name="T50" fmla="*/ 2147483647 w 20"/>
                  <a:gd name="T51" fmla="*/ 2147483647 h 24"/>
                  <a:gd name="T52" fmla="*/ 2147483647 w 20"/>
                  <a:gd name="T53" fmla="*/ 2147483647 h 24"/>
                  <a:gd name="T54" fmla="*/ 2147483647 w 20"/>
                  <a:gd name="T55" fmla="*/ 2147483647 h 24"/>
                  <a:gd name="T56" fmla="*/ 2147483647 w 20"/>
                  <a:gd name="T57" fmla="*/ 2147483647 h 24"/>
                  <a:gd name="T58" fmla="*/ 2147483647 w 20"/>
                  <a:gd name="T59" fmla="*/ 2147483647 h 24"/>
                  <a:gd name="T60" fmla="*/ 2147483647 w 20"/>
                  <a:gd name="T61" fmla="*/ 2147483647 h 24"/>
                  <a:gd name="T62" fmla="*/ 2147483647 w 20"/>
                  <a:gd name="T63" fmla="*/ 2147483647 h 24"/>
                  <a:gd name="T64" fmla="*/ 2147483647 w 20"/>
                  <a:gd name="T65" fmla="*/ 2147483647 h 24"/>
                  <a:gd name="T66" fmla="*/ 2147483647 w 20"/>
                  <a:gd name="T67" fmla="*/ 2147483647 h 24"/>
                  <a:gd name="T68" fmla="*/ 0 w 20"/>
                  <a:gd name="T69" fmla="*/ 2147483647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24"/>
                  <a:gd name="T107" fmla="*/ 20 w 2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24">
                    <a:moveTo>
                      <a:pt x="0" y="18"/>
                    </a:moveTo>
                    <a:lnTo>
                      <a:pt x="0" y="19"/>
                    </a:lnTo>
                    <a:lnTo>
                      <a:pt x="1" y="18"/>
                    </a:lnTo>
                    <a:lnTo>
                      <a:pt x="3" y="19"/>
                    </a:lnTo>
                    <a:lnTo>
                      <a:pt x="4" y="18"/>
                    </a:lnTo>
                    <a:lnTo>
                      <a:pt x="4" y="20"/>
                    </a:lnTo>
                    <a:lnTo>
                      <a:pt x="6" y="20"/>
                    </a:lnTo>
                    <a:lnTo>
                      <a:pt x="6" y="21"/>
                    </a:lnTo>
                    <a:lnTo>
                      <a:pt x="4" y="21"/>
                    </a:lnTo>
                    <a:lnTo>
                      <a:pt x="5" y="23"/>
                    </a:lnTo>
                    <a:lnTo>
                      <a:pt x="10" y="23"/>
                    </a:lnTo>
                    <a:lnTo>
                      <a:pt x="11" y="23"/>
                    </a:lnTo>
                    <a:lnTo>
                      <a:pt x="11" y="22"/>
                    </a:lnTo>
                    <a:lnTo>
                      <a:pt x="14" y="19"/>
                    </a:lnTo>
                    <a:lnTo>
                      <a:pt x="16" y="16"/>
                    </a:lnTo>
                    <a:lnTo>
                      <a:pt x="16" y="14"/>
                    </a:lnTo>
                    <a:lnTo>
                      <a:pt x="15" y="10"/>
                    </a:lnTo>
                    <a:lnTo>
                      <a:pt x="16" y="7"/>
                    </a:lnTo>
                    <a:lnTo>
                      <a:pt x="17" y="9"/>
                    </a:lnTo>
                    <a:lnTo>
                      <a:pt x="18" y="4"/>
                    </a:lnTo>
                    <a:lnTo>
                      <a:pt x="19" y="0"/>
                    </a:lnTo>
                    <a:lnTo>
                      <a:pt x="17" y="1"/>
                    </a:lnTo>
                    <a:lnTo>
                      <a:pt x="16" y="2"/>
                    </a:lnTo>
                    <a:lnTo>
                      <a:pt x="14" y="5"/>
                    </a:lnTo>
                    <a:lnTo>
                      <a:pt x="11" y="6"/>
                    </a:lnTo>
                    <a:lnTo>
                      <a:pt x="7" y="6"/>
                    </a:lnTo>
                    <a:lnTo>
                      <a:pt x="6" y="7"/>
                    </a:lnTo>
                    <a:lnTo>
                      <a:pt x="6" y="11"/>
                    </a:lnTo>
                    <a:lnTo>
                      <a:pt x="5" y="11"/>
                    </a:lnTo>
                    <a:lnTo>
                      <a:pt x="7" y="12"/>
                    </a:lnTo>
                    <a:lnTo>
                      <a:pt x="7" y="13"/>
                    </a:lnTo>
                    <a:lnTo>
                      <a:pt x="2" y="14"/>
                    </a:lnTo>
                    <a:lnTo>
                      <a:pt x="2" y="17"/>
                    </a:lnTo>
                    <a:lnTo>
                      <a:pt x="1" y="17"/>
                    </a:lnTo>
                    <a:lnTo>
                      <a:pt x="0" y="18"/>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88" name="Freeform 15"/>
              <p:cNvSpPr>
                <a:spLocks/>
              </p:cNvSpPr>
              <p:nvPr/>
            </p:nvSpPr>
            <p:spPr bwMode="auto">
              <a:xfrm>
                <a:off x="8478838" y="3113088"/>
                <a:ext cx="33337" cy="31750"/>
              </a:xfrm>
              <a:custGeom>
                <a:avLst/>
                <a:gdLst>
                  <a:gd name="T0" fmla="*/ 0 w 21"/>
                  <a:gd name="T1" fmla="*/ 2147483647 h 20"/>
                  <a:gd name="T2" fmla="*/ 2147483647 w 21"/>
                  <a:gd name="T3" fmla="*/ 2147483647 h 20"/>
                  <a:gd name="T4" fmla="*/ 2147483647 w 21"/>
                  <a:gd name="T5" fmla="*/ 0 h 20"/>
                  <a:gd name="T6" fmla="*/ 2147483647 w 21"/>
                  <a:gd name="T7" fmla="*/ 2147483647 h 20"/>
                  <a:gd name="T8" fmla="*/ 2147483647 w 21"/>
                  <a:gd name="T9" fmla="*/ 2147483647 h 20"/>
                  <a:gd name="T10" fmla="*/ 2147483647 w 21"/>
                  <a:gd name="T11" fmla="*/ 2147483647 h 20"/>
                  <a:gd name="T12" fmla="*/ 2147483647 w 21"/>
                  <a:gd name="T13" fmla="*/ 2147483647 h 20"/>
                  <a:gd name="T14" fmla="*/ 2147483647 w 21"/>
                  <a:gd name="T15" fmla="*/ 2147483647 h 20"/>
                  <a:gd name="T16" fmla="*/ 2147483647 w 21"/>
                  <a:gd name="T17" fmla="*/ 2147483647 h 20"/>
                  <a:gd name="T18" fmla="*/ 2147483647 w 21"/>
                  <a:gd name="T19" fmla="*/ 2147483647 h 20"/>
                  <a:gd name="T20" fmla="*/ 2147483647 w 21"/>
                  <a:gd name="T21" fmla="*/ 2147483647 h 20"/>
                  <a:gd name="T22" fmla="*/ 2147483647 w 21"/>
                  <a:gd name="T23" fmla="*/ 2147483647 h 20"/>
                  <a:gd name="T24" fmla="*/ 2147483647 w 21"/>
                  <a:gd name="T25" fmla="*/ 2147483647 h 20"/>
                  <a:gd name="T26" fmla="*/ 2147483647 w 21"/>
                  <a:gd name="T27" fmla="*/ 2147483647 h 20"/>
                  <a:gd name="T28" fmla="*/ 2147483647 w 21"/>
                  <a:gd name="T29" fmla="*/ 2147483647 h 20"/>
                  <a:gd name="T30" fmla="*/ 2147483647 w 21"/>
                  <a:gd name="T31" fmla="*/ 2147483647 h 20"/>
                  <a:gd name="T32" fmla="*/ 2147483647 w 21"/>
                  <a:gd name="T33" fmla="*/ 2147483647 h 20"/>
                  <a:gd name="T34" fmla="*/ 2147483647 w 21"/>
                  <a:gd name="T35" fmla="*/ 2147483647 h 20"/>
                  <a:gd name="T36" fmla="*/ 2147483647 w 21"/>
                  <a:gd name="T37" fmla="*/ 2147483647 h 20"/>
                  <a:gd name="T38" fmla="*/ 2147483647 w 21"/>
                  <a:gd name="T39" fmla="*/ 2147483647 h 20"/>
                  <a:gd name="T40" fmla="*/ 2147483647 w 21"/>
                  <a:gd name="T41" fmla="*/ 2147483647 h 20"/>
                  <a:gd name="T42" fmla="*/ 2147483647 w 21"/>
                  <a:gd name="T43" fmla="*/ 2147483647 h 20"/>
                  <a:gd name="T44" fmla="*/ 2147483647 w 21"/>
                  <a:gd name="T45" fmla="*/ 2147483647 h 20"/>
                  <a:gd name="T46" fmla="*/ 2147483647 w 21"/>
                  <a:gd name="T47" fmla="*/ 2147483647 h 20"/>
                  <a:gd name="T48" fmla="*/ 2147483647 w 21"/>
                  <a:gd name="T49" fmla="*/ 2147483647 h 20"/>
                  <a:gd name="T50" fmla="*/ 2147483647 w 21"/>
                  <a:gd name="T51" fmla="*/ 2147483647 h 20"/>
                  <a:gd name="T52" fmla="*/ 2147483647 w 21"/>
                  <a:gd name="T53" fmla="*/ 2147483647 h 20"/>
                  <a:gd name="T54" fmla="*/ 2147483647 w 21"/>
                  <a:gd name="T55" fmla="*/ 2147483647 h 20"/>
                  <a:gd name="T56" fmla="*/ 2147483647 w 21"/>
                  <a:gd name="T57" fmla="*/ 2147483647 h 20"/>
                  <a:gd name="T58" fmla="*/ 2147483647 w 21"/>
                  <a:gd name="T59" fmla="*/ 2147483647 h 20"/>
                  <a:gd name="T60" fmla="*/ 0 w 21"/>
                  <a:gd name="T61" fmla="*/ 2147483647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
                  <a:gd name="T94" fmla="*/ 0 h 20"/>
                  <a:gd name="T95" fmla="*/ 21 w 21"/>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 h="20">
                    <a:moveTo>
                      <a:pt x="0" y="2"/>
                    </a:moveTo>
                    <a:lnTo>
                      <a:pt x="4" y="1"/>
                    </a:lnTo>
                    <a:lnTo>
                      <a:pt x="6" y="0"/>
                    </a:lnTo>
                    <a:lnTo>
                      <a:pt x="9" y="1"/>
                    </a:lnTo>
                    <a:lnTo>
                      <a:pt x="12" y="5"/>
                    </a:lnTo>
                    <a:lnTo>
                      <a:pt x="15" y="6"/>
                    </a:lnTo>
                    <a:lnTo>
                      <a:pt x="16" y="7"/>
                    </a:lnTo>
                    <a:lnTo>
                      <a:pt x="18" y="12"/>
                    </a:lnTo>
                    <a:lnTo>
                      <a:pt x="20" y="18"/>
                    </a:lnTo>
                    <a:lnTo>
                      <a:pt x="17" y="18"/>
                    </a:lnTo>
                    <a:lnTo>
                      <a:pt x="15" y="19"/>
                    </a:lnTo>
                    <a:lnTo>
                      <a:pt x="12" y="19"/>
                    </a:lnTo>
                    <a:lnTo>
                      <a:pt x="11" y="18"/>
                    </a:lnTo>
                    <a:lnTo>
                      <a:pt x="11" y="17"/>
                    </a:lnTo>
                    <a:lnTo>
                      <a:pt x="11" y="16"/>
                    </a:lnTo>
                    <a:lnTo>
                      <a:pt x="15" y="19"/>
                    </a:lnTo>
                    <a:lnTo>
                      <a:pt x="15" y="18"/>
                    </a:lnTo>
                    <a:lnTo>
                      <a:pt x="11" y="15"/>
                    </a:lnTo>
                    <a:lnTo>
                      <a:pt x="10" y="16"/>
                    </a:lnTo>
                    <a:lnTo>
                      <a:pt x="8" y="15"/>
                    </a:lnTo>
                    <a:lnTo>
                      <a:pt x="6" y="8"/>
                    </a:lnTo>
                    <a:lnTo>
                      <a:pt x="8" y="9"/>
                    </a:lnTo>
                    <a:lnTo>
                      <a:pt x="10" y="12"/>
                    </a:lnTo>
                    <a:lnTo>
                      <a:pt x="10" y="11"/>
                    </a:lnTo>
                    <a:lnTo>
                      <a:pt x="11" y="10"/>
                    </a:lnTo>
                    <a:lnTo>
                      <a:pt x="10" y="10"/>
                    </a:lnTo>
                    <a:lnTo>
                      <a:pt x="10" y="9"/>
                    </a:lnTo>
                    <a:lnTo>
                      <a:pt x="7" y="8"/>
                    </a:lnTo>
                    <a:lnTo>
                      <a:pt x="8" y="6"/>
                    </a:lnTo>
                    <a:lnTo>
                      <a:pt x="2" y="6"/>
                    </a:lnTo>
                    <a:lnTo>
                      <a:pt x="0" y="2"/>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89" name="Freeform 16"/>
              <p:cNvSpPr>
                <a:spLocks/>
              </p:cNvSpPr>
              <p:nvPr/>
            </p:nvSpPr>
            <p:spPr bwMode="auto">
              <a:xfrm>
                <a:off x="8550276" y="3103563"/>
                <a:ext cx="26987" cy="60325"/>
              </a:xfrm>
              <a:custGeom>
                <a:avLst/>
                <a:gdLst>
                  <a:gd name="T0" fmla="*/ 0 w 17"/>
                  <a:gd name="T1" fmla="*/ 2147483647 h 38"/>
                  <a:gd name="T2" fmla="*/ 2147483647 w 17"/>
                  <a:gd name="T3" fmla="*/ 2147483647 h 38"/>
                  <a:gd name="T4" fmla="*/ 2147483647 w 17"/>
                  <a:gd name="T5" fmla="*/ 2147483647 h 38"/>
                  <a:gd name="T6" fmla="*/ 2147483647 w 17"/>
                  <a:gd name="T7" fmla="*/ 2147483647 h 38"/>
                  <a:gd name="T8" fmla="*/ 2147483647 w 17"/>
                  <a:gd name="T9" fmla="*/ 2147483647 h 38"/>
                  <a:gd name="T10" fmla="*/ 2147483647 w 17"/>
                  <a:gd name="T11" fmla="*/ 2147483647 h 38"/>
                  <a:gd name="T12" fmla="*/ 2147483647 w 17"/>
                  <a:gd name="T13" fmla="*/ 2147483647 h 38"/>
                  <a:gd name="T14" fmla="*/ 2147483647 w 17"/>
                  <a:gd name="T15" fmla="*/ 2147483647 h 38"/>
                  <a:gd name="T16" fmla="*/ 2147483647 w 17"/>
                  <a:gd name="T17" fmla="*/ 2147483647 h 38"/>
                  <a:gd name="T18" fmla="*/ 2147483647 w 17"/>
                  <a:gd name="T19" fmla="*/ 2147483647 h 38"/>
                  <a:gd name="T20" fmla="*/ 2147483647 w 17"/>
                  <a:gd name="T21" fmla="*/ 0 h 38"/>
                  <a:gd name="T22" fmla="*/ 2147483647 w 17"/>
                  <a:gd name="T23" fmla="*/ 2147483647 h 38"/>
                  <a:gd name="T24" fmla="*/ 2147483647 w 17"/>
                  <a:gd name="T25" fmla="*/ 2147483647 h 38"/>
                  <a:gd name="T26" fmla="*/ 2147483647 w 17"/>
                  <a:gd name="T27" fmla="*/ 2147483647 h 38"/>
                  <a:gd name="T28" fmla="*/ 2147483647 w 17"/>
                  <a:gd name="T29" fmla="*/ 2147483647 h 38"/>
                  <a:gd name="T30" fmla="*/ 2147483647 w 17"/>
                  <a:gd name="T31" fmla="*/ 2147483647 h 38"/>
                  <a:gd name="T32" fmla="*/ 2147483647 w 17"/>
                  <a:gd name="T33" fmla="*/ 2147483647 h 38"/>
                  <a:gd name="T34" fmla="*/ 2147483647 w 17"/>
                  <a:gd name="T35" fmla="*/ 2147483647 h 38"/>
                  <a:gd name="T36" fmla="*/ 2147483647 w 17"/>
                  <a:gd name="T37" fmla="*/ 2147483647 h 38"/>
                  <a:gd name="T38" fmla="*/ 2147483647 w 17"/>
                  <a:gd name="T39" fmla="*/ 2147483647 h 38"/>
                  <a:gd name="T40" fmla="*/ 2147483647 w 17"/>
                  <a:gd name="T41" fmla="*/ 2147483647 h 38"/>
                  <a:gd name="T42" fmla="*/ 2147483647 w 17"/>
                  <a:gd name="T43" fmla="*/ 2147483647 h 38"/>
                  <a:gd name="T44" fmla="*/ 2147483647 w 17"/>
                  <a:gd name="T45" fmla="*/ 2147483647 h 38"/>
                  <a:gd name="T46" fmla="*/ 2147483647 w 17"/>
                  <a:gd name="T47" fmla="*/ 2147483647 h 38"/>
                  <a:gd name="T48" fmla="*/ 2147483647 w 17"/>
                  <a:gd name="T49" fmla="*/ 2147483647 h 38"/>
                  <a:gd name="T50" fmla="*/ 2147483647 w 17"/>
                  <a:gd name="T51" fmla="*/ 2147483647 h 38"/>
                  <a:gd name="T52" fmla="*/ 0 w 17"/>
                  <a:gd name="T53" fmla="*/ 2147483647 h 38"/>
                  <a:gd name="T54" fmla="*/ 0 w 17"/>
                  <a:gd name="T55" fmla="*/ 21474836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38"/>
                  <a:gd name="T86" fmla="*/ 17 w 17"/>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38">
                    <a:moveTo>
                      <a:pt x="0" y="27"/>
                    </a:moveTo>
                    <a:lnTo>
                      <a:pt x="2" y="29"/>
                    </a:lnTo>
                    <a:lnTo>
                      <a:pt x="3" y="33"/>
                    </a:lnTo>
                    <a:lnTo>
                      <a:pt x="3" y="36"/>
                    </a:lnTo>
                    <a:lnTo>
                      <a:pt x="4" y="37"/>
                    </a:lnTo>
                    <a:lnTo>
                      <a:pt x="5" y="37"/>
                    </a:lnTo>
                    <a:lnTo>
                      <a:pt x="6" y="36"/>
                    </a:lnTo>
                    <a:lnTo>
                      <a:pt x="12" y="18"/>
                    </a:lnTo>
                    <a:lnTo>
                      <a:pt x="14" y="15"/>
                    </a:lnTo>
                    <a:lnTo>
                      <a:pt x="16" y="7"/>
                    </a:lnTo>
                    <a:lnTo>
                      <a:pt x="16" y="0"/>
                    </a:lnTo>
                    <a:lnTo>
                      <a:pt x="14" y="2"/>
                    </a:lnTo>
                    <a:lnTo>
                      <a:pt x="12" y="12"/>
                    </a:lnTo>
                    <a:lnTo>
                      <a:pt x="9" y="16"/>
                    </a:lnTo>
                    <a:lnTo>
                      <a:pt x="8" y="16"/>
                    </a:lnTo>
                    <a:lnTo>
                      <a:pt x="6" y="18"/>
                    </a:lnTo>
                    <a:lnTo>
                      <a:pt x="4" y="20"/>
                    </a:lnTo>
                    <a:lnTo>
                      <a:pt x="3" y="22"/>
                    </a:lnTo>
                    <a:lnTo>
                      <a:pt x="4" y="22"/>
                    </a:lnTo>
                    <a:lnTo>
                      <a:pt x="5" y="22"/>
                    </a:lnTo>
                    <a:lnTo>
                      <a:pt x="5" y="24"/>
                    </a:lnTo>
                    <a:lnTo>
                      <a:pt x="6" y="24"/>
                    </a:lnTo>
                    <a:lnTo>
                      <a:pt x="5" y="24"/>
                    </a:lnTo>
                    <a:lnTo>
                      <a:pt x="3" y="24"/>
                    </a:lnTo>
                    <a:lnTo>
                      <a:pt x="3" y="26"/>
                    </a:lnTo>
                    <a:lnTo>
                      <a:pt x="2" y="28"/>
                    </a:lnTo>
                    <a:lnTo>
                      <a:pt x="0" y="26"/>
                    </a:lnTo>
                    <a:lnTo>
                      <a:pt x="0" y="27"/>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90" name="Freeform 17"/>
              <p:cNvSpPr>
                <a:spLocks/>
              </p:cNvSpPr>
              <p:nvPr/>
            </p:nvSpPr>
            <p:spPr bwMode="auto">
              <a:xfrm>
                <a:off x="8662988" y="3119438"/>
                <a:ext cx="33337" cy="26988"/>
              </a:xfrm>
              <a:custGeom>
                <a:avLst/>
                <a:gdLst>
                  <a:gd name="T0" fmla="*/ 0 w 21"/>
                  <a:gd name="T1" fmla="*/ 2147483647 h 17"/>
                  <a:gd name="T2" fmla="*/ 0 w 21"/>
                  <a:gd name="T3" fmla="*/ 2147483647 h 17"/>
                  <a:gd name="T4" fmla="*/ 2147483647 w 21"/>
                  <a:gd name="T5" fmla="*/ 2147483647 h 17"/>
                  <a:gd name="T6" fmla="*/ 0 w 21"/>
                  <a:gd name="T7" fmla="*/ 2147483647 h 17"/>
                  <a:gd name="T8" fmla="*/ 0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0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0 w 21"/>
                  <a:gd name="T59" fmla="*/ 2147483647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7"/>
                  <a:gd name="T92" fmla="*/ 21 w 2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7">
                    <a:moveTo>
                      <a:pt x="0" y="12"/>
                    </a:moveTo>
                    <a:lnTo>
                      <a:pt x="0" y="11"/>
                    </a:lnTo>
                    <a:lnTo>
                      <a:pt x="1" y="10"/>
                    </a:lnTo>
                    <a:lnTo>
                      <a:pt x="0" y="9"/>
                    </a:lnTo>
                    <a:lnTo>
                      <a:pt x="2" y="8"/>
                    </a:lnTo>
                    <a:lnTo>
                      <a:pt x="2" y="6"/>
                    </a:lnTo>
                    <a:lnTo>
                      <a:pt x="3" y="5"/>
                    </a:lnTo>
                    <a:lnTo>
                      <a:pt x="4" y="8"/>
                    </a:lnTo>
                    <a:lnTo>
                      <a:pt x="8" y="5"/>
                    </a:lnTo>
                    <a:lnTo>
                      <a:pt x="8" y="4"/>
                    </a:lnTo>
                    <a:lnTo>
                      <a:pt x="8" y="3"/>
                    </a:lnTo>
                    <a:lnTo>
                      <a:pt x="6" y="2"/>
                    </a:lnTo>
                    <a:lnTo>
                      <a:pt x="5" y="2"/>
                    </a:lnTo>
                    <a:lnTo>
                      <a:pt x="5" y="1"/>
                    </a:lnTo>
                    <a:lnTo>
                      <a:pt x="7" y="0"/>
                    </a:lnTo>
                    <a:lnTo>
                      <a:pt x="8" y="2"/>
                    </a:lnTo>
                    <a:lnTo>
                      <a:pt x="8" y="3"/>
                    </a:lnTo>
                    <a:lnTo>
                      <a:pt x="15" y="3"/>
                    </a:lnTo>
                    <a:lnTo>
                      <a:pt x="19" y="3"/>
                    </a:lnTo>
                    <a:lnTo>
                      <a:pt x="20" y="3"/>
                    </a:lnTo>
                    <a:lnTo>
                      <a:pt x="20" y="9"/>
                    </a:lnTo>
                    <a:lnTo>
                      <a:pt x="18" y="9"/>
                    </a:lnTo>
                    <a:lnTo>
                      <a:pt x="14" y="8"/>
                    </a:lnTo>
                    <a:lnTo>
                      <a:pt x="12" y="8"/>
                    </a:lnTo>
                    <a:lnTo>
                      <a:pt x="8" y="10"/>
                    </a:lnTo>
                    <a:lnTo>
                      <a:pt x="4" y="16"/>
                    </a:lnTo>
                    <a:lnTo>
                      <a:pt x="2" y="16"/>
                    </a:lnTo>
                    <a:lnTo>
                      <a:pt x="0" y="12"/>
                    </a:lnTo>
                  </a:path>
                </a:pathLst>
              </a:custGeom>
              <a:solidFill>
                <a:srgbClr val="FFFF00"/>
              </a:solidFill>
              <a:ln w="12700" cap="rnd" cmpd="sng">
                <a:solidFill>
                  <a:srgbClr val="000000"/>
                </a:solidFill>
                <a:prstDash val="solid"/>
                <a:round/>
                <a:headEnd/>
                <a:tailEnd/>
              </a:ln>
            </p:spPr>
            <p:txBody>
              <a:bodyPr/>
              <a:lstStyle/>
              <a:p>
                <a:endParaRPr lang="da-DK" dirty="0"/>
              </a:p>
            </p:txBody>
          </p:sp>
          <p:sp>
            <p:nvSpPr>
              <p:cNvPr id="11291" name="Freeform 18"/>
              <p:cNvSpPr>
                <a:spLocks/>
              </p:cNvSpPr>
              <p:nvPr/>
            </p:nvSpPr>
            <p:spPr bwMode="auto">
              <a:xfrm>
                <a:off x="8547101" y="2990850"/>
                <a:ext cx="26987" cy="31750"/>
              </a:xfrm>
              <a:custGeom>
                <a:avLst/>
                <a:gdLst>
                  <a:gd name="T0" fmla="*/ 0 w 17"/>
                  <a:gd name="T1" fmla="*/ 2147483647 h 20"/>
                  <a:gd name="T2" fmla="*/ 2147483647 w 17"/>
                  <a:gd name="T3" fmla="*/ 0 h 20"/>
                  <a:gd name="T4" fmla="*/ 2147483647 w 17"/>
                  <a:gd name="T5" fmla="*/ 0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0 w 17"/>
                  <a:gd name="T33" fmla="*/ 2147483647 h 20"/>
                  <a:gd name="T34" fmla="*/ 0 w 17"/>
                  <a:gd name="T35" fmla="*/ 2147483647 h 20"/>
                  <a:gd name="T36" fmla="*/ 2147483647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2147483647 h 20"/>
                  <a:gd name="T48" fmla="*/ 0 w 17"/>
                  <a:gd name="T49" fmla="*/ 2147483647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0" y="2"/>
                    </a:moveTo>
                    <a:lnTo>
                      <a:pt x="2" y="0"/>
                    </a:lnTo>
                    <a:lnTo>
                      <a:pt x="4" y="0"/>
                    </a:lnTo>
                    <a:lnTo>
                      <a:pt x="6" y="5"/>
                    </a:lnTo>
                    <a:lnTo>
                      <a:pt x="12" y="6"/>
                    </a:lnTo>
                    <a:lnTo>
                      <a:pt x="8" y="7"/>
                    </a:lnTo>
                    <a:lnTo>
                      <a:pt x="10" y="10"/>
                    </a:lnTo>
                    <a:lnTo>
                      <a:pt x="12" y="11"/>
                    </a:lnTo>
                    <a:lnTo>
                      <a:pt x="14" y="10"/>
                    </a:lnTo>
                    <a:lnTo>
                      <a:pt x="16" y="9"/>
                    </a:lnTo>
                    <a:lnTo>
                      <a:pt x="14" y="12"/>
                    </a:lnTo>
                    <a:lnTo>
                      <a:pt x="12" y="12"/>
                    </a:lnTo>
                    <a:lnTo>
                      <a:pt x="10" y="14"/>
                    </a:lnTo>
                    <a:lnTo>
                      <a:pt x="10" y="17"/>
                    </a:lnTo>
                    <a:lnTo>
                      <a:pt x="8" y="19"/>
                    </a:lnTo>
                    <a:lnTo>
                      <a:pt x="2" y="19"/>
                    </a:lnTo>
                    <a:lnTo>
                      <a:pt x="0" y="18"/>
                    </a:lnTo>
                    <a:lnTo>
                      <a:pt x="0" y="12"/>
                    </a:lnTo>
                    <a:lnTo>
                      <a:pt x="2" y="12"/>
                    </a:lnTo>
                    <a:lnTo>
                      <a:pt x="6" y="11"/>
                    </a:lnTo>
                    <a:lnTo>
                      <a:pt x="8" y="8"/>
                    </a:lnTo>
                    <a:lnTo>
                      <a:pt x="6" y="6"/>
                    </a:lnTo>
                    <a:lnTo>
                      <a:pt x="4" y="6"/>
                    </a:lnTo>
                    <a:lnTo>
                      <a:pt x="2" y="5"/>
                    </a:lnTo>
                    <a:lnTo>
                      <a:pt x="0" y="2"/>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92" name="Freeform 19"/>
              <p:cNvSpPr>
                <a:spLocks/>
              </p:cNvSpPr>
              <p:nvPr/>
            </p:nvSpPr>
            <p:spPr bwMode="auto">
              <a:xfrm>
                <a:off x="8574088" y="281463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0 w 17"/>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7"/>
                  <a:gd name="T74" fmla="*/ 17 w 17"/>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7">
                    <a:moveTo>
                      <a:pt x="0" y="11"/>
                    </a:moveTo>
                    <a:lnTo>
                      <a:pt x="4" y="12"/>
                    </a:lnTo>
                    <a:lnTo>
                      <a:pt x="4" y="14"/>
                    </a:lnTo>
                    <a:lnTo>
                      <a:pt x="4" y="12"/>
                    </a:lnTo>
                    <a:lnTo>
                      <a:pt x="5" y="14"/>
                    </a:lnTo>
                    <a:lnTo>
                      <a:pt x="5" y="16"/>
                    </a:lnTo>
                    <a:lnTo>
                      <a:pt x="8" y="14"/>
                    </a:lnTo>
                    <a:lnTo>
                      <a:pt x="9" y="12"/>
                    </a:lnTo>
                    <a:lnTo>
                      <a:pt x="10" y="9"/>
                    </a:lnTo>
                    <a:lnTo>
                      <a:pt x="11" y="8"/>
                    </a:lnTo>
                    <a:lnTo>
                      <a:pt x="10" y="6"/>
                    </a:lnTo>
                    <a:lnTo>
                      <a:pt x="11" y="4"/>
                    </a:lnTo>
                    <a:lnTo>
                      <a:pt x="13" y="4"/>
                    </a:lnTo>
                    <a:lnTo>
                      <a:pt x="14" y="3"/>
                    </a:lnTo>
                    <a:lnTo>
                      <a:pt x="14" y="4"/>
                    </a:lnTo>
                    <a:lnTo>
                      <a:pt x="16" y="1"/>
                    </a:lnTo>
                    <a:lnTo>
                      <a:pt x="12" y="0"/>
                    </a:lnTo>
                    <a:lnTo>
                      <a:pt x="11" y="1"/>
                    </a:lnTo>
                    <a:lnTo>
                      <a:pt x="7" y="1"/>
                    </a:lnTo>
                    <a:lnTo>
                      <a:pt x="6" y="4"/>
                    </a:lnTo>
                    <a:lnTo>
                      <a:pt x="3" y="4"/>
                    </a:lnTo>
                    <a:lnTo>
                      <a:pt x="2" y="8"/>
                    </a:lnTo>
                    <a:lnTo>
                      <a:pt x="1" y="8"/>
                    </a:lnTo>
                    <a:lnTo>
                      <a:pt x="0" y="11"/>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93" name="Freeform 20"/>
              <p:cNvSpPr>
                <a:spLocks/>
              </p:cNvSpPr>
              <p:nvPr/>
            </p:nvSpPr>
            <p:spPr bwMode="auto">
              <a:xfrm>
                <a:off x="8521701" y="3128963"/>
                <a:ext cx="26987" cy="26988"/>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0 h 17"/>
                  <a:gd name="T52" fmla="*/ 0 w 17"/>
                  <a:gd name="T53" fmla="*/ 0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7"/>
                  <a:gd name="T83" fmla="*/ 17 w 17"/>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7">
                    <a:moveTo>
                      <a:pt x="0" y="0"/>
                    </a:moveTo>
                    <a:lnTo>
                      <a:pt x="0" y="1"/>
                    </a:lnTo>
                    <a:lnTo>
                      <a:pt x="1" y="2"/>
                    </a:lnTo>
                    <a:lnTo>
                      <a:pt x="2" y="4"/>
                    </a:lnTo>
                    <a:lnTo>
                      <a:pt x="4" y="9"/>
                    </a:lnTo>
                    <a:lnTo>
                      <a:pt x="5" y="12"/>
                    </a:lnTo>
                    <a:lnTo>
                      <a:pt x="9" y="16"/>
                    </a:lnTo>
                    <a:lnTo>
                      <a:pt x="10" y="13"/>
                    </a:lnTo>
                    <a:lnTo>
                      <a:pt x="12" y="12"/>
                    </a:lnTo>
                    <a:lnTo>
                      <a:pt x="16" y="12"/>
                    </a:lnTo>
                    <a:lnTo>
                      <a:pt x="16" y="11"/>
                    </a:lnTo>
                    <a:lnTo>
                      <a:pt x="16" y="10"/>
                    </a:lnTo>
                    <a:lnTo>
                      <a:pt x="14" y="9"/>
                    </a:lnTo>
                    <a:lnTo>
                      <a:pt x="13" y="10"/>
                    </a:lnTo>
                    <a:lnTo>
                      <a:pt x="12" y="9"/>
                    </a:lnTo>
                    <a:lnTo>
                      <a:pt x="11" y="10"/>
                    </a:lnTo>
                    <a:lnTo>
                      <a:pt x="9" y="6"/>
                    </a:lnTo>
                    <a:lnTo>
                      <a:pt x="9" y="9"/>
                    </a:lnTo>
                    <a:lnTo>
                      <a:pt x="8" y="9"/>
                    </a:lnTo>
                    <a:lnTo>
                      <a:pt x="8" y="8"/>
                    </a:lnTo>
                    <a:lnTo>
                      <a:pt x="5" y="6"/>
                    </a:lnTo>
                    <a:lnTo>
                      <a:pt x="4" y="3"/>
                    </a:lnTo>
                    <a:lnTo>
                      <a:pt x="2" y="2"/>
                    </a:lnTo>
                    <a:lnTo>
                      <a:pt x="1" y="0"/>
                    </a:lnTo>
                    <a:lnTo>
                      <a:pt x="0" y="0"/>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94" name="Freeform 21"/>
              <p:cNvSpPr>
                <a:spLocks/>
              </p:cNvSpPr>
              <p:nvPr/>
            </p:nvSpPr>
            <p:spPr bwMode="auto">
              <a:xfrm>
                <a:off x="8691563" y="3035300"/>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0 w 17"/>
                  <a:gd name="T29" fmla="*/ 2147483647 h 17"/>
                  <a:gd name="T30" fmla="*/ 0 w 17"/>
                  <a:gd name="T31" fmla="*/ 2147483647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0" y="10"/>
                    </a:moveTo>
                    <a:lnTo>
                      <a:pt x="4" y="5"/>
                    </a:lnTo>
                    <a:lnTo>
                      <a:pt x="4" y="4"/>
                    </a:lnTo>
                    <a:lnTo>
                      <a:pt x="4" y="2"/>
                    </a:lnTo>
                    <a:lnTo>
                      <a:pt x="9" y="0"/>
                    </a:lnTo>
                    <a:lnTo>
                      <a:pt x="11" y="0"/>
                    </a:lnTo>
                    <a:lnTo>
                      <a:pt x="9" y="0"/>
                    </a:lnTo>
                    <a:lnTo>
                      <a:pt x="13" y="4"/>
                    </a:lnTo>
                    <a:lnTo>
                      <a:pt x="16" y="7"/>
                    </a:lnTo>
                    <a:lnTo>
                      <a:pt x="16" y="8"/>
                    </a:lnTo>
                    <a:lnTo>
                      <a:pt x="16" y="11"/>
                    </a:lnTo>
                    <a:lnTo>
                      <a:pt x="6" y="16"/>
                    </a:lnTo>
                    <a:lnTo>
                      <a:pt x="4" y="14"/>
                    </a:lnTo>
                    <a:lnTo>
                      <a:pt x="4" y="13"/>
                    </a:lnTo>
                    <a:lnTo>
                      <a:pt x="0" y="11"/>
                    </a:lnTo>
                    <a:lnTo>
                      <a:pt x="0" y="1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295" name="Freeform 22"/>
              <p:cNvSpPr>
                <a:spLocks/>
              </p:cNvSpPr>
              <p:nvPr/>
            </p:nvSpPr>
            <p:spPr bwMode="auto">
              <a:xfrm>
                <a:off x="8396288" y="3092450"/>
                <a:ext cx="26987"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
                    </a:moveTo>
                    <a:lnTo>
                      <a:pt x="3" y="1"/>
                    </a:lnTo>
                    <a:lnTo>
                      <a:pt x="3" y="0"/>
                    </a:lnTo>
                    <a:lnTo>
                      <a:pt x="6" y="0"/>
                    </a:lnTo>
                    <a:lnTo>
                      <a:pt x="16" y="3"/>
                    </a:lnTo>
                    <a:lnTo>
                      <a:pt x="12" y="7"/>
                    </a:lnTo>
                    <a:lnTo>
                      <a:pt x="9" y="16"/>
                    </a:lnTo>
                    <a:lnTo>
                      <a:pt x="3" y="14"/>
                    </a:lnTo>
                    <a:lnTo>
                      <a:pt x="3" y="16"/>
                    </a:lnTo>
                    <a:lnTo>
                      <a:pt x="0" y="16"/>
                    </a:lnTo>
                    <a:lnTo>
                      <a:pt x="0" y="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296" name="Freeform 23"/>
              <p:cNvSpPr>
                <a:spLocks/>
              </p:cNvSpPr>
              <p:nvPr/>
            </p:nvSpPr>
            <p:spPr bwMode="auto">
              <a:xfrm>
                <a:off x="8543926" y="3117850"/>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7"/>
                    </a:moveTo>
                    <a:lnTo>
                      <a:pt x="0" y="7"/>
                    </a:lnTo>
                    <a:lnTo>
                      <a:pt x="2" y="7"/>
                    </a:lnTo>
                    <a:lnTo>
                      <a:pt x="2" y="10"/>
                    </a:lnTo>
                    <a:lnTo>
                      <a:pt x="4" y="14"/>
                    </a:lnTo>
                    <a:lnTo>
                      <a:pt x="4" y="16"/>
                    </a:lnTo>
                    <a:lnTo>
                      <a:pt x="6" y="16"/>
                    </a:lnTo>
                    <a:lnTo>
                      <a:pt x="6" y="14"/>
                    </a:lnTo>
                    <a:lnTo>
                      <a:pt x="10" y="16"/>
                    </a:lnTo>
                    <a:lnTo>
                      <a:pt x="12" y="12"/>
                    </a:lnTo>
                    <a:lnTo>
                      <a:pt x="16" y="12"/>
                    </a:lnTo>
                    <a:lnTo>
                      <a:pt x="16" y="8"/>
                    </a:lnTo>
                    <a:lnTo>
                      <a:pt x="14" y="8"/>
                    </a:lnTo>
                    <a:lnTo>
                      <a:pt x="12" y="10"/>
                    </a:lnTo>
                    <a:lnTo>
                      <a:pt x="12" y="8"/>
                    </a:lnTo>
                    <a:lnTo>
                      <a:pt x="12" y="7"/>
                    </a:lnTo>
                    <a:lnTo>
                      <a:pt x="12" y="1"/>
                    </a:lnTo>
                    <a:lnTo>
                      <a:pt x="10" y="0"/>
                    </a:lnTo>
                    <a:lnTo>
                      <a:pt x="2" y="7"/>
                    </a:lnTo>
                    <a:lnTo>
                      <a:pt x="0" y="7"/>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97" name="Freeform 24"/>
              <p:cNvSpPr>
                <a:spLocks/>
              </p:cNvSpPr>
              <p:nvPr/>
            </p:nvSpPr>
            <p:spPr bwMode="auto">
              <a:xfrm>
                <a:off x="8388351" y="3057525"/>
                <a:ext cx="26987" cy="26988"/>
              </a:xfrm>
              <a:custGeom>
                <a:avLst/>
                <a:gdLst>
                  <a:gd name="T0" fmla="*/ 0 w 17"/>
                  <a:gd name="T1" fmla="*/ 0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0"/>
                    </a:moveTo>
                    <a:lnTo>
                      <a:pt x="0" y="1"/>
                    </a:lnTo>
                    <a:lnTo>
                      <a:pt x="3" y="7"/>
                    </a:lnTo>
                    <a:lnTo>
                      <a:pt x="9" y="13"/>
                    </a:lnTo>
                    <a:lnTo>
                      <a:pt x="9" y="16"/>
                    </a:lnTo>
                    <a:lnTo>
                      <a:pt x="16" y="16"/>
                    </a:lnTo>
                    <a:lnTo>
                      <a:pt x="16" y="11"/>
                    </a:lnTo>
                    <a:lnTo>
                      <a:pt x="12" y="8"/>
                    </a:lnTo>
                    <a:lnTo>
                      <a:pt x="16" y="7"/>
                    </a:lnTo>
                    <a:lnTo>
                      <a:pt x="12" y="2"/>
                    </a:lnTo>
                    <a:lnTo>
                      <a:pt x="9" y="2"/>
                    </a:lnTo>
                    <a:lnTo>
                      <a:pt x="9" y="4"/>
                    </a:lnTo>
                    <a:lnTo>
                      <a:pt x="9" y="0"/>
                    </a:lnTo>
                    <a:lnTo>
                      <a:pt x="6" y="0"/>
                    </a:lnTo>
                    <a:lnTo>
                      <a:pt x="0" y="0"/>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98" name="Freeform 25"/>
              <p:cNvSpPr>
                <a:spLocks/>
              </p:cNvSpPr>
              <p:nvPr/>
            </p:nvSpPr>
            <p:spPr bwMode="auto">
              <a:xfrm>
                <a:off x="8620126" y="2894013"/>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6"/>
                    </a:moveTo>
                    <a:lnTo>
                      <a:pt x="0" y="12"/>
                    </a:lnTo>
                    <a:lnTo>
                      <a:pt x="2" y="16"/>
                    </a:lnTo>
                    <a:lnTo>
                      <a:pt x="8" y="6"/>
                    </a:lnTo>
                    <a:lnTo>
                      <a:pt x="16" y="3"/>
                    </a:lnTo>
                    <a:lnTo>
                      <a:pt x="16" y="0"/>
                    </a:lnTo>
                    <a:lnTo>
                      <a:pt x="2" y="6"/>
                    </a:lnTo>
                    <a:lnTo>
                      <a:pt x="0" y="6"/>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299" name="Freeform 26"/>
              <p:cNvSpPr>
                <a:spLocks/>
              </p:cNvSpPr>
              <p:nvPr/>
            </p:nvSpPr>
            <p:spPr bwMode="auto">
              <a:xfrm>
                <a:off x="8439151" y="2878138"/>
                <a:ext cx="26987" cy="26988"/>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5"/>
                    </a:lnTo>
                    <a:lnTo>
                      <a:pt x="12" y="5"/>
                    </a:lnTo>
                    <a:lnTo>
                      <a:pt x="4" y="16"/>
                    </a:lnTo>
                    <a:lnTo>
                      <a:pt x="0" y="0"/>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00" name="Freeform 27"/>
              <p:cNvSpPr>
                <a:spLocks/>
              </p:cNvSpPr>
              <p:nvPr/>
            </p:nvSpPr>
            <p:spPr bwMode="auto">
              <a:xfrm>
                <a:off x="8607426" y="3130550"/>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4"/>
                    </a:moveTo>
                    <a:lnTo>
                      <a:pt x="3" y="16"/>
                    </a:lnTo>
                    <a:lnTo>
                      <a:pt x="9" y="4"/>
                    </a:lnTo>
                    <a:lnTo>
                      <a:pt x="16" y="8"/>
                    </a:lnTo>
                    <a:lnTo>
                      <a:pt x="12" y="4"/>
                    </a:lnTo>
                    <a:lnTo>
                      <a:pt x="6" y="0"/>
                    </a:lnTo>
                    <a:lnTo>
                      <a:pt x="6" y="4"/>
                    </a:lnTo>
                    <a:lnTo>
                      <a:pt x="3" y="4"/>
                    </a:lnTo>
                    <a:lnTo>
                      <a:pt x="0" y="4"/>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01" name="Freeform 28"/>
              <p:cNvSpPr>
                <a:spLocks/>
              </p:cNvSpPr>
              <p:nvPr/>
            </p:nvSpPr>
            <p:spPr bwMode="auto">
              <a:xfrm>
                <a:off x="8586788" y="3001963"/>
                <a:ext cx="26987" cy="26988"/>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2" y="3"/>
                    </a:lnTo>
                    <a:lnTo>
                      <a:pt x="4" y="6"/>
                    </a:lnTo>
                    <a:lnTo>
                      <a:pt x="6" y="16"/>
                    </a:lnTo>
                    <a:lnTo>
                      <a:pt x="16" y="16"/>
                    </a:lnTo>
                    <a:lnTo>
                      <a:pt x="13" y="16"/>
                    </a:lnTo>
                    <a:lnTo>
                      <a:pt x="11" y="16"/>
                    </a:lnTo>
                    <a:lnTo>
                      <a:pt x="4" y="3"/>
                    </a:lnTo>
                    <a:lnTo>
                      <a:pt x="2" y="0"/>
                    </a:lnTo>
                    <a:lnTo>
                      <a:pt x="0" y="0"/>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02" name="Freeform 29"/>
              <p:cNvSpPr>
                <a:spLocks/>
              </p:cNvSpPr>
              <p:nvPr/>
            </p:nvSpPr>
            <p:spPr bwMode="auto">
              <a:xfrm>
                <a:off x="8524876" y="3019425"/>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8"/>
                    </a:moveTo>
                    <a:lnTo>
                      <a:pt x="3" y="8"/>
                    </a:lnTo>
                    <a:lnTo>
                      <a:pt x="6" y="8"/>
                    </a:lnTo>
                    <a:lnTo>
                      <a:pt x="9" y="4"/>
                    </a:lnTo>
                    <a:lnTo>
                      <a:pt x="12" y="0"/>
                    </a:lnTo>
                    <a:lnTo>
                      <a:pt x="16" y="4"/>
                    </a:lnTo>
                    <a:lnTo>
                      <a:pt x="12" y="12"/>
                    </a:lnTo>
                    <a:lnTo>
                      <a:pt x="12" y="16"/>
                    </a:lnTo>
                    <a:lnTo>
                      <a:pt x="6" y="12"/>
                    </a:lnTo>
                    <a:lnTo>
                      <a:pt x="0" y="12"/>
                    </a:lnTo>
                    <a:lnTo>
                      <a:pt x="0" y="8"/>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03" name="Freeform 30"/>
              <p:cNvSpPr>
                <a:spLocks/>
              </p:cNvSpPr>
              <p:nvPr/>
            </p:nvSpPr>
            <p:spPr bwMode="auto">
              <a:xfrm>
                <a:off x="8653463" y="3132138"/>
                <a:ext cx="26987" cy="26988"/>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4" y="8"/>
                    </a:lnTo>
                    <a:lnTo>
                      <a:pt x="16" y="16"/>
                    </a:lnTo>
                    <a:lnTo>
                      <a:pt x="16" y="8"/>
                    </a:lnTo>
                    <a:lnTo>
                      <a:pt x="12" y="4"/>
                    </a:lnTo>
                    <a:lnTo>
                      <a:pt x="8" y="8"/>
                    </a:lnTo>
                    <a:lnTo>
                      <a:pt x="0" y="0"/>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04" name="Freeform 31"/>
              <p:cNvSpPr>
                <a:spLocks/>
              </p:cNvSpPr>
              <p:nvPr/>
            </p:nvSpPr>
            <p:spPr bwMode="auto">
              <a:xfrm>
                <a:off x="8616951" y="3127375"/>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5"/>
                    </a:moveTo>
                    <a:lnTo>
                      <a:pt x="5" y="0"/>
                    </a:lnTo>
                    <a:lnTo>
                      <a:pt x="10" y="0"/>
                    </a:lnTo>
                    <a:lnTo>
                      <a:pt x="16" y="5"/>
                    </a:lnTo>
                    <a:lnTo>
                      <a:pt x="16" y="10"/>
                    </a:lnTo>
                    <a:lnTo>
                      <a:pt x="10" y="16"/>
                    </a:lnTo>
                    <a:lnTo>
                      <a:pt x="0" y="5"/>
                    </a:lnTo>
                  </a:path>
                </a:pathLst>
              </a:custGeom>
              <a:solidFill>
                <a:srgbClr val="FF0000"/>
              </a:solidFill>
              <a:ln w="9525" cap="rnd" cmpd="sng">
                <a:solidFill>
                  <a:schemeClr val="tx1"/>
                </a:solidFill>
                <a:prstDash val="solid"/>
                <a:round/>
                <a:headEnd type="none" w="med" len="med"/>
                <a:tailEnd type="none" w="med" len="med"/>
              </a:ln>
            </p:spPr>
            <p:txBody>
              <a:bodyPr/>
              <a:lstStyle/>
              <a:p>
                <a:endParaRPr lang="da-DK" dirty="0"/>
              </a:p>
            </p:txBody>
          </p:sp>
          <p:sp>
            <p:nvSpPr>
              <p:cNvPr id="11305" name="Freeform 32"/>
              <p:cNvSpPr>
                <a:spLocks/>
              </p:cNvSpPr>
              <p:nvPr/>
            </p:nvSpPr>
            <p:spPr bwMode="auto">
              <a:xfrm>
                <a:off x="8378826" y="3000375"/>
                <a:ext cx="26987" cy="26988"/>
              </a:xfrm>
              <a:custGeom>
                <a:avLst/>
                <a:gdLst>
                  <a:gd name="T0" fmla="*/ 0 w 17"/>
                  <a:gd name="T1" fmla="*/ 2147483647 h 17"/>
                  <a:gd name="T2" fmla="*/ 2147483647 w 17"/>
                  <a:gd name="T3" fmla="*/ 0 h 17"/>
                  <a:gd name="T4" fmla="*/ 0 w 17"/>
                  <a:gd name="T5" fmla="*/ 0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5"/>
                    </a:moveTo>
                    <a:lnTo>
                      <a:pt x="5" y="0"/>
                    </a:lnTo>
                    <a:lnTo>
                      <a:pt x="0" y="0"/>
                    </a:lnTo>
                    <a:lnTo>
                      <a:pt x="16" y="0"/>
                    </a:lnTo>
                    <a:lnTo>
                      <a:pt x="10" y="0"/>
                    </a:lnTo>
                    <a:lnTo>
                      <a:pt x="10" y="5"/>
                    </a:lnTo>
                    <a:lnTo>
                      <a:pt x="16" y="5"/>
                    </a:lnTo>
                    <a:lnTo>
                      <a:pt x="16" y="16"/>
                    </a:lnTo>
                    <a:lnTo>
                      <a:pt x="5" y="10"/>
                    </a:lnTo>
                    <a:lnTo>
                      <a:pt x="0" y="5"/>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06" name="Freeform 33"/>
              <p:cNvSpPr>
                <a:spLocks/>
              </p:cNvSpPr>
              <p:nvPr/>
            </p:nvSpPr>
            <p:spPr bwMode="auto">
              <a:xfrm>
                <a:off x="8515351" y="3116263"/>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5" y="0"/>
                    </a:lnTo>
                    <a:lnTo>
                      <a:pt x="5" y="5"/>
                    </a:lnTo>
                    <a:lnTo>
                      <a:pt x="16" y="10"/>
                    </a:lnTo>
                    <a:lnTo>
                      <a:pt x="10" y="16"/>
                    </a:lnTo>
                    <a:lnTo>
                      <a:pt x="5" y="16"/>
                    </a:lnTo>
                    <a:lnTo>
                      <a:pt x="0" y="10"/>
                    </a:lnTo>
                    <a:lnTo>
                      <a:pt x="0" y="5"/>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07" name="Freeform 34"/>
              <p:cNvSpPr>
                <a:spLocks/>
              </p:cNvSpPr>
              <p:nvPr/>
            </p:nvSpPr>
            <p:spPr bwMode="auto">
              <a:xfrm>
                <a:off x="8524876" y="3119438"/>
                <a:ext cx="1587" cy="26988"/>
              </a:xfrm>
              <a:custGeom>
                <a:avLst/>
                <a:gdLst>
                  <a:gd name="T0" fmla="*/ 0 w 1"/>
                  <a:gd name="T1" fmla="*/ 2147483647 h 17"/>
                  <a:gd name="T2" fmla="*/ 0 w 1"/>
                  <a:gd name="T3" fmla="*/ 0 h 17"/>
                  <a:gd name="T4" fmla="*/ 0 w 1"/>
                  <a:gd name="T5" fmla="*/ 2147483647 h 17"/>
                  <a:gd name="T6" fmla="*/ 0 w 1"/>
                  <a:gd name="T7" fmla="*/ 2147483647 h 17"/>
                  <a:gd name="T8" fmla="*/ 0 60000 65536"/>
                  <a:gd name="T9" fmla="*/ 0 60000 65536"/>
                  <a:gd name="T10" fmla="*/ 0 60000 65536"/>
                  <a:gd name="T11" fmla="*/ 0 60000 65536"/>
                  <a:gd name="T12" fmla="*/ 0 w 1"/>
                  <a:gd name="T13" fmla="*/ 0 h 17"/>
                  <a:gd name="T14" fmla="*/ 1 w 1"/>
                  <a:gd name="T15" fmla="*/ 17 h 17"/>
                </a:gdLst>
                <a:ahLst/>
                <a:cxnLst>
                  <a:cxn ang="T8">
                    <a:pos x="T0" y="T1"/>
                  </a:cxn>
                  <a:cxn ang="T9">
                    <a:pos x="T2" y="T3"/>
                  </a:cxn>
                  <a:cxn ang="T10">
                    <a:pos x="T4" y="T5"/>
                  </a:cxn>
                  <a:cxn ang="T11">
                    <a:pos x="T6" y="T7"/>
                  </a:cxn>
                </a:cxnLst>
                <a:rect l="T12" t="T13" r="T14" b="T15"/>
                <a:pathLst>
                  <a:path w="1" h="17">
                    <a:moveTo>
                      <a:pt x="0" y="8"/>
                    </a:moveTo>
                    <a:lnTo>
                      <a:pt x="0" y="0"/>
                    </a:lnTo>
                    <a:lnTo>
                      <a:pt x="0" y="16"/>
                    </a:lnTo>
                    <a:lnTo>
                      <a:pt x="0" y="8"/>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08" name="Freeform 35"/>
              <p:cNvSpPr>
                <a:spLocks/>
              </p:cNvSpPr>
              <p:nvPr/>
            </p:nvSpPr>
            <p:spPr bwMode="auto">
              <a:xfrm>
                <a:off x="9420226" y="2427288"/>
                <a:ext cx="323850" cy="274638"/>
              </a:xfrm>
              <a:custGeom>
                <a:avLst/>
                <a:gdLst>
                  <a:gd name="T0" fmla="*/ 2147483647 w 204"/>
                  <a:gd name="T1" fmla="*/ 2147483647 h 173"/>
                  <a:gd name="T2" fmla="*/ 2147483647 w 204"/>
                  <a:gd name="T3" fmla="*/ 2147483647 h 173"/>
                  <a:gd name="T4" fmla="*/ 2147483647 w 204"/>
                  <a:gd name="T5" fmla="*/ 2147483647 h 173"/>
                  <a:gd name="T6" fmla="*/ 2147483647 w 204"/>
                  <a:gd name="T7" fmla="*/ 2147483647 h 173"/>
                  <a:gd name="T8" fmla="*/ 2147483647 w 204"/>
                  <a:gd name="T9" fmla="*/ 2147483647 h 173"/>
                  <a:gd name="T10" fmla="*/ 2147483647 w 204"/>
                  <a:gd name="T11" fmla="*/ 2147483647 h 173"/>
                  <a:gd name="T12" fmla="*/ 2147483647 w 204"/>
                  <a:gd name="T13" fmla="*/ 2147483647 h 173"/>
                  <a:gd name="T14" fmla="*/ 2147483647 w 204"/>
                  <a:gd name="T15" fmla="*/ 2147483647 h 173"/>
                  <a:gd name="T16" fmla="*/ 2147483647 w 204"/>
                  <a:gd name="T17" fmla="*/ 2147483647 h 173"/>
                  <a:gd name="T18" fmla="*/ 2147483647 w 204"/>
                  <a:gd name="T19" fmla="*/ 2147483647 h 173"/>
                  <a:gd name="T20" fmla="*/ 2147483647 w 204"/>
                  <a:gd name="T21" fmla="*/ 2147483647 h 173"/>
                  <a:gd name="T22" fmla="*/ 2147483647 w 204"/>
                  <a:gd name="T23" fmla="*/ 2147483647 h 173"/>
                  <a:gd name="T24" fmla="*/ 2147483647 w 204"/>
                  <a:gd name="T25" fmla="*/ 2147483647 h 173"/>
                  <a:gd name="T26" fmla="*/ 0 w 204"/>
                  <a:gd name="T27" fmla="*/ 2147483647 h 173"/>
                  <a:gd name="T28" fmla="*/ 2147483647 w 204"/>
                  <a:gd name="T29" fmla="*/ 2147483647 h 173"/>
                  <a:gd name="T30" fmla="*/ 2147483647 w 204"/>
                  <a:gd name="T31" fmla="*/ 2147483647 h 173"/>
                  <a:gd name="T32" fmla="*/ 2147483647 w 204"/>
                  <a:gd name="T33" fmla="*/ 2147483647 h 173"/>
                  <a:gd name="T34" fmla="*/ 2147483647 w 204"/>
                  <a:gd name="T35" fmla="*/ 2147483647 h 173"/>
                  <a:gd name="T36" fmla="*/ 2147483647 w 204"/>
                  <a:gd name="T37" fmla="*/ 2147483647 h 173"/>
                  <a:gd name="T38" fmla="*/ 2147483647 w 204"/>
                  <a:gd name="T39" fmla="*/ 2147483647 h 173"/>
                  <a:gd name="T40" fmla="*/ 2147483647 w 204"/>
                  <a:gd name="T41" fmla="*/ 2147483647 h 173"/>
                  <a:gd name="T42" fmla="*/ 2147483647 w 204"/>
                  <a:gd name="T43" fmla="*/ 2147483647 h 173"/>
                  <a:gd name="T44" fmla="*/ 2147483647 w 204"/>
                  <a:gd name="T45" fmla="*/ 2147483647 h 173"/>
                  <a:gd name="T46" fmla="*/ 2147483647 w 204"/>
                  <a:gd name="T47" fmla="*/ 2147483647 h 173"/>
                  <a:gd name="T48" fmla="*/ 2147483647 w 204"/>
                  <a:gd name="T49" fmla="*/ 2147483647 h 173"/>
                  <a:gd name="T50" fmla="*/ 2147483647 w 204"/>
                  <a:gd name="T51" fmla="*/ 2147483647 h 173"/>
                  <a:gd name="T52" fmla="*/ 2147483647 w 204"/>
                  <a:gd name="T53" fmla="*/ 2147483647 h 173"/>
                  <a:gd name="T54" fmla="*/ 2147483647 w 204"/>
                  <a:gd name="T55" fmla="*/ 2147483647 h 173"/>
                  <a:gd name="T56" fmla="*/ 2147483647 w 204"/>
                  <a:gd name="T57" fmla="*/ 2147483647 h 173"/>
                  <a:gd name="T58" fmla="*/ 2147483647 w 204"/>
                  <a:gd name="T59" fmla="*/ 2147483647 h 173"/>
                  <a:gd name="T60" fmla="*/ 2147483647 w 204"/>
                  <a:gd name="T61" fmla="*/ 2147483647 h 173"/>
                  <a:gd name="T62" fmla="*/ 2147483647 w 204"/>
                  <a:gd name="T63" fmla="*/ 2147483647 h 173"/>
                  <a:gd name="T64" fmla="*/ 2147483647 w 204"/>
                  <a:gd name="T65" fmla="*/ 2147483647 h 173"/>
                  <a:gd name="T66" fmla="*/ 2147483647 w 204"/>
                  <a:gd name="T67" fmla="*/ 2147483647 h 173"/>
                  <a:gd name="T68" fmla="*/ 2147483647 w 204"/>
                  <a:gd name="T69" fmla="*/ 2147483647 h 173"/>
                  <a:gd name="T70" fmla="*/ 2147483647 w 204"/>
                  <a:gd name="T71" fmla="*/ 2147483647 h 173"/>
                  <a:gd name="T72" fmla="*/ 2147483647 w 204"/>
                  <a:gd name="T73" fmla="*/ 2147483647 h 173"/>
                  <a:gd name="T74" fmla="*/ 2147483647 w 204"/>
                  <a:gd name="T75" fmla="*/ 2147483647 h 173"/>
                  <a:gd name="T76" fmla="*/ 2147483647 w 204"/>
                  <a:gd name="T77" fmla="*/ 2147483647 h 173"/>
                  <a:gd name="T78" fmla="*/ 2147483647 w 204"/>
                  <a:gd name="T79" fmla="*/ 2147483647 h 173"/>
                  <a:gd name="T80" fmla="*/ 2147483647 w 204"/>
                  <a:gd name="T81" fmla="*/ 2147483647 h 173"/>
                  <a:gd name="T82" fmla="*/ 2147483647 w 204"/>
                  <a:gd name="T83" fmla="*/ 0 h 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173"/>
                  <a:gd name="T128" fmla="*/ 204 w 204"/>
                  <a:gd name="T129" fmla="*/ 173 h 1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173">
                    <a:moveTo>
                      <a:pt x="185" y="0"/>
                    </a:moveTo>
                    <a:lnTo>
                      <a:pt x="180" y="7"/>
                    </a:lnTo>
                    <a:lnTo>
                      <a:pt x="162" y="7"/>
                    </a:lnTo>
                    <a:lnTo>
                      <a:pt x="143" y="11"/>
                    </a:lnTo>
                    <a:lnTo>
                      <a:pt x="128" y="5"/>
                    </a:lnTo>
                    <a:lnTo>
                      <a:pt x="121" y="7"/>
                    </a:lnTo>
                    <a:lnTo>
                      <a:pt x="112" y="5"/>
                    </a:lnTo>
                    <a:lnTo>
                      <a:pt x="100" y="3"/>
                    </a:lnTo>
                    <a:lnTo>
                      <a:pt x="96" y="4"/>
                    </a:lnTo>
                    <a:lnTo>
                      <a:pt x="78" y="4"/>
                    </a:lnTo>
                    <a:lnTo>
                      <a:pt x="83" y="14"/>
                    </a:lnTo>
                    <a:lnTo>
                      <a:pt x="78" y="15"/>
                    </a:lnTo>
                    <a:lnTo>
                      <a:pt x="78" y="18"/>
                    </a:lnTo>
                    <a:lnTo>
                      <a:pt x="66" y="16"/>
                    </a:lnTo>
                    <a:lnTo>
                      <a:pt x="66" y="20"/>
                    </a:lnTo>
                    <a:lnTo>
                      <a:pt x="57" y="20"/>
                    </a:lnTo>
                    <a:lnTo>
                      <a:pt x="51" y="16"/>
                    </a:lnTo>
                    <a:lnTo>
                      <a:pt x="48" y="22"/>
                    </a:lnTo>
                    <a:lnTo>
                      <a:pt x="34" y="27"/>
                    </a:lnTo>
                    <a:lnTo>
                      <a:pt x="32" y="32"/>
                    </a:lnTo>
                    <a:lnTo>
                      <a:pt x="27" y="33"/>
                    </a:lnTo>
                    <a:lnTo>
                      <a:pt x="22" y="35"/>
                    </a:lnTo>
                    <a:lnTo>
                      <a:pt x="14" y="45"/>
                    </a:lnTo>
                    <a:lnTo>
                      <a:pt x="11" y="46"/>
                    </a:lnTo>
                    <a:lnTo>
                      <a:pt x="7" y="48"/>
                    </a:lnTo>
                    <a:lnTo>
                      <a:pt x="1" y="53"/>
                    </a:lnTo>
                    <a:lnTo>
                      <a:pt x="2" y="63"/>
                    </a:lnTo>
                    <a:lnTo>
                      <a:pt x="0" y="70"/>
                    </a:lnTo>
                    <a:lnTo>
                      <a:pt x="2" y="76"/>
                    </a:lnTo>
                    <a:lnTo>
                      <a:pt x="7" y="86"/>
                    </a:lnTo>
                    <a:lnTo>
                      <a:pt x="4" y="90"/>
                    </a:lnTo>
                    <a:lnTo>
                      <a:pt x="8" y="92"/>
                    </a:lnTo>
                    <a:lnTo>
                      <a:pt x="10" y="106"/>
                    </a:lnTo>
                    <a:lnTo>
                      <a:pt x="17" y="108"/>
                    </a:lnTo>
                    <a:lnTo>
                      <a:pt x="22" y="123"/>
                    </a:lnTo>
                    <a:lnTo>
                      <a:pt x="25" y="122"/>
                    </a:lnTo>
                    <a:lnTo>
                      <a:pt x="31" y="123"/>
                    </a:lnTo>
                    <a:lnTo>
                      <a:pt x="39" y="130"/>
                    </a:lnTo>
                    <a:lnTo>
                      <a:pt x="44" y="126"/>
                    </a:lnTo>
                    <a:lnTo>
                      <a:pt x="47" y="116"/>
                    </a:lnTo>
                    <a:lnTo>
                      <a:pt x="57" y="119"/>
                    </a:lnTo>
                    <a:lnTo>
                      <a:pt x="52" y="159"/>
                    </a:lnTo>
                    <a:lnTo>
                      <a:pt x="57" y="158"/>
                    </a:lnTo>
                    <a:lnTo>
                      <a:pt x="61" y="150"/>
                    </a:lnTo>
                    <a:lnTo>
                      <a:pt x="68" y="149"/>
                    </a:lnTo>
                    <a:lnTo>
                      <a:pt x="69" y="145"/>
                    </a:lnTo>
                    <a:lnTo>
                      <a:pt x="72" y="147"/>
                    </a:lnTo>
                    <a:lnTo>
                      <a:pt x="78" y="142"/>
                    </a:lnTo>
                    <a:lnTo>
                      <a:pt x="83" y="137"/>
                    </a:lnTo>
                    <a:lnTo>
                      <a:pt x="86" y="136"/>
                    </a:lnTo>
                    <a:lnTo>
                      <a:pt x="89" y="140"/>
                    </a:lnTo>
                    <a:lnTo>
                      <a:pt x="90" y="142"/>
                    </a:lnTo>
                    <a:lnTo>
                      <a:pt x="92" y="141"/>
                    </a:lnTo>
                    <a:lnTo>
                      <a:pt x="92" y="135"/>
                    </a:lnTo>
                    <a:lnTo>
                      <a:pt x="108" y="147"/>
                    </a:lnTo>
                    <a:lnTo>
                      <a:pt x="114" y="144"/>
                    </a:lnTo>
                    <a:lnTo>
                      <a:pt x="116" y="149"/>
                    </a:lnTo>
                    <a:lnTo>
                      <a:pt x="126" y="149"/>
                    </a:lnTo>
                    <a:lnTo>
                      <a:pt x="127" y="154"/>
                    </a:lnTo>
                    <a:lnTo>
                      <a:pt x="141" y="166"/>
                    </a:lnTo>
                    <a:lnTo>
                      <a:pt x="152" y="172"/>
                    </a:lnTo>
                    <a:lnTo>
                      <a:pt x="165" y="165"/>
                    </a:lnTo>
                    <a:lnTo>
                      <a:pt x="167" y="160"/>
                    </a:lnTo>
                    <a:lnTo>
                      <a:pt x="176" y="165"/>
                    </a:lnTo>
                    <a:lnTo>
                      <a:pt x="189" y="165"/>
                    </a:lnTo>
                    <a:lnTo>
                      <a:pt x="187" y="159"/>
                    </a:lnTo>
                    <a:lnTo>
                      <a:pt x="188" y="152"/>
                    </a:lnTo>
                    <a:lnTo>
                      <a:pt x="192" y="148"/>
                    </a:lnTo>
                    <a:lnTo>
                      <a:pt x="192" y="140"/>
                    </a:lnTo>
                    <a:lnTo>
                      <a:pt x="203" y="134"/>
                    </a:lnTo>
                    <a:lnTo>
                      <a:pt x="196" y="129"/>
                    </a:lnTo>
                    <a:lnTo>
                      <a:pt x="194" y="123"/>
                    </a:lnTo>
                    <a:lnTo>
                      <a:pt x="192" y="128"/>
                    </a:lnTo>
                    <a:lnTo>
                      <a:pt x="178" y="95"/>
                    </a:lnTo>
                    <a:lnTo>
                      <a:pt x="169" y="93"/>
                    </a:lnTo>
                    <a:lnTo>
                      <a:pt x="165" y="77"/>
                    </a:lnTo>
                    <a:lnTo>
                      <a:pt x="151" y="60"/>
                    </a:lnTo>
                    <a:lnTo>
                      <a:pt x="153" y="52"/>
                    </a:lnTo>
                    <a:lnTo>
                      <a:pt x="158" y="48"/>
                    </a:lnTo>
                    <a:lnTo>
                      <a:pt x="170" y="42"/>
                    </a:lnTo>
                    <a:lnTo>
                      <a:pt x="181" y="42"/>
                    </a:lnTo>
                    <a:lnTo>
                      <a:pt x="184" y="17"/>
                    </a:lnTo>
                    <a:lnTo>
                      <a:pt x="191" y="13"/>
                    </a:lnTo>
                    <a:lnTo>
                      <a:pt x="185" y="0"/>
                    </a:lnTo>
                  </a:path>
                </a:pathLst>
              </a:custGeom>
              <a:solidFill>
                <a:srgbClr val="FF0000"/>
              </a:solidFill>
              <a:ln w="12700" cap="rnd" cmpd="sng">
                <a:solidFill>
                  <a:srgbClr val="000000"/>
                </a:solidFill>
                <a:prstDash val="solid"/>
                <a:round/>
                <a:headEnd/>
                <a:tailEnd/>
              </a:ln>
            </p:spPr>
            <p:txBody>
              <a:bodyPr/>
              <a:lstStyle/>
              <a:p>
                <a:endParaRPr lang="da-DK" dirty="0"/>
              </a:p>
            </p:txBody>
          </p:sp>
          <p:sp>
            <p:nvSpPr>
              <p:cNvPr id="11309" name="Freeform 36"/>
              <p:cNvSpPr>
                <a:spLocks/>
              </p:cNvSpPr>
              <p:nvPr/>
            </p:nvSpPr>
            <p:spPr bwMode="auto">
              <a:xfrm>
                <a:off x="9323388" y="2595563"/>
                <a:ext cx="103187" cy="101600"/>
              </a:xfrm>
              <a:custGeom>
                <a:avLst/>
                <a:gdLst>
                  <a:gd name="T0" fmla="*/ 2147483647 w 65"/>
                  <a:gd name="T1" fmla="*/ 2147483647 h 64"/>
                  <a:gd name="T2" fmla="*/ 2147483647 w 65"/>
                  <a:gd name="T3" fmla="*/ 2147483647 h 64"/>
                  <a:gd name="T4" fmla="*/ 2147483647 w 65"/>
                  <a:gd name="T5" fmla="*/ 2147483647 h 64"/>
                  <a:gd name="T6" fmla="*/ 2147483647 w 65"/>
                  <a:gd name="T7" fmla="*/ 2147483647 h 64"/>
                  <a:gd name="T8" fmla="*/ 2147483647 w 65"/>
                  <a:gd name="T9" fmla="*/ 2147483647 h 64"/>
                  <a:gd name="T10" fmla="*/ 2147483647 w 65"/>
                  <a:gd name="T11" fmla="*/ 2147483647 h 64"/>
                  <a:gd name="T12" fmla="*/ 2147483647 w 65"/>
                  <a:gd name="T13" fmla="*/ 2147483647 h 64"/>
                  <a:gd name="T14" fmla="*/ 2147483647 w 65"/>
                  <a:gd name="T15" fmla="*/ 2147483647 h 64"/>
                  <a:gd name="T16" fmla="*/ 2147483647 w 65"/>
                  <a:gd name="T17" fmla="*/ 2147483647 h 64"/>
                  <a:gd name="T18" fmla="*/ 2147483647 w 65"/>
                  <a:gd name="T19" fmla="*/ 0 h 64"/>
                  <a:gd name="T20" fmla="*/ 2147483647 w 65"/>
                  <a:gd name="T21" fmla="*/ 2147483647 h 64"/>
                  <a:gd name="T22" fmla="*/ 2147483647 w 65"/>
                  <a:gd name="T23" fmla="*/ 0 h 64"/>
                  <a:gd name="T24" fmla="*/ 2147483647 w 65"/>
                  <a:gd name="T25" fmla="*/ 2147483647 h 64"/>
                  <a:gd name="T26" fmla="*/ 2147483647 w 65"/>
                  <a:gd name="T27" fmla="*/ 2147483647 h 64"/>
                  <a:gd name="T28" fmla="*/ 2147483647 w 65"/>
                  <a:gd name="T29" fmla="*/ 2147483647 h 64"/>
                  <a:gd name="T30" fmla="*/ 2147483647 w 65"/>
                  <a:gd name="T31" fmla="*/ 2147483647 h 64"/>
                  <a:gd name="T32" fmla="*/ 0 w 65"/>
                  <a:gd name="T33" fmla="*/ 2147483647 h 64"/>
                  <a:gd name="T34" fmla="*/ 2147483647 w 65"/>
                  <a:gd name="T35" fmla="*/ 2147483647 h 64"/>
                  <a:gd name="T36" fmla="*/ 2147483647 w 65"/>
                  <a:gd name="T37" fmla="*/ 2147483647 h 64"/>
                  <a:gd name="T38" fmla="*/ 2147483647 w 65"/>
                  <a:gd name="T39" fmla="*/ 2147483647 h 64"/>
                  <a:gd name="T40" fmla="*/ 2147483647 w 65"/>
                  <a:gd name="T41" fmla="*/ 2147483647 h 64"/>
                  <a:gd name="T42" fmla="*/ 2147483647 w 65"/>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64"/>
                  <a:gd name="T68" fmla="*/ 65 w 65"/>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64">
                    <a:moveTo>
                      <a:pt x="14" y="63"/>
                    </a:moveTo>
                    <a:lnTo>
                      <a:pt x="20" y="56"/>
                    </a:lnTo>
                    <a:lnTo>
                      <a:pt x="22" y="38"/>
                    </a:lnTo>
                    <a:lnTo>
                      <a:pt x="30" y="33"/>
                    </a:lnTo>
                    <a:lnTo>
                      <a:pt x="41" y="34"/>
                    </a:lnTo>
                    <a:lnTo>
                      <a:pt x="39" y="30"/>
                    </a:lnTo>
                    <a:lnTo>
                      <a:pt x="56" y="10"/>
                    </a:lnTo>
                    <a:lnTo>
                      <a:pt x="64" y="12"/>
                    </a:lnTo>
                    <a:lnTo>
                      <a:pt x="49" y="1"/>
                    </a:lnTo>
                    <a:lnTo>
                      <a:pt x="41" y="0"/>
                    </a:lnTo>
                    <a:lnTo>
                      <a:pt x="34" y="4"/>
                    </a:lnTo>
                    <a:lnTo>
                      <a:pt x="29" y="0"/>
                    </a:lnTo>
                    <a:lnTo>
                      <a:pt x="19" y="7"/>
                    </a:lnTo>
                    <a:lnTo>
                      <a:pt x="18" y="13"/>
                    </a:lnTo>
                    <a:lnTo>
                      <a:pt x="11" y="20"/>
                    </a:lnTo>
                    <a:lnTo>
                      <a:pt x="7" y="12"/>
                    </a:lnTo>
                    <a:lnTo>
                      <a:pt x="0" y="14"/>
                    </a:lnTo>
                    <a:lnTo>
                      <a:pt x="8" y="26"/>
                    </a:lnTo>
                    <a:lnTo>
                      <a:pt x="7" y="29"/>
                    </a:lnTo>
                    <a:lnTo>
                      <a:pt x="19" y="42"/>
                    </a:lnTo>
                    <a:lnTo>
                      <a:pt x="10" y="58"/>
                    </a:lnTo>
                    <a:lnTo>
                      <a:pt x="14" y="6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10" name="Freeform 37"/>
              <p:cNvSpPr>
                <a:spLocks/>
              </p:cNvSpPr>
              <p:nvPr/>
            </p:nvSpPr>
            <p:spPr bwMode="auto">
              <a:xfrm>
                <a:off x="9329738" y="2536825"/>
                <a:ext cx="71437" cy="52388"/>
              </a:xfrm>
              <a:custGeom>
                <a:avLst/>
                <a:gdLst>
                  <a:gd name="T0" fmla="*/ 2147483647 w 45"/>
                  <a:gd name="T1" fmla="*/ 0 h 33"/>
                  <a:gd name="T2" fmla="*/ 2147483647 w 45"/>
                  <a:gd name="T3" fmla="*/ 2147483647 h 33"/>
                  <a:gd name="T4" fmla="*/ 0 w 45"/>
                  <a:gd name="T5" fmla="*/ 2147483647 h 33"/>
                  <a:gd name="T6" fmla="*/ 2147483647 w 45"/>
                  <a:gd name="T7" fmla="*/ 2147483647 h 33"/>
                  <a:gd name="T8" fmla="*/ 2147483647 w 45"/>
                  <a:gd name="T9" fmla="*/ 2147483647 h 33"/>
                  <a:gd name="T10" fmla="*/ 2147483647 w 45"/>
                  <a:gd name="T11" fmla="*/ 2147483647 h 33"/>
                  <a:gd name="T12" fmla="*/ 2147483647 w 45"/>
                  <a:gd name="T13" fmla="*/ 2147483647 h 33"/>
                  <a:gd name="T14" fmla="*/ 2147483647 w 45"/>
                  <a:gd name="T15" fmla="*/ 2147483647 h 33"/>
                  <a:gd name="T16" fmla="*/ 2147483647 w 45"/>
                  <a:gd name="T17" fmla="*/ 2147483647 h 33"/>
                  <a:gd name="T18" fmla="*/ 2147483647 w 45"/>
                  <a:gd name="T19" fmla="*/ 2147483647 h 33"/>
                  <a:gd name="T20" fmla="*/ 2147483647 w 45"/>
                  <a:gd name="T21" fmla="*/ 2147483647 h 33"/>
                  <a:gd name="T22" fmla="*/ 2147483647 w 45"/>
                  <a:gd name="T23" fmla="*/ 0 h 33"/>
                  <a:gd name="T24" fmla="*/ 2147483647 w 45"/>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33"/>
                  <a:gd name="T41" fmla="*/ 45 w 45"/>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33">
                    <a:moveTo>
                      <a:pt x="24" y="0"/>
                    </a:moveTo>
                    <a:lnTo>
                      <a:pt x="18" y="6"/>
                    </a:lnTo>
                    <a:lnTo>
                      <a:pt x="0" y="14"/>
                    </a:lnTo>
                    <a:lnTo>
                      <a:pt x="9" y="19"/>
                    </a:lnTo>
                    <a:lnTo>
                      <a:pt x="15" y="17"/>
                    </a:lnTo>
                    <a:lnTo>
                      <a:pt x="21" y="31"/>
                    </a:lnTo>
                    <a:lnTo>
                      <a:pt x="24" y="32"/>
                    </a:lnTo>
                    <a:lnTo>
                      <a:pt x="29" y="31"/>
                    </a:lnTo>
                    <a:lnTo>
                      <a:pt x="44" y="17"/>
                    </a:lnTo>
                    <a:lnTo>
                      <a:pt x="37" y="6"/>
                    </a:lnTo>
                    <a:lnTo>
                      <a:pt x="28" y="6"/>
                    </a:lnTo>
                    <a:lnTo>
                      <a:pt x="28" y="0"/>
                    </a:lnTo>
                    <a:lnTo>
                      <a:pt x="24"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11" name="Freeform 38"/>
              <p:cNvSpPr>
                <a:spLocks/>
              </p:cNvSpPr>
              <p:nvPr/>
            </p:nvSpPr>
            <p:spPr bwMode="auto">
              <a:xfrm>
                <a:off x="9404351" y="2584450"/>
                <a:ext cx="26987" cy="26988"/>
              </a:xfrm>
              <a:custGeom>
                <a:avLst/>
                <a:gdLst>
                  <a:gd name="T0" fmla="*/ 2147483647 w 17"/>
                  <a:gd name="T1" fmla="*/ 0 h 17"/>
                  <a:gd name="T2" fmla="*/ 2147483647 w 17"/>
                  <a:gd name="T3" fmla="*/ 2147483647 h 17"/>
                  <a:gd name="T4" fmla="*/ 0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8" y="0"/>
                    </a:moveTo>
                    <a:lnTo>
                      <a:pt x="3" y="1"/>
                    </a:lnTo>
                    <a:lnTo>
                      <a:pt x="0" y="9"/>
                    </a:lnTo>
                    <a:lnTo>
                      <a:pt x="9" y="16"/>
                    </a:lnTo>
                    <a:lnTo>
                      <a:pt x="16" y="14"/>
                    </a:lnTo>
                    <a:lnTo>
                      <a:pt x="12" y="2"/>
                    </a:lnTo>
                    <a:lnTo>
                      <a:pt x="8" y="0"/>
                    </a:lnTo>
                  </a:path>
                </a:pathLst>
              </a:custGeom>
              <a:solidFill>
                <a:srgbClr val="FF0000"/>
              </a:solidFill>
              <a:ln w="12700" cap="rnd" cmpd="sng">
                <a:solidFill>
                  <a:srgbClr val="000000"/>
                </a:solidFill>
                <a:prstDash val="solid"/>
                <a:round/>
                <a:headEnd/>
                <a:tailEnd/>
              </a:ln>
            </p:spPr>
            <p:txBody>
              <a:bodyPr/>
              <a:lstStyle/>
              <a:p>
                <a:endParaRPr lang="da-DK" dirty="0"/>
              </a:p>
            </p:txBody>
          </p:sp>
          <p:sp>
            <p:nvSpPr>
              <p:cNvPr id="11312" name="Freeform 39"/>
              <p:cNvSpPr>
                <a:spLocks/>
              </p:cNvSpPr>
              <p:nvPr/>
            </p:nvSpPr>
            <p:spPr bwMode="auto">
              <a:xfrm>
                <a:off x="9401176" y="2536825"/>
                <a:ext cx="26987" cy="26988"/>
              </a:xfrm>
              <a:custGeom>
                <a:avLst/>
                <a:gdLst>
                  <a:gd name="T0" fmla="*/ 2147483647 w 17"/>
                  <a:gd name="T1" fmla="*/ 0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2" y="0"/>
                    </a:moveTo>
                    <a:lnTo>
                      <a:pt x="0" y="2"/>
                    </a:lnTo>
                    <a:lnTo>
                      <a:pt x="1" y="16"/>
                    </a:lnTo>
                    <a:lnTo>
                      <a:pt x="16" y="9"/>
                    </a:lnTo>
                    <a:lnTo>
                      <a:pt x="12" y="0"/>
                    </a:lnTo>
                    <a:lnTo>
                      <a:pt x="2" y="0"/>
                    </a:lnTo>
                  </a:path>
                </a:pathLst>
              </a:custGeom>
              <a:solidFill>
                <a:srgbClr val="FF0000"/>
              </a:solidFill>
              <a:ln w="12700" cap="rnd" cmpd="sng">
                <a:solidFill>
                  <a:srgbClr val="000000"/>
                </a:solidFill>
                <a:prstDash val="solid"/>
                <a:round/>
                <a:headEnd/>
                <a:tailEnd/>
              </a:ln>
            </p:spPr>
            <p:txBody>
              <a:bodyPr/>
              <a:lstStyle/>
              <a:p>
                <a:endParaRPr lang="da-DK" dirty="0"/>
              </a:p>
            </p:txBody>
          </p:sp>
          <p:sp>
            <p:nvSpPr>
              <p:cNvPr id="11313" name="Freeform 86"/>
              <p:cNvSpPr>
                <a:spLocks/>
              </p:cNvSpPr>
              <p:nvPr/>
            </p:nvSpPr>
            <p:spPr bwMode="auto">
              <a:xfrm>
                <a:off x="9099551" y="1119188"/>
                <a:ext cx="747712" cy="1322388"/>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2147483647 w 471"/>
                  <a:gd name="T121" fmla="*/ 2147483647 h 833"/>
                  <a:gd name="T122" fmla="*/ 2147483647 w 471"/>
                  <a:gd name="T123" fmla="*/ 2147483647 h 833"/>
                  <a:gd name="T124" fmla="*/ 2147483647 w 471"/>
                  <a:gd name="T125" fmla="*/ 2147483647 h 8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1"/>
                  <a:gd name="T190" fmla="*/ 0 h 833"/>
                  <a:gd name="T191" fmla="*/ 471 w 471"/>
                  <a:gd name="T192" fmla="*/ 833 h 8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lnTo>
                      <a:pt x="311" y="292"/>
                    </a:lnTo>
                    <a:lnTo>
                      <a:pt x="310" y="293"/>
                    </a:lnTo>
                    <a:lnTo>
                      <a:pt x="306" y="294"/>
                    </a:lnTo>
                    <a:lnTo>
                      <a:pt x="300" y="294"/>
                    </a:lnTo>
                    <a:lnTo>
                      <a:pt x="302" y="293"/>
                    </a:lnTo>
                    <a:lnTo>
                      <a:pt x="304" y="291"/>
                    </a:lnTo>
                    <a:lnTo>
                      <a:pt x="309" y="289"/>
                    </a:lnTo>
                    <a:lnTo>
                      <a:pt x="306" y="289"/>
                    </a:lnTo>
                    <a:lnTo>
                      <a:pt x="304" y="288"/>
                    </a:lnTo>
                    <a:lnTo>
                      <a:pt x="306" y="287"/>
                    </a:lnTo>
                    <a:lnTo>
                      <a:pt x="309" y="284"/>
                    </a:lnTo>
                    <a:lnTo>
                      <a:pt x="312" y="283"/>
                    </a:lnTo>
                    <a:lnTo>
                      <a:pt x="312" y="282"/>
                    </a:lnTo>
                    <a:lnTo>
                      <a:pt x="314" y="282"/>
                    </a:lnTo>
                    <a:lnTo>
                      <a:pt x="316" y="282"/>
                    </a:lnTo>
                    <a:lnTo>
                      <a:pt x="316" y="280"/>
                    </a:lnTo>
                    <a:lnTo>
                      <a:pt x="313" y="279"/>
                    </a:lnTo>
                    <a:lnTo>
                      <a:pt x="313" y="276"/>
                    </a:lnTo>
                    <a:lnTo>
                      <a:pt x="316" y="276"/>
                    </a:lnTo>
                    <a:lnTo>
                      <a:pt x="321" y="279"/>
                    </a:lnTo>
                    <a:lnTo>
                      <a:pt x="321" y="280"/>
                    </a:lnTo>
                    <a:lnTo>
                      <a:pt x="319" y="280"/>
                    </a:lnTo>
                    <a:lnTo>
                      <a:pt x="319" y="282"/>
                    </a:lnTo>
                    <a:lnTo>
                      <a:pt x="317" y="282"/>
                    </a:lnTo>
                    <a:lnTo>
                      <a:pt x="318" y="283"/>
                    </a:lnTo>
                    <a:lnTo>
                      <a:pt x="316" y="284"/>
                    </a:lnTo>
                    <a:lnTo>
                      <a:pt x="314" y="287"/>
                    </a:lnTo>
                    <a:lnTo>
                      <a:pt x="312" y="287"/>
                    </a:lnTo>
                    <a:lnTo>
                      <a:pt x="312" y="288"/>
                    </a:lnTo>
                    <a:lnTo>
                      <a:pt x="313" y="288"/>
                    </a:lnTo>
                    <a:lnTo>
                      <a:pt x="311" y="292"/>
                    </a:lnTo>
                    <a:lnTo>
                      <a:pt x="88" y="662"/>
                    </a:lnTo>
                    <a:lnTo>
                      <a:pt x="310" y="296"/>
                    </a:lnTo>
                    <a:lnTo>
                      <a:pt x="309" y="298"/>
                    </a:lnTo>
                    <a:lnTo>
                      <a:pt x="306" y="298"/>
                    </a:lnTo>
                    <a:lnTo>
                      <a:pt x="300" y="298"/>
                    </a:lnTo>
                    <a:lnTo>
                      <a:pt x="300" y="299"/>
                    </a:lnTo>
                    <a:lnTo>
                      <a:pt x="305" y="299"/>
                    </a:lnTo>
                    <a:lnTo>
                      <a:pt x="299" y="299"/>
                    </a:lnTo>
                    <a:lnTo>
                      <a:pt x="295" y="300"/>
                    </a:lnTo>
                    <a:lnTo>
                      <a:pt x="292" y="301"/>
                    </a:lnTo>
                    <a:lnTo>
                      <a:pt x="291" y="300"/>
                    </a:lnTo>
                    <a:lnTo>
                      <a:pt x="289" y="299"/>
                    </a:lnTo>
                    <a:lnTo>
                      <a:pt x="292" y="296"/>
                    </a:lnTo>
                    <a:lnTo>
                      <a:pt x="295" y="297"/>
                    </a:lnTo>
                    <a:lnTo>
                      <a:pt x="298" y="295"/>
                    </a:lnTo>
                    <a:lnTo>
                      <a:pt x="300" y="297"/>
                    </a:lnTo>
                    <a:lnTo>
                      <a:pt x="307" y="294"/>
                    </a:lnTo>
                    <a:lnTo>
                      <a:pt x="311" y="294"/>
                    </a:lnTo>
                    <a:lnTo>
                      <a:pt x="312" y="294"/>
                    </a:lnTo>
                    <a:lnTo>
                      <a:pt x="311" y="294"/>
                    </a:lnTo>
                    <a:lnTo>
                      <a:pt x="310" y="296"/>
                    </a:lnTo>
                    <a:lnTo>
                      <a:pt x="88" y="662"/>
                    </a:lnTo>
                  </a:path>
                </a:pathLst>
              </a:custGeom>
              <a:solidFill>
                <a:srgbClr val="FF0000"/>
              </a:solidFill>
              <a:ln w="9525" cap="rnd">
                <a:noFill/>
                <a:round/>
                <a:headEnd/>
                <a:tailEnd/>
              </a:ln>
            </p:spPr>
            <p:txBody>
              <a:bodyPr/>
              <a:lstStyle/>
              <a:p>
                <a:endParaRPr lang="da-DK" dirty="0"/>
              </a:p>
            </p:txBody>
          </p:sp>
          <p:sp>
            <p:nvSpPr>
              <p:cNvPr id="11314" name="Freeform 87"/>
              <p:cNvSpPr>
                <a:spLocks/>
              </p:cNvSpPr>
              <p:nvPr/>
            </p:nvSpPr>
            <p:spPr bwMode="auto">
              <a:xfrm>
                <a:off x="9099551" y="1119188"/>
                <a:ext cx="747712" cy="1322388"/>
              </a:xfrm>
              <a:custGeom>
                <a:avLst/>
                <a:gdLst>
                  <a:gd name="T0" fmla="*/ 2147483647 w 471"/>
                  <a:gd name="T1" fmla="*/ 2147483647 h 833"/>
                  <a:gd name="T2" fmla="*/ 2147483647 w 471"/>
                  <a:gd name="T3" fmla="*/ 2147483647 h 833"/>
                  <a:gd name="T4" fmla="*/ 2147483647 w 471"/>
                  <a:gd name="T5" fmla="*/ 2147483647 h 833"/>
                  <a:gd name="T6" fmla="*/ 2147483647 w 471"/>
                  <a:gd name="T7" fmla="*/ 2147483647 h 833"/>
                  <a:gd name="T8" fmla="*/ 2147483647 w 471"/>
                  <a:gd name="T9" fmla="*/ 2147483647 h 833"/>
                  <a:gd name="T10" fmla="*/ 2147483647 w 471"/>
                  <a:gd name="T11" fmla="*/ 2147483647 h 833"/>
                  <a:gd name="T12" fmla="*/ 2147483647 w 471"/>
                  <a:gd name="T13" fmla="*/ 2147483647 h 833"/>
                  <a:gd name="T14" fmla="*/ 2147483647 w 471"/>
                  <a:gd name="T15" fmla="*/ 2147483647 h 833"/>
                  <a:gd name="T16" fmla="*/ 2147483647 w 471"/>
                  <a:gd name="T17" fmla="*/ 2147483647 h 833"/>
                  <a:gd name="T18" fmla="*/ 2147483647 w 471"/>
                  <a:gd name="T19" fmla="*/ 2147483647 h 833"/>
                  <a:gd name="T20" fmla="*/ 2147483647 w 471"/>
                  <a:gd name="T21" fmla="*/ 2147483647 h 833"/>
                  <a:gd name="T22" fmla="*/ 2147483647 w 471"/>
                  <a:gd name="T23" fmla="*/ 2147483647 h 833"/>
                  <a:gd name="T24" fmla="*/ 2147483647 w 471"/>
                  <a:gd name="T25" fmla="*/ 2147483647 h 833"/>
                  <a:gd name="T26" fmla="*/ 2147483647 w 471"/>
                  <a:gd name="T27" fmla="*/ 2147483647 h 833"/>
                  <a:gd name="T28" fmla="*/ 2147483647 w 471"/>
                  <a:gd name="T29" fmla="*/ 2147483647 h 833"/>
                  <a:gd name="T30" fmla="*/ 2147483647 w 471"/>
                  <a:gd name="T31" fmla="*/ 2147483647 h 833"/>
                  <a:gd name="T32" fmla="*/ 2147483647 w 471"/>
                  <a:gd name="T33" fmla="*/ 2147483647 h 833"/>
                  <a:gd name="T34" fmla="*/ 2147483647 w 471"/>
                  <a:gd name="T35" fmla="*/ 2147483647 h 833"/>
                  <a:gd name="T36" fmla="*/ 2147483647 w 471"/>
                  <a:gd name="T37" fmla="*/ 2147483647 h 833"/>
                  <a:gd name="T38" fmla="*/ 2147483647 w 471"/>
                  <a:gd name="T39" fmla="*/ 2147483647 h 833"/>
                  <a:gd name="T40" fmla="*/ 2147483647 w 471"/>
                  <a:gd name="T41" fmla="*/ 2147483647 h 833"/>
                  <a:gd name="T42" fmla="*/ 2147483647 w 471"/>
                  <a:gd name="T43" fmla="*/ 2147483647 h 833"/>
                  <a:gd name="T44" fmla="*/ 2147483647 w 471"/>
                  <a:gd name="T45" fmla="*/ 2147483647 h 833"/>
                  <a:gd name="T46" fmla="*/ 2147483647 w 471"/>
                  <a:gd name="T47" fmla="*/ 2147483647 h 833"/>
                  <a:gd name="T48" fmla="*/ 2147483647 w 471"/>
                  <a:gd name="T49" fmla="*/ 2147483647 h 833"/>
                  <a:gd name="T50" fmla="*/ 2147483647 w 471"/>
                  <a:gd name="T51" fmla="*/ 2147483647 h 833"/>
                  <a:gd name="T52" fmla="*/ 2147483647 w 471"/>
                  <a:gd name="T53" fmla="*/ 2147483647 h 833"/>
                  <a:gd name="T54" fmla="*/ 2147483647 w 471"/>
                  <a:gd name="T55" fmla="*/ 2147483647 h 833"/>
                  <a:gd name="T56" fmla="*/ 2147483647 w 471"/>
                  <a:gd name="T57" fmla="*/ 2147483647 h 833"/>
                  <a:gd name="T58" fmla="*/ 2147483647 w 471"/>
                  <a:gd name="T59" fmla="*/ 0 h 833"/>
                  <a:gd name="T60" fmla="*/ 2147483647 w 471"/>
                  <a:gd name="T61" fmla="*/ 2147483647 h 833"/>
                  <a:gd name="T62" fmla="*/ 2147483647 w 471"/>
                  <a:gd name="T63" fmla="*/ 2147483647 h 833"/>
                  <a:gd name="T64" fmla="*/ 2147483647 w 471"/>
                  <a:gd name="T65" fmla="*/ 2147483647 h 833"/>
                  <a:gd name="T66" fmla="*/ 2147483647 w 471"/>
                  <a:gd name="T67" fmla="*/ 2147483647 h 833"/>
                  <a:gd name="T68" fmla="*/ 2147483647 w 471"/>
                  <a:gd name="T69" fmla="*/ 2147483647 h 833"/>
                  <a:gd name="T70" fmla="*/ 2147483647 w 471"/>
                  <a:gd name="T71" fmla="*/ 2147483647 h 833"/>
                  <a:gd name="T72" fmla="*/ 2147483647 w 471"/>
                  <a:gd name="T73" fmla="*/ 2147483647 h 833"/>
                  <a:gd name="T74" fmla="*/ 2147483647 w 471"/>
                  <a:gd name="T75" fmla="*/ 2147483647 h 833"/>
                  <a:gd name="T76" fmla="*/ 2147483647 w 471"/>
                  <a:gd name="T77" fmla="*/ 2147483647 h 833"/>
                  <a:gd name="T78" fmla="*/ 2147483647 w 471"/>
                  <a:gd name="T79" fmla="*/ 2147483647 h 833"/>
                  <a:gd name="T80" fmla="*/ 2147483647 w 471"/>
                  <a:gd name="T81" fmla="*/ 2147483647 h 833"/>
                  <a:gd name="T82" fmla="*/ 2147483647 w 471"/>
                  <a:gd name="T83" fmla="*/ 2147483647 h 833"/>
                  <a:gd name="T84" fmla="*/ 2147483647 w 471"/>
                  <a:gd name="T85" fmla="*/ 2147483647 h 833"/>
                  <a:gd name="T86" fmla="*/ 2147483647 w 471"/>
                  <a:gd name="T87" fmla="*/ 2147483647 h 833"/>
                  <a:gd name="T88" fmla="*/ 2147483647 w 471"/>
                  <a:gd name="T89" fmla="*/ 2147483647 h 833"/>
                  <a:gd name="T90" fmla="*/ 2147483647 w 471"/>
                  <a:gd name="T91" fmla="*/ 2147483647 h 833"/>
                  <a:gd name="T92" fmla="*/ 2147483647 w 471"/>
                  <a:gd name="T93" fmla="*/ 2147483647 h 833"/>
                  <a:gd name="T94" fmla="*/ 2147483647 w 471"/>
                  <a:gd name="T95" fmla="*/ 2147483647 h 833"/>
                  <a:gd name="T96" fmla="*/ 2147483647 w 471"/>
                  <a:gd name="T97" fmla="*/ 2147483647 h 833"/>
                  <a:gd name="T98" fmla="*/ 2147483647 w 471"/>
                  <a:gd name="T99" fmla="*/ 2147483647 h 833"/>
                  <a:gd name="T100" fmla="*/ 2147483647 w 471"/>
                  <a:gd name="T101" fmla="*/ 2147483647 h 833"/>
                  <a:gd name="T102" fmla="*/ 2147483647 w 471"/>
                  <a:gd name="T103" fmla="*/ 2147483647 h 833"/>
                  <a:gd name="T104" fmla="*/ 2147483647 w 471"/>
                  <a:gd name="T105" fmla="*/ 2147483647 h 833"/>
                  <a:gd name="T106" fmla="*/ 2147483647 w 471"/>
                  <a:gd name="T107" fmla="*/ 2147483647 h 833"/>
                  <a:gd name="T108" fmla="*/ 2147483647 w 471"/>
                  <a:gd name="T109" fmla="*/ 2147483647 h 833"/>
                  <a:gd name="T110" fmla="*/ 2147483647 w 471"/>
                  <a:gd name="T111" fmla="*/ 2147483647 h 833"/>
                  <a:gd name="T112" fmla="*/ 2147483647 w 471"/>
                  <a:gd name="T113" fmla="*/ 2147483647 h 833"/>
                  <a:gd name="T114" fmla="*/ 2147483647 w 471"/>
                  <a:gd name="T115" fmla="*/ 2147483647 h 833"/>
                  <a:gd name="T116" fmla="*/ 2147483647 w 471"/>
                  <a:gd name="T117" fmla="*/ 2147483647 h 833"/>
                  <a:gd name="T118" fmla="*/ 2147483647 w 471"/>
                  <a:gd name="T119" fmla="*/ 2147483647 h 8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1"/>
                  <a:gd name="T181" fmla="*/ 0 h 833"/>
                  <a:gd name="T182" fmla="*/ 471 w 471"/>
                  <a:gd name="T183" fmla="*/ 833 h 8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1" h="833">
                    <a:moveTo>
                      <a:pt x="88" y="662"/>
                    </a:moveTo>
                    <a:lnTo>
                      <a:pt x="89" y="663"/>
                    </a:lnTo>
                    <a:lnTo>
                      <a:pt x="91" y="664"/>
                    </a:lnTo>
                    <a:lnTo>
                      <a:pt x="92" y="666"/>
                    </a:lnTo>
                    <a:lnTo>
                      <a:pt x="93" y="668"/>
                    </a:lnTo>
                    <a:lnTo>
                      <a:pt x="94" y="669"/>
                    </a:lnTo>
                    <a:lnTo>
                      <a:pt x="94" y="671"/>
                    </a:lnTo>
                    <a:lnTo>
                      <a:pt x="95" y="673"/>
                    </a:lnTo>
                    <a:lnTo>
                      <a:pt x="96" y="672"/>
                    </a:lnTo>
                    <a:lnTo>
                      <a:pt x="96" y="673"/>
                    </a:lnTo>
                    <a:lnTo>
                      <a:pt x="96" y="674"/>
                    </a:lnTo>
                    <a:lnTo>
                      <a:pt x="96" y="675"/>
                    </a:lnTo>
                    <a:lnTo>
                      <a:pt x="96" y="674"/>
                    </a:lnTo>
                    <a:lnTo>
                      <a:pt x="95" y="674"/>
                    </a:lnTo>
                    <a:lnTo>
                      <a:pt x="93" y="674"/>
                    </a:lnTo>
                    <a:lnTo>
                      <a:pt x="92" y="674"/>
                    </a:lnTo>
                    <a:lnTo>
                      <a:pt x="94" y="676"/>
                    </a:lnTo>
                    <a:lnTo>
                      <a:pt x="95" y="677"/>
                    </a:lnTo>
                    <a:lnTo>
                      <a:pt x="96" y="676"/>
                    </a:lnTo>
                    <a:lnTo>
                      <a:pt x="98" y="678"/>
                    </a:lnTo>
                    <a:lnTo>
                      <a:pt x="99" y="680"/>
                    </a:lnTo>
                    <a:lnTo>
                      <a:pt x="100" y="680"/>
                    </a:lnTo>
                    <a:lnTo>
                      <a:pt x="101" y="681"/>
                    </a:lnTo>
                    <a:lnTo>
                      <a:pt x="99" y="680"/>
                    </a:lnTo>
                    <a:lnTo>
                      <a:pt x="98" y="680"/>
                    </a:lnTo>
                    <a:lnTo>
                      <a:pt x="98" y="682"/>
                    </a:lnTo>
                    <a:lnTo>
                      <a:pt x="98" y="683"/>
                    </a:lnTo>
                    <a:lnTo>
                      <a:pt x="99" y="685"/>
                    </a:lnTo>
                    <a:lnTo>
                      <a:pt x="100" y="686"/>
                    </a:lnTo>
                    <a:lnTo>
                      <a:pt x="102" y="688"/>
                    </a:lnTo>
                    <a:lnTo>
                      <a:pt x="102" y="691"/>
                    </a:lnTo>
                    <a:lnTo>
                      <a:pt x="103" y="692"/>
                    </a:lnTo>
                    <a:lnTo>
                      <a:pt x="105" y="693"/>
                    </a:lnTo>
                    <a:lnTo>
                      <a:pt x="107" y="694"/>
                    </a:lnTo>
                    <a:lnTo>
                      <a:pt x="104" y="694"/>
                    </a:lnTo>
                    <a:lnTo>
                      <a:pt x="102" y="692"/>
                    </a:lnTo>
                    <a:lnTo>
                      <a:pt x="100" y="693"/>
                    </a:lnTo>
                    <a:lnTo>
                      <a:pt x="99" y="692"/>
                    </a:lnTo>
                    <a:lnTo>
                      <a:pt x="97" y="691"/>
                    </a:lnTo>
                    <a:lnTo>
                      <a:pt x="96" y="692"/>
                    </a:lnTo>
                    <a:lnTo>
                      <a:pt x="96" y="694"/>
                    </a:lnTo>
                    <a:lnTo>
                      <a:pt x="98" y="696"/>
                    </a:lnTo>
                    <a:lnTo>
                      <a:pt x="100" y="696"/>
                    </a:lnTo>
                    <a:lnTo>
                      <a:pt x="101" y="697"/>
                    </a:lnTo>
                    <a:lnTo>
                      <a:pt x="102" y="698"/>
                    </a:lnTo>
                    <a:lnTo>
                      <a:pt x="101" y="698"/>
                    </a:lnTo>
                    <a:lnTo>
                      <a:pt x="99" y="699"/>
                    </a:lnTo>
                    <a:lnTo>
                      <a:pt x="98" y="699"/>
                    </a:lnTo>
                    <a:lnTo>
                      <a:pt x="100" y="702"/>
                    </a:lnTo>
                    <a:lnTo>
                      <a:pt x="101" y="702"/>
                    </a:lnTo>
                    <a:lnTo>
                      <a:pt x="102" y="704"/>
                    </a:lnTo>
                    <a:lnTo>
                      <a:pt x="101" y="704"/>
                    </a:lnTo>
                    <a:lnTo>
                      <a:pt x="99" y="705"/>
                    </a:lnTo>
                    <a:lnTo>
                      <a:pt x="98" y="704"/>
                    </a:lnTo>
                    <a:lnTo>
                      <a:pt x="98" y="706"/>
                    </a:lnTo>
                    <a:lnTo>
                      <a:pt x="100" y="707"/>
                    </a:lnTo>
                    <a:lnTo>
                      <a:pt x="101" y="708"/>
                    </a:lnTo>
                    <a:lnTo>
                      <a:pt x="102" y="710"/>
                    </a:lnTo>
                    <a:lnTo>
                      <a:pt x="102" y="711"/>
                    </a:lnTo>
                    <a:lnTo>
                      <a:pt x="102" y="712"/>
                    </a:lnTo>
                    <a:lnTo>
                      <a:pt x="102" y="715"/>
                    </a:lnTo>
                    <a:lnTo>
                      <a:pt x="102" y="717"/>
                    </a:lnTo>
                    <a:lnTo>
                      <a:pt x="101" y="717"/>
                    </a:lnTo>
                    <a:lnTo>
                      <a:pt x="105" y="720"/>
                    </a:lnTo>
                    <a:lnTo>
                      <a:pt x="101" y="722"/>
                    </a:lnTo>
                    <a:lnTo>
                      <a:pt x="102" y="724"/>
                    </a:lnTo>
                    <a:lnTo>
                      <a:pt x="99" y="725"/>
                    </a:lnTo>
                    <a:lnTo>
                      <a:pt x="99" y="727"/>
                    </a:lnTo>
                    <a:lnTo>
                      <a:pt x="101" y="728"/>
                    </a:lnTo>
                    <a:lnTo>
                      <a:pt x="101" y="730"/>
                    </a:lnTo>
                    <a:lnTo>
                      <a:pt x="101" y="732"/>
                    </a:lnTo>
                    <a:lnTo>
                      <a:pt x="102" y="733"/>
                    </a:lnTo>
                    <a:lnTo>
                      <a:pt x="99" y="733"/>
                    </a:lnTo>
                    <a:lnTo>
                      <a:pt x="97" y="733"/>
                    </a:lnTo>
                    <a:lnTo>
                      <a:pt x="100" y="735"/>
                    </a:lnTo>
                    <a:lnTo>
                      <a:pt x="100" y="736"/>
                    </a:lnTo>
                    <a:lnTo>
                      <a:pt x="96" y="735"/>
                    </a:lnTo>
                    <a:lnTo>
                      <a:pt x="96" y="734"/>
                    </a:lnTo>
                    <a:lnTo>
                      <a:pt x="95" y="734"/>
                    </a:lnTo>
                    <a:lnTo>
                      <a:pt x="95" y="737"/>
                    </a:lnTo>
                    <a:lnTo>
                      <a:pt x="96" y="737"/>
                    </a:lnTo>
                    <a:lnTo>
                      <a:pt x="96" y="739"/>
                    </a:lnTo>
                    <a:lnTo>
                      <a:pt x="97" y="739"/>
                    </a:lnTo>
                    <a:lnTo>
                      <a:pt x="97" y="741"/>
                    </a:lnTo>
                    <a:lnTo>
                      <a:pt x="101" y="744"/>
                    </a:lnTo>
                    <a:lnTo>
                      <a:pt x="102" y="747"/>
                    </a:lnTo>
                    <a:lnTo>
                      <a:pt x="102" y="748"/>
                    </a:lnTo>
                    <a:lnTo>
                      <a:pt x="100" y="746"/>
                    </a:lnTo>
                    <a:lnTo>
                      <a:pt x="99" y="746"/>
                    </a:lnTo>
                    <a:lnTo>
                      <a:pt x="100" y="745"/>
                    </a:lnTo>
                    <a:lnTo>
                      <a:pt x="95" y="740"/>
                    </a:lnTo>
                    <a:lnTo>
                      <a:pt x="93" y="742"/>
                    </a:lnTo>
                    <a:lnTo>
                      <a:pt x="96" y="745"/>
                    </a:lnTo>
                    <a:lnTo>
                      <a:pt x="96" y="746"/>
                    </a:lnTo>
                    <a:lnTo>
                      <a:pt x="95" y="748"/>
                    </a:lnTo>
                    <a:lnTo>
                      <a:pt x="93" y="749"/>
                    </a:lnTo>
                    <a:lnTo>
                      <a:pt x="95" y="751"/>
                    </a:lnTo>
                    <a:lnTo>
                      <a:pt x="97" y="750"/>
                    </a:lnTo>
                    <a:lnTo>
                      <a:pt x="99" y="749"/>
                    </a:lnTo>
                    <a:lnTo>
                      <a:pt x="98" y="747"/>
                    </a:lnTo>
                    <a:lnTo>
                      <a:pt x="99" y="747"/>
                    </a:lnTo>
                    <a:lnTo>
                      <a:pt x="100" y="749"/>
                    </a:lnTo>
                    <a:lnTo>
                      <a:pt x="101" y="750"/>
                    </a:lnTo>
                    <a:lnTo>
                      <a:pt x="102" y="750"/>
                    </a:lnTo>
                    <a:lnTo>
                      <a:pt x="99" y="751"/>
                    </a:lnTo>
                    <a:lnTo>
                      <a:pt x="96" y="752"/>
                    </a:lnTo>
                    <a:lnTo>
                      <a:pt x="99" y="753"/>
                    </a:lnTo>
                    <a:lnTo>
                      <a:pt x="101" y="755"/>
                    </a:lnTo>
                    <a:lnTo>
                      <a:pt x="101" y="757"/>
                    </a:lnTo>
                    <a:lnTo>
                      <a:pt x="102" y="759"/>
                    </a:lnTo>
                    <a:lnTo>
                      <a:pt x="102" y="761"/>
                    </a:lnTo>
                    <a:lnTo>
                      <a:pt x="103" y="761"/>
                    </a:lnTo>
                    <a:lnTo>
                      <a:pt x="104" y="762"/>
                    </a:lnTo>
                    <a:lnTo>
                      <a:pt x="103" y="763"/>
                    </a:lnTo>
                    <a:lnTo>
                      <a:pt x="104" y="763"/>
                    </a:lnTo>
                    <a:lnTo>
                      <a:pt x="105" y="765"/>
                    </a:lnTo>
                    <a:lnTo>
                      <a:pt x="103" y="765"/>
                    </a:lnTo>
                    <a:lnTo>
                      <a:pt x="101" y="764"/>
                    </a:lnTo>
                    <a:lnTo>
                      <a:pt x="100" y="764"/>
                    </a:lnTo>
                    <a:lnTo>
                      <a:pt x="101" y="766"/>
                    </a:lnTo>
                    <a:lnTo>
                      <a:pt x="102" y="769"/>
                    </a:lnTo>
                    <a:lnTo>
                      <a:pt x="104" y="769"/>
                    </a:lnTo>
                    <a:lnTo>
                      <a:pt x="105" y="771"/>
                    </a:lnTo>
                    <a:lnTo>
                      <a:pt x="105" y="772"/>
                    </a:lnTo>
                    <a:lnTo>
                      <a:pt x="104" y="771"/>
                    </a:lnTo>
                    <a:lnTo>
                      <a:pt x="103" y="773"/>
                    </a:lnTo>
                    <a:lnTo>
                      <a:pt x="105" y="774"/>
                    </a:lnTo>
                    <a:lnTo>
                      <a:pt x="106" y="775"/>
                    </a:lnTo>
                    <a:lnTo>
                      <a:pt x="107" y="777"/>
                    </a:lnTo>
                    <a:lnTo>
                      <a:pt x="105" y="777"/>
                    </a:lnTo>
                    <a:lnTo>
                      <a:pt x="103" y="776"/>
                    </a:lnTo>
                    <a:lnTo>
                      <a:pt x="102" y="775"/>
                    </a:lnTo>
                    <a:lnTo>
                      <a:pt x="101" y="774"/>
                    </a:lnTo>
                    <a:lnTo>
                      <a:pt x="99" y="772"/>
                    </a:lnTo>
                    <a:lnTo>
                      <a:pt x="98" y="770"/>
                    </a:lnTo>
                    <a:lnTo>
                      <a:pt x="97" y="769"/>
                    </a:lnTo>
                    <a:lnTo>
                      <a:pt x="96" y="770"/>
                    </a:lnTo>
                    <a:lnTo>
                      <a:pt x="96" y="771"/>
                    </a:lnTo>
                    <a:lnTo>
                      <a:pt x="96" y="774"/>
                    </a:lnTo>
                    <a:lnTo>
                      <a:pt x="97" y="775"/>
                    </a:lnTo>
                    <a:lnTo>
                      <a:pt x="98" y="774"/>
                    </a:lnTo>
                    <a:lnTo>
                      <a:pt x="98" y="776"/>
                    </a:lnTo>
                    <a:lnTo>
                      <a:pt x="99" y="778"/>
                    </a:lnTo>
                    <a:lnTo>
                      <a:pt x="102" y="783"/>
                    </a:lnTo>
                    <a:lnTo>
                      <a:pt x="102" y="782"/>
                    </a:lnTo>
                    <a:lnTo>
                      <a:pt x="102" y="781"/>
                    </a:lnTo>
                    <a:lnTo>
                      <a:pt x="104" y="781"/>
                    </a:lnTo>
                    <a:lnTo>
                      <a:pt x="106" y="783"/>
                    </a:lnTo>
                    <a:lnTo>
                      <a:pt x="107" y="784"/>
                    </a:lnTo>
                    <a:lnTo>
                      <a:pt x="108" y="782"/>
                    </a:lnTo>
                    <a:lnTo>
                      <a:pt x="108" y="781"/>
                    </a:lnTo>
                    <a:lnTo>
                      <a:pt x="109" y="781"/>
                    </a:lnTo>
                    <a:lnTo>
                      <a:pt x="110" y="781"/>
                    </a:lnTo>
                    <a:lnTo>
                      <a:pt x="112" y="782"/>
                    </a:lnTo>
                    <a:lnTo>
                      <a:pt x="112" y="781"/>
                    </a:lnTo>
                    <a:lnTo>
                      <a:pt x="114" y="780"/>
                    </a:lnTo>
                    <a:lnTo>
                      <a:pt x="114" y="777"/>
                    </a:lnTo>
                    <a:lnTo>
                      <a:pt x="114" y="776"/>
                    </a:lnTo>
                    <a:lnTo>
                      <a:pt x="114" y="775"/>
                    </a:lnTo>
                    <a:lnTo>
                      <a:pt x="114" y="774"/>
                    </a:lnTo>
                    <a:lnTo>
                      <a:pt x="115" y="772"/>
                    </a:lnTo>
                    <a:lnTo>
                      <a:pt x="117" y="772"/>
                    </a:lnTo>
                    <a:lnTo>
                      <a:pt x="118" y="772"/>
                    </a:lnTo>
                    <a:lnTo>
                      <a:pt x="118" y="775"/>
                    </a:lnTo>
                    <a:lnTo>
                      <a:pt x="117" y="777"/>
                    </a:lnTo>
                    <a:lnTo>
                      <a:pt x="116" y="781"/>
                    </a:lnTo>
                    <a:lnTo>
                      <a:pt x="116" y="783"/>
                    </a:lnTo>
                    <a:lnTo>
                      <a:pt x="117" y="785"/>
                    </a:lnTo>
                    <a:lnTo>
                      <a:pt x="119" y="783"/>
                    </a:lnTo>
                    <a:lnTo>
                      <a:pt x="120" y="781"/>
                    </a:lnTo>
                    <a:lnTo>
                      <a:pt x="120" y="783"/>
                    </a:lnTo>
                    <a:lnTo>
                      <a:pt x="120" y="784"/>
                    </a:lnTo>
                    <a:lnTo>
                      <a:pt x="120" y="787"/>
                    </a:lnTo>
                    <a:lnTo>
                      <a:pt x="120" y="790"/>
                    </a:lnTo>
                    <a:lnTo>
                      <a:pt x="119" y="791"/>
                    </a:lnTo>
                    <a:lnTo>
                      <a:pt x="121" y="793"/>
                    </a:lnTo>
                    <a:lnTo>
                      <a:pt x="122" y="791"/>
                    </a:lnTo>
                    <a:lnTo>
                      <a:pt x="124" y="791"/>
                    </a:lnTo>
                    <a:lnTo>
                      <a:pt x="125" y="792"/>
                    </a:lnTo>
                    <a:lnTo>
                      <a:pt x="127" y="792"/>
                    </a:lnTo>
                    <a:lnTo>
                      <a:pt x="129" y="791"/>
                    </a:lnTo>
                    <a:lnTo>
                      <a:pt x="130" y="790"/>
                    </a:lnTo>
                    <a:lnTo>
                      <a:pt x="129" y="788"/>
                    </a:lnTo>
                    <a:lnTo>
                      <a:pt x="129" y="785"/>
                    </a:lnTo>
                    <a:lnTo>
                      <a:pt x="131" y="784"/>
                    </a:lnTo>
                    <a:lnTo>
                      <a:pt x="131" y="785"/>
                    </a:lnTo>
                    <a:lnTo>
                      <a:pt x="134" y="785"/>
                    </a:lnTo>
                    <a:lnTo>
                      <a:pt x="136" y="785"/>
                    </a:lnTo>
                    <a:lnTo>
                      <a:pt x="137" y="785"/>
                    </a:lnTo>
                    <a:lnTo>
                      <a:pt x="139" y="786"/>
                    </a:lnTo>
                    <a:lnTo>
                      <a:pt x="141" y="787"/>
                    </a:lnTo>
                    <a:lnTo>
                      <a:pt x="143" y="787"/>
                    </a:lnTo>
                    <a:lnTo>
                      <a:pt x="143" y="793"/>
                    </a:lnTo>
                    <a:lnTo>
                      <a:pt x="139" y="792"/>
                    </a:lnTo>
                    <a:lnTo>
                      <a:pt x="137" y="793"/>
                    </a:lnTo>
                    <a:lnTo>
                      <a:pt x="135" y="794"/>
                    </a:lnTo>
                    <a:lnTo>
                      <a:pt x="134" y="798"/>
                    </a:lnTo>
                    <a:lnTo>
                      <a:pt x="137" y="799"/>
                    </a:lnTo>
                    <a:lnTo>
                      <a:pt x="138" y="799"/>
                    </a:lnTo>
                    <a:lnTo>
                      <a:pt x="137" y="797"/>
                    </a:lnTo>
                    <a:lnTo>
                      <a:pt x="139" y="797"/>
                    </a:lnTo>
                    <a:lnTo>
                      <a:pt x="139" y="799"/>
                    </a:lnTo>
                    <a:lnTo>
                      <a:pt x="139" y="800"/>
                    </a:lnTo>
                    <a:lnTo>
                      <a:pt x="138" y="803"/>
                    </a:lnTo>
                    <a:lnTo>
                      <a:pt x="142" y="805"/>
                    </a:lnTo>
                    <a:lnTo>
                      <a:pt x="143" y="803"/>
                    </a:lnTo>
                    <a:lnTo>
                      <a:pt x="143" y="799"/>
                    </a:lnTo>
                    <a:lnTo>
                      <a:pt x="144" y="797"/>
                    </a:lnTo>
                    <a:lnTo>
                      <a:pt x="145" y="796"/>
                    </a:lnTo>
                    <a:lnTo>
                      <a:pt x="147" y="798"/>
                    </a:lnTo>
                    <a:lnTo>
                      <a:pt x="148" y="798"/>
                    </a:lnTo>
                    <a:lnTo>
                      <a:pt x="149" y="794"/>
                    </a:lnTo>
                    <a:lnTo>
                      <a:pt x="149" y="792"/>
                    </a:lnTo>
                    <a:lnTo>
                      <a:pt x="150" y="790"/>
                    </a:lnTo>
                    <a:lnTo>
                      <a:pt x="148" y="790"/>
                    </a:lnTo>
                    <a:lnTo>
                      <a:pt x="150" y="789"/>
                    </a:lnTo>
                    <a:lnTo>
                      <a:pt x="151" y="788"/>
                    </a:lnTo>
                    <a:lnTo>
                      <a:pt x="154" y="786"/>
                    </a:lnTo>
                    <a:lnTo>
                      <a:pt x="153" y="789"/>
                    </a:lnTo>
                    <a:lnTo>
                      <a:pt x="152" y="793"/>
                    </a:lnTo>
                    <a:lnTo>
                      <a:pt x="150" y="795"/>
                    </a:lnTo>
                    <a:lnTo>
                      <a:pt x="149" y="799"/>
                    </a:lnTo>
                    <a:lnTo>
                      <a:pt x="152" y="798"/>
                    </a:lnTo>
                    <a:lnTo>
                      <a:pt x="155" y="795"/>
                    </a:lnTo>
                    <a:lnTo>
                      <a:pt x="155" y="798"/>
                    </a:lnTo>
                    <a:lnTo>
                      <a:pt x="152" y="800"/>
                    </a:lnTo>
                    <a:lnTo>
                      <a:pt x="149" y="803"/>
                    </a:lnTo>
                    <a:lnTo>
                      <a:pt x="149" y="805"/>
                    </a:lnTo>
                    <a:lnTo>
                      <a:pt x="152" y="805"/>
                    </a:lnTo>
                    <a:lnTo>
                      <a:pt x="156" y="805"/>
                    </a:lnTo>
                    <a:lnTo>
                      <a:pt x="151" y="806"/>
                    </a:lnTo>
                    <a:lnTo>
                      <a:pt x="149" y="807"/>
                    </a:lnTo>
                    <a:lnTo>
                      <a:pt x="151" y="811"/>
                    </a:lnTo>
                    <a:lnTo>
                      <a:pt x="150" y="811"/>
                    </a:lnTo>
                    <a:lnTo>
                      <a:pt x="149" y="811"/>
                    </a:lnTo>
                    <a:lnTo>
                      <a:pt x="147" y="814"/>
                    </a:lnTo>
                    <a:lnTo>
                      <a:pt x="148" y="819"/>
                    </a:lnTo>
                    <a:lnTo>
                      <a:pt x="149" y="822"/>
                    </a:lnTo>
                    <a:lnTo>
                      <a:pt x="150" y="824"/>
                    </a:lnTo>
                    <a:lnTo>
                      <a:pt x="153" y="823"/>
                    </a:lnTo>
                    <a:lnTo>
                      <a:pt x="156" y="823"/>
                    </a:lnTo>
                    <a:lnTo>
                      <a:pt x="159" y="822"/>
                    </a:lnTo>
                    <a:lnTo>
                      <a:pt x="162" y="821"/>
                    </a:lnTo>
                    <a:lnTo>
                      <a:pt x="164" y="818"/>
                    </a:lnTo>
                    <a:lnTo>
                      <a:pt x="166" y="816"/>
                    </a:lnTo>
                    <a:lnTo>
                      <a:pt x="166" y="813"/>
                    </a:lnTo>
                    <a:lnTo>
                      <a:pt x="165" y="811"/>
                    </a:lnTo>
                    <a:lnTo>
                      <a:pt x="166" y="808"/>
                    </a:lnTo>
                    <a:lnTo>
                      <a:pt x="167" y="806"/>
                    </a:lnTo>
                    <a:lnTo>
                      <a:pt x="165" y="802"/>
                    </a:lnTo>
                    <a:lnTo>
                      <a:pt x="169" y="805"/>
                    </a:lnTo>
                    <a:lnTo>
                      <a:pt x="172" y="805"/>
                    </a:lnTo>
                    <a:lnTo>
                      <a:pt x="167" y="809"/>
                    </a:lnTo>
                    <a:lnTo>
                      <a:pt x="171" y="809"/>
                    </a:lnTo>
                    <a:lnTo>
                      <a:pt x="172" y="810"/>
                    </a:lnTo>
                    <a:lnTo>
                      <a:pt x="173" y="811"/>
                    </a:lnTo>
                    <a:lnTo>
                      <a:pt x="172" y="815"/>
                    </a:lnTo>
                    <a:lnTo>
                      <a:pt x="171" y="817"/>
                    </a:lnTo>
                    <a:lnTo>
                      <a:pt x="169" y="820"/>
                    </a:lnTo>
                    <a:lnTo>
                      <a:pt x="171" y="823"/>
                    </a:lnTo>
                    <a:lnTo>
                      <a:pt x="174" y="823"/>
                    </a:lnTo>
                    <a:lnTo>
                      <a:pt x="177" y="823"/>
                    </a:lnTo>
                    <a:lnTo>
                      <a:pt x="179" y="822"/>
                    </a:lnTo>
                    <a:lnTo>
                      <a:pt x="182" y="819"/>
                    </a:lnTo>
                    <a:lnTo>
                      <a:pt x="183" y="818"/>
                    </a:lnTo>
                    <a:lnTo>
                      <a:pt x="184" y="821"/>
                    </a:lnTo>
                    <a:lnTo>
                      <a:pt x="181" y="825"/>
                    </a:lnTo>
                    <a:lnTo>
                      <a:pt x="178" y="828"/>
                    </a:lnTo>
                    <a:lnTo>
                      <a:pt x="174" y="829"/>
                    </a:lnTo>
                    <a:lnTo>
                      <a:pt x="173" y="832"/>
                    </a:lnTo>
                    <a:lnTo>
                      <a:pt x="178" y="829"/>
                    </a:lnTo>
                    <a:lnTo>
                      <a:pt x="182" y="829"/>
                    </a:lnTo>
                    <a:lnTo>
                      <a:pt x="185" y="828"/>
                    </a:lnTo>
                    <a:lnTo>
                      <a:pt x="185" y="825"/>
                    </a:lnTo>
                    <a:lnTo>
                      <a:pt x="189" y="823"/>
                    </a:lnTo>
                    <a:lnTo>
                      <a:pt x="190" y="822"/>
                    </a:lnTo>
                    <a:lnTo>
                      <a:pt x="193" y="819"/>
                    </a:lnTo>
                    <a:lnTo>
                      <a:pt x="200" y="818"/>
                    </a:lnTo>
                    <a:lnTo>
                      <a:pt x="203" y="817"/>
                    </a:lnTo>
                    <a:lnTo>
                      <a:pt x="206" y="815"/>
                    </a:lnTo>
                    <a:lnTo>
                      <a:pt x="209" y="811"/>
                    </a:lnTo>
                    <a:lnTo>
                      <a:pt x="213" y="809"/>
                    </a:lnTo>
                    <a:lnTo>
                      <a:pt x="215" y="807"/>
                    </a:lnTo>
                    <a:lnTo>
                      <a:pt x="218" y="809"/>
                    </a:lnTo>
                    <a:lnTo>
                      <a:pt x="221" y="807"/>
                    </a:lnTo>
                    <a:lnTo>
                      <a:pt x="224" y="806"/>
                    </a:lnTo>
                    <a:lnTo>
                      <a:pt x="226" y="805"/>
                    </a:lnTo>
                    <a:lnTo>
                      <a:pt x="226" y="804"/>
                    </a:lnTo>
                    <a:lnTo>
                      <a:pt x="226" y="802"/>
                    </a:lnTo>
                    <a:lnTo>
                      <a:pt x="229" y="801"/>
                    </a:lnTo>
                    <a:lnTo>
                      <a:pt x="229" y="803"/>
                    </a:lnTo>
                    <a:lnTo>
                      <a:pt x="229" y="805"/>
                    </a:lnTo>
                    <a:lnTo>
                      <a:pt x="229" y="807"/>
                    </a:lnTo>
                    <a:lnTo>
                      <a:pt x="232" y="808"/>
                    </a:lnTo>
                    <a:lnTo>
                      <a:pt x="232" y="805"/>
                    </a:lnTo>
                    <a:lnTo>
                      <a:pt x="233" y="803"/>
                    </a:lnTo>
                    <a:lnTo>
                      <a:pt x="232" y="806"/>
                    </a:lnTo>
                    <a:lnTo>
                      <a:pt x="232" y="811"/>
                    </a:lnTo>
                    <a:lnTo>
                      <a:pt x="234" y="809"/>
                    </a:lnTo>
                    <a:lnTo>
                      <a:pt x="236" y="806"/>
                    </a:lnTo>
                    <a:lnTo>
                      <a:pt x="238" y="804"/>
                    </a:lnTo>
                    <a:lnTo>
                      <a:pt x="239" y="800"/>
                    </a:lnTo>
                    <a:lnTo>
                      <a:pt x="240" y="798"/>
                    </a:lnTo>
                    <a:lnTo>
                      <a:pt x="244" y="795"/>
                    </a:lnTo>
                    <a:lnTo>
                      <a:pt x="249" y="792"/>
                    </a:lnTo>
                    <a:lnTo>
                      <a:pt x="253" y="793"/>
                    </a:lnTo>
                    <a:lnTo>
                      <a:pt x="255" y="789"/>
                    </a:lnTo>
                    <a:lnTo>
                      <a:pt x="257" y="787"/>
                    </a:lnTo>
                    <a:lnTo>
                      <a:pt x="260" y="786"/>
                    </a:lnTo>
                    <a:lnTo>
                      <a:pt x="259" y="782"/>
                    </a:lnTo>
                    <a:lnTo>
                      <a:pt x="262" y="781"/>
                    </a:lnTo>
                    <a:lnTo>
                      <a:pt x="265" y="781"/>
                    </a:lnTo>
                    <a:lnTo>
                      <a:pt x="268" y="781"/>
                    </a:lnTo>
                    <a:lnTo>
                      <a:pt x="270" y="781"/>
                    </a:lnTo>
                    <a:lnTo>
                      <a:pt x="273" y="781"/>
                    </a:lnTo>
                    <a:lnTo>
                      <a:pt x="274" y="778"/>
                    </a:lnTo>
                    <a:lnTo>
                      <a:pt x="274" y="775"/>
                    </a:lnTo>
                    <a:lnTo>
                      <a:pt x="274" y="773"/>
                    </a:lnTo>
                    <a:lnTo>
                      <a:pt x="277" y="772"/>
                    </a:lnTo>
                    <a:lnTo>
                      <a:pt x="280" y="770"/>
                    </a:lnTo>
                    <a:lnTo>
                      <a:pt x="279" y="772"/>
                    </a:lnTo>
                    <a:lnTo>
                      <a:pt x="279" y="775"/>
                    </a:lnTo>
                    <a:lnTo>
                      <a:pt x="280" y="777"/>
                    </a:lnTo>
                    <a:lnTo>
                      <a:pt x="284" y="778"/>
                    </a:lnTo>
                    <a:lnTo>
                      <a:pt x="286" y="779"/>
                    </a:lnTo>
                    <a:lnTo>
                      <a:pt x="290" y="777"/>
                    </a:lnTo>
                    <a:lnTo>
                      <a:pt x="292" y="776"/>
                    </a:lnTo>
                    <a:lnTo>
                      <a:pt x="295" y="775"/>
                    </a:lnTo>
                    <a:lnTo>
                      <a:pt x="298" y="774"/>
                    </a:lnTo>
                    <a:lnTo>
                      <a:pt x="298" y="770"/>
                    </a:lnTo>
                    <a:lnTo>
                      <a:pt x="300" y="769"/>
                    </a:lnTo>
                    <a:lnTo>
                      <a:pt x="303" y="764"/>
                    </a:lnTo>
                    <a:lnTo>
                      <a:pt x="310" y="760"/>
                    </a:lnTo>
                    <a:lnTo>
                      <a:pt x="316" y="760"/>
                    </a:lnTo>
                    <a:lnTo>
                      <a:pt x="317" y="758"/>
                    </a:lnTo>
                    <a:lnTo>
                      <a:pt x="319" y="757"/>
                    </a:lnTo>
                    <a:lnTo>
                      <a:pt x="321" y="755"/>
                    </a:lnTo>
                    <a:lnTo>
                      <a:pt x="325" y="752"/>
                    </a:lnTo>
                    <a:lnTo>
                      <a:pt x="328" y="751"/>
                    </a:lnTo>
                    <a:lnTo>
                      <a:pt x="331" y="756"/>
                    </a:lnTo>
                    <a:lnTo>
                      <a:pt x="334" y="759"/>
                    </a:lnTo>
                    <a:lnTo>
                      <a:pt x="333" y="757"/>
                    </a:lnTo>
                    <a:lnTo>
                      <a:pt x="333" y="754"/>
                    </a:lnTo>
                    <a:lnTo>
                      <a:pt x="331" y="751"/>
                    </a:lnTo>
                    <a:lnTo>
                      <a:pt x="331" y="749"/>
                    </a:lnTo>
                    <a:lnTo>
                      <a:pt x="333" y="746"/>
                    </a:lnTo>
                    <a:lnTo>
                      <a:pt x="335" y="745"/>
                    </a:lnTo>
                    <a:lnTo>
                      <a:pt x="338" y="745"/>
                    </a:lnTo>
                    <a:lnTo>
                      <a:pt x="340" y="745"/>
                    </a:lnTo>
                    <a:lnTo>
                      <a:pt x="343" y="745"/>
                    </a:lnTo>
                    <a:lnTo>
                      <a:pt x="345" y="745"/>
                    </a:lnTo>
                    <a:lnTo>
                      <a:pt x="348" y="748"/>
                    </a:lnTo>
                    <a:lnTo>
                      <a:pt x="350" y="748"/>
                    </a:lnTo>
                    <a:lnTo>
                      <a:pt x="349" y="745"/>
                    </a:lnTo>
                    <a:lnTo>
                      <a:pt x="350" y="745"/>
                    </a:lnTo>
                    <a:lnTo>
                      <a:pt x="352" y="745"/>
                    </a:lnTo>
                    <a:lnTo>
                      <a:pt x="355" y="746"/>
                    </a:lnTo>
                    <a:lnTo>
                      <a:pt x="356" y="745"/>
                    </a:lnTo>
                    <a:lnTo>
                      <a:pt x="353" y="745"/>
                    </a:lnTo>
                    <a:lnTo>
                      <a:pt x="354" y="744"/>
                    </a:lnTo>
                    <a:lnTo>
                      <a:pt x="356" y="743"/>
                    </a:lnTo>
                    <a:lnTo>
                      <a:pt x="356" y="745"/>
                    </a:lnTo>
                    <a:lnTo>
                      <a:pt x="357" y="745"/>
                    </a:lnTo>
                    <a:lnTo>
                      <a:pt x="358" y="745"/>
                    </a:lnTo>
                    <a:lnTo>
                      <a:pt x="359" y="741"/>
                    </a:lnTo>
                    <a:lnTo>
                      <a:pt x="358" y="739"/>
                    </a:lnTo>
                    <a:lnTo>
                      <a:pt x="359" y="738"/>
                    </a:lnTo>
                    <a:lnTo>
                      <a:pt x="360" y="738"/>
                    </a:lnTo>
                    <a:lnTo>
                      <a:pt x="362" y="737"/>
                    </a:lnTo>
                    <a:lnTo>
                      <a:pt x="367" y="727"/>
                    </a:lnTo>
                    <a:lnTo>
                      <a:pt x="369" y="722"/>
                    </a:lnTo>
                    <a:lnTo>
                      <a:pt x="372" y="716"/>
                    </a:lnTo>
                    <a:lnTo>
                      <a:pt x="375" y="712"/>
                    </a:lnTo>
                    <a:lnTo>
                      <a:pt x="378" y="708"/>
                    </a:lnTo>
                    <a:lnTo>
                      <a:pt x="381" y="704"/>
                    </a:lnTo>
                    <a:lnTo>
                      <a:pt x="383" y="700"/>
                    </a:lnTo>
                    <a:lnTo>
                      <a:pt x="387" y="698"/>
                    </a:lnTo>
                    <a:lnTo>
                      <a:pt x="389" y="696"/>
                    </a:lnTo>
                    <a:lnTo>
                      <a:pt x="390" y="692"/>
                    </a:lnTo>
                    <a:lnTo>
                      <a:pt x="391" y="688"/>
                    </a:lnTo>
                    <a:lnTo>
                      <a:pt x="393" y="685"/>
                    </a:lnTo>
                    <a:lnTo>
                      <a:pt x="396" y="681"/>
                    </a:lnTo>
                    <a:lnTo>
                      <a:pt x="399" y="676"/>
                    </a:lnTo>
                    <a:lnTo>
                      <a:pt x="401" y="674"/>
                    </a:lnTo>
                    <a:lnTo>
                      <a:pt x="404" y="671"/>
                    </a:lnTo>
                    <a:lnTo>
                      <a:pt x="405" y="668"/>
                    </a:lnTo>
                    <a:lnTo>
                      <a:pt x="408" y="664"/>
                    </a:lnTo>
                    <a:lnTo>
                      <a:pt x="410" y="660"/>
                    </a:lnTo>
                    <a:lnTo>
                      <a:pt x="411" y="656"/>
                    </a:lnTo>
                    <a:lnTo>
                      <a:pt x="414" y="651"/>
                    </a:lnTo>
                    <a:lnTo>
                      <a:pt x="414" y="649"/>
                    </a:lnTo>
                    <a:lnTo>
                      <a:pt x="418" y="646"/>
                    </a:lnTo>
                    <a:lnTo>
                      <a:pt x="420" y="644"/>
                    </a:lnTo>
                    <a:lnTo>
                      <a:pt x="421" y="640"/>
                    </a:lnTo>
                    <a:lnTo>
                      <a:pt x="423" y="636"/>
                    </a:lnTo>
                    <a:lnTo>
                      <a:pt x="424" y="632"/>
                    </a:lnTo>
                    <a:lnTo>
                      <a:pt x="427" y="627"/>
                    </a:lnTo>
                    <a:lnTo>
                      <a:pt x="429" y="624"/>
                    </a:lnTo>
                    <a:lnTo>
                      <a:pt x="430" y="621"/>
                    </a:lnTo>
                    <a:lnTo>
                      <a:pt x="430" y="619"/>
                    </a:lnTo>
                    <a:lnTo>
                      <a:pt x="432" y="615"/>
                    </a:lnTo>
                    <a:lnTo>
                      <a:pt x="433" y="613"/>
                    </a:lnTo>
                    <a:lnTo>
                      <a:pt x="436" y="609"/>
                    </a:lnTo>
                    <a:lnTo>
                      <a:pt x="439" y="603"/>
                    </a:lnTo>
                    <a:lnTo>
                      <a:pt x="440" y="598"/>
                    </a:lnTo>
                    <a:lnTo>
                      <a:pt x="442" y="594"/>
                    </a:lnTo>
                    <a:lnTo>
                      <a:pt x="444" y="588"/>
                    </a:lnTo>
                    <a:lnTo>
                      <a:pt x="446" y="583"/>
                    </a:lnTo>
                    <a:lnTo>
                      <a:pt x="449" y="578"/>
                    </a:lnTo>
                    <a:lnTo>
                      <a:pt x="455" y="573"/>
                    </a:lnTo>
                    <a:lnTo>
                      <a:pt x="453" y="570"/>
                    </a:lnTo>
                    <a:lnTo>
                      <a:pt x="455" y="568"/>
                    </a:lnTo>
                    <a:lnTo>
                      <a:pt x="457" y="564"/>
                    </a:lnTo>
                    <a:lnTo>
                      <a:pt x="461" y="558"/>
                    </a:lnTo>
                    <a:lnTo>
                      <a:pt x="460" y="555"/>
                    </a:lnTo>
                    <a:lnTo>
                      <a:pt x="463" y="551"/>
                    </a:lnTo>
                    <a:lnTo>
                      <a:pt x="463" y="547"/>
                    </a:lnTo>
                    <a:lnTo>
                      <a:pt x="470" y="520"/>
                    </a:lnTo>
                    <a:lnTo>
                      <a:pt x="462" y="513"/>
                    </a:lnTo>
                    <a:lnTo>
                      <a:pt x="461" y="511"/>
                    </a:lnTo>
                    <a:lnTo>
                      <a:pt x="452" y="505"/>
                    </a:lnTo>
                    <a:lnTo>
                      <a:pt x="449" y="497"/>
                    </a:lnTo>
                    <a:lnTo>
                      <a:pt x="444" y="495"/>
                    </a:lnTo>
                    <a:lnTo>
                      <a:pt x="441" y="494"/>
                    </a:lnTo>
                    <a:lnTo>
                      <a:pt x="438" y="493"/>
                    </a:lnTo>
                    <a:lnTo>
                      <a:pt x="434" y="490"/>
                    </a:lnTo>
                    <a:lnTo>
                      <a:pt x="431" y="490"/>
                    </a:lnTo>
                    <a:lnTo>
                      <a:pt x="428" y="487"/>
                    </a:lnTo>
                    <a:lnTo>
                      <a:pt x="417" y="484"/>
                    </a:lnTo>
                    <a:lnTo>
                      <a:pt x="411" y="480"/>
                    </a:lnTo>
                    <a:lnTo>
                      <a:pt x="409" y="478"/>
                    </a:lnTo>
                    <a:lnTo>
                      <a:pt x="392" y="464"/>
                    </a:lnTo>
                    <a:lnTo>
                      <a:pt x="395" y="460"/>
                    </a:lnTo>
                    <a:lnTo>
                      <a:pt x="397" y="459"/>
                    </a:lnTo>
                    <a:lnTo>
                      <a:pt x="401" y="456"/>
                    </a:lnTo>
                    <a:lnTo>
                      <a:pt x="401" y="454"/>
                    </a:lnTo>
                    <a:lnTo>
                      <a:pt x="402" y="450"/>
                    </a:lnTo>
                    <a:lnTo>
                      <a:pt x="403" y="447"/>
                    </a:lnTo>
                    <a:lnTo>
                      <a:pt x="405" y="443"/>
                    </a:lnTo>
                    <a:lnTo>
                      <a:pt x="405" y="440"/>
                    </a:lnTo>
                    <a:lnTo>
                      <a:pt x="407" y="436"/>
                    </a:lnTo>
                    <a:lnTo>
                      <a:pt x="407" y="431"/>
                    </a:lnTo>
                    <a:lnTo>
                      <a:pt x="405" y="429"/>
                    </a:lnTo>
                    <a:lnTo>
                      <a:pt x="402" y="426"/>
                    </a:lnTo>
                    <a:lnTo>
                      <a:pt x="401" y="425"/>
                    </a:lnTo>
                    <a:lnTo>
                      <a:pt x="402" y="424"/>
                    </a:lnTo>
                    <a:lnTo>
                      <a:pt x="402" y="422"/>
                    </a:lnTo>
                    <a:lnTo>
                      <a:pt x="400" y="421"/>
                    </a:lnTo>
                    <a:lnTo>
                      <a:pt x="398" y="422"/>
                    </a:lnTo>
                    <a:lnTo>
                      <a:pt x="397" y="421"/>
                    </a:lnTo>
                    <a:lnTo>
                      <a:pt x="394" y="418"/>
                    </a:lnTo>
                    <a:lnTo>
                      <a:pt x="392" y="417"/>
                    </a:lnTo>
                    <a:lnTo>
                      <a:pt x="389" y="417"/>
                    </a:lnTo>
                    <a:lnTo>
                      <a:pt x="386" y="416"/>
                    </a:lnTo>
                    <a:lnTo>
                      <a:pt x="384" y="416"/>
                    </a:lnTo>
                    <a:lnTo>
                      <a:pt x="382" y="413"/>
                    </a:lnTo>
                    <a:lnTo>
                      <a:pt x="382" y="410"/>
                    </a:lnTo>
                    <a:lnTo>
                      <a:pt x="381" y="407"/>
                    </a:lnTo>
                    <a:lnTo>
                      <a:pt x="379" y="404"/>
                    </a:lnTo>
                    <a:lnTo>
                      <a:pt x="379" y="401"/>
                    </a:lnTo>
                    <a:lnTo>
                      <a:pt x="379" y="399"/>
                    </a:lnTo>
                    <a:lnTo>
                      <a:pt x="381" y="398"/>
                    </a:lnTo>
                    <a:lnTo>
                      <a:pt x="381" y="395"/>
                    </a:lnTo>
                    <a:lnTo>
                      <a:pt x="381" y="393"/>
                    </a:lnTo>
                    <a:lnTo>
                      <a:pt x="378" y="391"/>
                    </a:lnTo>
                    <a:lnTo>
                      <a:pt x="377" y="389"/>
                    </a:lnTo>
                    <a:lnTo>
                      <a:pt x="378" y="387"/>
                    </a:lnTo>
                    <a:lnTo>
                      <a:pt x="378" y="386"/>
                    </a:lnTo>
                    <a:lnTo>
                      <a:pt x="376" y="384"/>
                    </a:lnTo>
                    <a:lnTo>
                      <a:pt x="375" y="384"/>
                    </a:lnTo>
                    <a:lnTo>
                      <a:pt x="370" y="385"/>
                    </a:lnTo>
                    <a:lnTo>
                      <a:pt x="368" y="386"/>
                    </a:lnTo>
                    <a:lnTo>
                      <a:pt x="364" y="386"/>
                    </a:lnTo>
                    <a:lnTo>
                      <a:pt x="363" y="383"/>
                    </a:lnTo>
                    <a:lnTo>
                      <a:pt x="362" y="383"/>
                    </a:lnTo>
                    <a:lnTo>
                      <a:pt x="359" y="378"/>
                    </a:lnTo>
                    <a:lnTo>
                      <a:pt x="358" y="375"/>
                    </a:lnTo>
                    <a:lnTo>
                      <a:pt x="357" y="372"/>
                    </a:lnTo>
                    <a:lnTo>
                      <a:pt x="357" y="369"/>
                    </a:lnTo>
                    <a:lnTo>
                      <a:pt x="357" y="367"/>
                    </a:lnTo>
                    <a:lnTo>
                      <a:pt x="357" y="365"/>
                    </a:lnTo>
                    <a:lnTo>
                      <a:pt x="360" y="364"/>
                    </a:lnTo>
                    <a:lnTo>
                      <a:pt x="363" y="362"/>
                    </a:lnTo>
                    <a:lnTo>
                      <a:pt x="365" y="361"/>
                    </a:lnTo>
                    <a:lnTo>
                      <a:pt x="365" y="360"/>
                    </a:lnTo>
                    <a:lnTo>
                      <a:pt x="363" y="359"/>
                    </a:lnTo>
                    <a:lnTo>
                      <a:pt x="364" y="357"/>
                    </a:lnTo>
                    <a:lnTo>
                      <a:pt x="364" y="354"/>
                    </a:lnTo>
                    <a:lnTo>
                      <a:pt x="362" y="353"/>
                    </a:lnTo>
                    <a:lnTo>
                      <a:pt x="359" y="353"/>
                    </a:lnTo>
                    <a:lnTo>
                      <a:pt x="357" y="353"/>
                    </a:lnTo>
                    <a:lnTo>
                      <a:pt x="355" y="353"/>
                    </a:lnTo>
                    <a:lnTo>
                      <a:pt x="354" y="352"/>
                    </a:lnTo>
                    <a:lnTo>
                      <a:pt x="355" y="348"/>
                    </a:lnTo>
                    <a:lnTo>
                      <a:pt x="357" y="346"/>
                    </a:lnTo>
                    <a:lnTo>
                      <a:pt x="357" y="343"/>
                    </a:lnTo>
                    <a:lnTo>
                      <a:pt x="357" y="341"/>
                    </a:lnTo>
                    <a:lnTo>
                      <a:pt x="356" y="339"/>
                    </a:lnTo>
                    <a:lnTo>
                      <a:pt x="355" y="335"/>
                    </a:lnTo>
                    <a:lnTo>
                      <a:pt x="356" y="333"/>
                    </a:lnTo>
                    <a:lnTo>
                      <a:pt x="357" y="330"/>
                    </a:lnTo>
                    <a:lnTo>
                      <a:pt x="357" y="329"/>
                    </a:lnTo>
                    <a:lnTo>
                      <a:pt x="358" y="326"/>
                    </a:lnTo>
                    <a:lnTo>
                      <a:pt x="356" y="324"/>
                    </a:lnTo>
                    <a:lnTo>
                      <a:pt x="353" y="323"/>
                    </a:lnTo>
                    <a:lnTo>
                      <a:pt x="352" y="320"/>
                    </a:lnTo>
                    <a:lnTo>
                      <a:pt x="357" y="317"/>
                    </a:lnTo>
                    <a:lnTo>
                      <a:pt x="359" y="316"/>
                    </a:lnTo>
                    <a:lnTo>
                      <a:pt x="361" y="314"/>
                    </a:lnTo>
                    <a:lnTo>
                      <a:pt x="364" y="314"/>
                    </a:lnTo>
                    <a:lnTo>
                      <a:pt x="366" y="314"/>
                    </a:lnTo>
                    <a:lnTo>
                      <a:pt x="365" y="311"/>
                    </a:lnTo>
                    <a:lnTo>
                      <a:pt x="363" y="304"/>
                    </a:lnTo>
                    <a:lnTo>
                      <a:pt x="361" y="299"/>
                    </a:lnTo>
                    <a:lnTo>
                      <a:pt x="357" y="292"/>
                    </a:lnTo>
                    <a:lnTo>
                      <a:pt x="355" y="287"/>
                    </a:lnTo>
                    <a:lnTo>
                      <a:pt x="352" y="283"/>
                    </a:lnTo>
                    <a:lnTo>
                      <a:pt x="350" y="279"/>
                    </a:lnTo>
                    <a:lnTo>
                      <a:pt x="345" y="276"/>
                    </a:lnTo>
                    <a:lnTo>
                      <a:pt x="341" y="271"/>
                    </a:lnTo>
                    <a:lnTo>
                      <a:pt x="340" y="270"/>
                    </a:lnTo>
                    <a:lnTo>
                      <a:pt x="339" y="266"/>
                    </a:lnTo>
                    <a:lnTo>
                      <a:pt x="336" y="263"/>
                    </a:lnTo>
                    <a:lnTo>
                      <a:pt x="334" y="262"/>
                    </a:lnTo>
                    <a:lnTo>
                      <a:pt x="331" y="256"/>
                    </a:lnTo>
                    <a:lnTo>
                      <a:pt x="327" y="251"/>
                    </a:lnTo>
                    <a:lnTo>
                      <a:pt x="318" y="244"/>
                    </a:lnTo>
                    <a:lnTo>
                      <a:pt x="312" y="237"/>
                    </a:lnTo>
                    <a:lnTo>
                      <a:pt x="310" y="233"/>
                    </a:lnTo>
                    <a:lnTo>
                      <a:pt x="308" y="228"/>
                    </a:lnTo>
                    <a:lnTo>
                      <a:pt x="307" y="225"/>
                    </a:lnTo>
                    <a:lnTo>
                      <a:pt x="318" y="197"/>
                    </a:lnTo>
                    <a:lnTo>
                      <a:pt x="323" y="192"/>
                    </a:lnTo>
                    <a:lnTo>
                      <a:pt x="322" y="192"/>
                    </a:lnTo>
                    <a:lnTo>
                      <a:pt x="328" y="176"/>
                    </a:lnTo>
                    <a:lnTo>
                      <a:pt x="329" y="164"/>
                    </a:lnTo>
                    <a:lnTo>
                      <a:pt x="316" y="157"/>
                    </a:lnTo>
                    <a:lnTo>
                      <a:pt x="300" y="139"/>
                    </a:lnTo>
                    <a:lnTo>
                      <a:pt x="275" y="134"/>
                    </a:lnTo>
                    <a:lnTo>
                      <a:pt x="263" y="109"/>
                    </a:lnTo>
                    <a:lnTo>
                      <a:pt x="270" y="93"/>
                    </a:lnTo>
                    <a:lnTo>
                      <a:pt x="271" y="83"/>
                    </a:lnTo>
                    <a:lnTo>
                      <a:pt x="266" y="83"/>
                    </a:lnTo>
                    <a:lnTo>
                      <a:pt x="261" y="84"/>
                    </a:lnTo>
                    <a:lnTo>
                      <a:pt x="258" y="81"/>
                    </a:lnTo>
                    <a:lnTo>
                      <a:pt x="273" y="68"/>
                    </a:lnTo>
                    <a:lnTo>
                      <a:pt x="268" y="66"/>
                    </a:lnTo>
                    <a:lnTo>
                      <a:pt x="268" y="65"/>
                    </a:lnTo>
                    <a:lnTo>
                      <a:pt x="268" y="63"/>
                    </a:lnTo>
                    <a:lnTo>
                      <a:pt x="268" y="62"/>
                    </a:lnTo>
                    <a:lnTo>
                      <a:pt x="268" y="60"/>
                    </a:ln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noFill/>
              <a:ln w="9525" cap="rnd">
                <a:noFill/>
                <a:round/>
                <a:headEnd/>
                <a:tailEnd/>
              </a:ln>
            </p:spPr>
            <p:txBody>
              <a:bodyPr/>
              <a:lstStyle/>
              <a:p>
                <a:endParaRPr lang="da-DK" dirty="0"/>
              </a:p>
            </p:txBody>
          </p:sp>
          <p:sp>
            <p:nvSpPr>
              <p:cNvPr id="11315" name="Freeform 88"/>
              <p:cNvSpPr>
                <a:spLocks/>
              </p:cNvSpPr>
              <p:nvPr/>
            </p:nvSpPr>
            <p:spPr bwMode="auto">
              <a:xfrm>
                <a:off x="9099551" y="1119188"/>
                <a:ext cx="444500" cy="1052513"/>
              </a:xfrm>
              <a:custGeom>
                <a:avLst/>
                <a:gdLst>
                  <a:gd name="T0" fmla="*/ 2147483647 w 280"/>
                  <a:gd name="T1" fmla="*/ 2147483647 h 663"/>
                  <a:gd name="T2" fmla="*/ 2147483647 w 280"/>
                  <a:gd name="T3" fmla="*/ 2147483647 h 663"/>
                  <a:gd name="T4" fmla="*/ 2147483647 w 280"/>
                  <a:gd name="T5" fmla="*/ 2147483647 h 663"/>
                  <a:gd name="T6" fmla="*/ 2147483647 w 280"/>
                  <a:gd name="T7" fmla="*/ 2147483647 h 663"/>
                  <a:gd name="T8" fmla="*/ 2147483647 w 280"/>
                  <a:gd name="T9" fmla="*/ 2147483647 h 663"/>
                  <a:gd name="T10" fmla="*/ 2147483647 w 280"/>
                  <a:gd name="T11" fmla="*/ 2147483647 h 663"/>
                  <a:gd name="T12" fmla="*/ 2147483647 w 280"/>
                  <a:gd name="T13" fmla="*/ 2147483647 h 663"/>
                  <a:gd name="T14" fmla="*/ 2147483647 w 280"/>
                  <a:gd name="T15" fmla="*/ 2147483647 h 663"/>
                  <a:gd name="T16" fmla="*/ 2147483647 w 280"/>
                  <a:gd name="T17" fmla="*/ 2147483647 h 663"/>
                  <a:gd name="T18" fmla="*/ 2147483647 w 280"/>
                  <a:gd name="T19" fmla="*/ 2147483647 h 663"/>
                  <a:gd name="T20" fmla="*/ 2147483647 w 280"/>
                  <a:gd name="T21" fmla="*/ 2147483647 h 663"/>
                  <a:gd name="T22" fmla="*/ 2147483647 w 280"/>
                  <a:gd name="T23" fmla="*/ 2147483647 h 663"/>
                  <a:gd name="T24" fmla="*/ 2147483647 w 280"/>
                  <a:gd name="T25" fmla="*/ 2147483647 h 663"/>
                  <a:gd name="T26" fmla="*/ 2147483647 w 280"/>
                  <a:gd name="T27" fmla="*/ 2147483647 h 663"/>
                  <a:gd name="T28" fmla="*/ 2147483647 w 280"/>
                  <a:gd name="T29" fmla="*/ 2147483647 h 663"/>
                  <a:gd name="T30" fmla="*/ 2147483647 w 280"/>
                  <a:gd name="T31" fmla="*/ 2147483647 h 663"/>
                  <a:gd name="T32" fmla="*/ 2147483647 w 280"/>
                  <a:gd name="T33" fmla="*/ 2147483647 h 663"/>
                  <a:gd name="T34" fmla="*/ 2147483647 w 280"/>
                  <a:gd name="T35" fmla="*/ 2147483647 h 663"/>
                  <a:gd name="T36" fmla="*/ 2147483647 w 280"/>
                  <a:gd name="T37" fmla="*/ 2147483647 h 663"/>
                  <a:gd name="T38" fmla="*/ 2147483647 w 280"/>
                  <a:gd name="T39" fmla="*/ 2147483647 h 663"/>
                  <a:gd name="T40" fmla="*/ 2147483647 w 280"/>
                  <a:gd name="T41" fmla="*/ 2147483647 h 663"/>
                  <a:gd name="T42" fmla="*/ 2147483647 w 280"/>
                  <a:gd name="T43" fmla="*/ 2147483647 h 663"/>
                  <a:gd name="T44" fmla="*/ 2147483647 w 280"/>
                  <a:gd name="T45" fmla="*/ 2147483647 h 663"/>
                  <a:gd name="T46" fmla="*/ 2147483647 w 280"/>
                  <a:gd name="T47" fmla="*/ 2147483647 h 663"/>
                  <a:gd name="T48" fmla="*/ 2147483647 w 280"/>
                  <a:gd name="T49" fmla="*/ 2147483647 h 663"/>
                  <a:gd name="T50" fmla="*/ 2147483647 w 280"/>
                  <a:gd name="T51" fmla="*/ 2147483647 h 663"/>
                  <a:gd name="T52" fmla="*/ 2147483647 w 280"/>
                  <a:gd name="T53" fmla="*/ 2147483647 h 663"/>
                  <a:gd name="T54" fmla="*/ 2147483647 w 280"/>
                  <a:gd name="T55" fmla="*/ 2147483647 h 663"/>
                  <a:gd name="T56" fmla="*/ 2147483647 w 280"/>
                  <a:gd name="T57" fmla="*/ 2147483647 h 663"/>
                  <a:gd name="T58" fmla="*/ 2147483647 w 280"/>
                  <a:gd name="T59" fmla="*/ 2147483647 h 663"/>
                  <a:gd name="T60" fmla="*/ 2147483647 w 280"/>
                  <a:gd name="T61" fmla="*/ 2147483647 h 663"/>
                  <a:gd name="T62" fmla="*/ 2147483647 w 280"/>
                  <a:gd name="T63" fmla="*/ 2147483647 h 663"/>
                  <a:gd name="T64" fmla="*/ 2147483647 w 280"/>
                  <a:gd name="T65" fmla="*/ 2147483647 h 663"/>
                  <a:gd name="T66" fmla="*/ 2147483647 w 280"/>
                  <a:gd name="T67" fmla="*/ 2147483647 h 663"/>
                  <a:gd name="T68" fmla="*/ 2147483647 w 280"/>
                  <a:gd name="T69" fmla="*/ 2147483647 h 663"/>
                  <a:gd name="T70" fmla="*/ 2147483647 w 280"/>
                  <a:gd name="T71" fmla="*/ 2147483647 h 663"/>
                  <a:gd name="T72" fmla="*/ 2147483647 w 280"/>
                  <a:gd name="T73" fmla="*/ 2147483647 h 663"/>
                  <a:gd name="T74" fmla="*/ 2147483647 w 280"/>
                  <a:gd name="T75" fmla="*/ 2147483647 h 663"/>
                  <a:gd name="T76" fmla="*/ 2147483647 w 280"/>
                  <a:gd name="T77" fmla="*/ 2147483647 h 663"/>
                  <a:gd name="T78" fmla="*/ 2147483647 w 280"/>
                  <a:gd name="T79" fmla="*/ 2147483647 h 663"/>
                  <a:gd name="T80" fmla="*/ 2147483647 w 280"/>
                  <a:gd name="T81" fmla="*/ 2147483647 h 663"/>
                  <a:gd name="T82" fmla="*/ 2147483647 w 280"/>
                  <a:gd name="T83" fmla="*/ 2147483647 h 663"/>
                  <a:gd name="T84" fmla="*/ 2147483647 w 280"/>
                  <a:gd name="T85" fmla="*/ 2147483647 h 663"/>
                  <a:gd name="T86" fmla="*/ 2147483647 w 280"/>
                  <a:gd name="T87" fmla="*/ 2147483647 h 663"/>
                  <a:gd name="T88" fmla="*/ 2147483647 w 280"/>
                  <a:gd name="T89" fmla="*/ 2147483647 h 663"/>
                  <a:gd name="T90" fmla="*/ 2147483647 w 280"/>
                  <a:gd name="T91" fmla="*/ 2147483647 h 663"/>
                  <a:gd name="T92" fmla="*/ 2147483647 w 280"/>
                  <a:gd name="T93" fmla="*/ 2147483647 h 663"/>
                  <a:gd name="T94" fmla="*/ 2147483647 w 280"/>
                  <a:gd name="T95" fmla="*/ 2147483647 h 663"/>
                  <a:gd name="T96" fmla="*/ 2147483647 w 280"/>
                  <a:gd name="T97" fmla="*/ 2147483647 h 663"/>
                  <a:gd name="T98" fmla="*/ 2147483647 w 280"/>
                  <a:gd name="T99" fmla="*/ 2147483647 h 663"/>
                  <a:gd name="T100" fmla="*/ 2147483647 w 280"/>
                  <a:gd name="T101" fmla="*/ 2147483647 h 663"/>
                  <a:gd name="T102" fmla="*/ 2147483647 w 280"/>
                  <a:gd name="T103" fmla="*/ 2147483647 h 663"/>
                  <a:gd name="T104" fmla="*/ 2147483647 w 280"/>
                  <a:gd name="T105" fmla="*/ 2147483647 h 663"/>
                  <a:gd name="T106" fmla="*/ 2147483647 w 280"/>
                  <a:gd name="T107" fmla="*/ 2147483647 h 663"/>
                  <a:gd name="T108" fmla="*/ 2147483647 w 280"/>
                  <a:gd name="T109" fmla="*/ 2147483647 h 663"/>
                  <a:gd name="T110" fmla="*/ 2147483647 w 280"/>
                  <a:gd name="T111" fmla="*/ 2147483647 h 663"/>
                  <a:gd name="T112" fmla="*/ 2147483647 w 280"/>
                  <a:gd name="T113" fmla="*/ 2147483647 h 663"/>
                  <a:gd name="T114" fmla="*/ 2147483647 w 280"/>
                  <a:gd name="T115" fmla="*/ 2147483647 h 663"/>
                  <a:gd name="T116" fmla="*/ 2147483647 w 280"/>
                  <a:gd name="T117" fmla="*/ 2147483647 h 6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0"/>
                  <a:gd name="T178" fmla="*/ 0 h 663"/>
                  <a:gd name="T179" fmla="*/ 280 w 280"/>
                  <a:gd name="T180" fmla="*/ 663 h 6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0" h="663">
                    <a:moveTo>
                      <a:pt x="268" y="60"/>
                    </a:moveTo>
                    <a:lnTo>
                      <a:pt x="268" y="58"/>
                    </a:lnTo>
                    <a:lnTo>
                      <a:pt x="267" y="56"/>
                    </a:lnTo>
                    <a:lnTo>
                      <a:pt x="279" y="35"/>
                    </a:lnTo>
                    <a:lnTo>
                      <a:pt x="268" y="20"/>
                    </a:lnTo>
                    <a:lnTo>
                      <a:pt x="244" y="15"/>
                    </a:lnTo>
                    <a:lnTo>
                      <a:pt x="243" y="14"/>
                    </a:lnTo>
                    <a:lnTo>
                      <a:pt x="242" y="13"/>
                    </a:lnTo>
                    <a:lnTo>
                      <a:pt x="242" y="12"/>
                    </a:lnTo>
                    <a:lnTo>
                      <a:pt x="238" y="11"/>
                    </a:lnTo>
                    <a:lnTo>
                      <a:pt x="235" y="10"/>
                    </a:lnTo>
                    <a:lnTo>
                      <a:pt x="232" y="8"/>
                    </a:lnTo>
                    <a:lnTo>
                      <a:pt x="230" y="6"/>
                    </a:lnTo>
                    <a:lnTo>
                      <a:pt x="228" y="2"/>
                    </a:lnTo>
                    <a:lnTo>
                      <a:pt x="228" y="0"/>
                    </a:lnTo>
                    <a:lnTo>
                      <a:pt x="226" y="0"/>
                    </a:lnTo>
                    <a:lnTo>
                      <a:pt x="222" y="2"/>
                    </a:lnTo>
                    <a:lnTo>
                      <a:pt x="220" y="2"/>
                    </a:lnTo>
                    <a:lnTo>
                      <a:pt x="218" y="2"/>
                    </a:lnTo>
                    <a:lnTo>
                      <a:pt x="215" y="3"/>
                    </a:lnTo>
                    <a:lnTo>
                      <a:pt x="215" y="5"/>
                    </a:lnTo>
                    <a:lnTo>
                      <a:pt x="214" y="7"/>
                    </a:lnTo>
                    <a:lnTo>
                      <a:pt x="211" y="9"/>
                    </a:lnTo>
                    <a:lnTo>
                      <a:pt x="209" y="10"/>
                    </a:lnTo>
                    <a:lnTo>
                      <a:pt x="209" y="11"/>
                    </a:lnTo>
                    <a:lnTo>
                      <a:pt x="208" y="14"/>
                    </a:lnTo>
                    <a:lnTo>
                      <a:pt x="200" y="17"/>
                    </a:lnTo>
                    <a:lnTo>
                      <a:pt x="198" y="16"/>
                    </a:lnTo>
                    <a:lnTo>
                      <a:pt x="195" y="17"/>
                    </a:lnTo>
                    <a:lnTo>
                      <a:pt x="194" y="15"/>
                    </a:lnTo>
                    <a:lnTo>
                      <a:pt x="191" y="18"/>
                    </a:lnTo>
                    <a:lnTo>
                      <a:pt x="189" y="16"/>
                    </a:lnTo>
                    <a:lnTo>
                      <a:pt x="185" y="18"/>
                    </a:lnTo>
                    <a:lnTo>
                      <a:pt x="182" y="20"/>
                    </a:lnTo>
                    <a:lnTo>
                      <a:pt x="182" y="21"/>
                    </a:lnTo>
                    <a:lnTo>
                      <a:pt x="181" y="24"/>
                    </a:lnTo>
                    <a:lnTo>
                      <a:pt x="180" y="26"/>
                    </a:lnTo>
                    <a:lnTo>
                      <a:pt x="179" y="28"/>
                    </a:lnTo>
                    <a:lnTo>
                      <a:pt x="176" y="31"/>
                    </a:lnTo>
                    <a:lnTo>
                      <a:pt x="176" y="33"/>
                    </a:lnTo>
                    <a:lnTo>
                      <a:pt x="174" y="35"/>
                    </a:lnTo>
                    <a:lnTo>
                      <a:pt x="173" y="37"/>
                    </a:lnTo>
                    <a:lnTo>
                      <a:pt x="170" y="38"/>
                    </a:lnTo>
                    <a:lnTo>
                      <a:pt x="168" y="40"/>
                    </a:lnTo>
                    <a:lnTo>
                      <a:pt x="167" y="42"/>
                    </a:lnTo>
                    <a:lnTo>
                      <a:pt x="168" y="44"/>
                    </a:lnTo>
                    <a:lnTo>
                      <a:pt x="170" y="45"/>
                    </a:lnTo>
                    <a:lnTo>
                      <a:pt x="170" y="49"/>
                    </a:lnTo>
                    <a:lnTo>
                      <a:pt x="168" y="51"/>
                    </a:lnTo>
                    <a:lnTo>
                      <a:pt x="167" y="54"/>
                    </a:lnTo>
                    <a:lnTo>
                      <a:pt x="168" y="56"/>
                    </a:lnTo>
                    <a:lnTo>
                      <a:pt x="167" y="59"/>
                    </a:lnTo>
                    <a:lnTo>
                      <a:pt x="169" y="62"/>
                    </a:lnTo>
                    <a:lnTo>
                      <a:pt x="168" y="65"/>
                    </a:lnTo>
                    <a:lnTo>
                      <a:pt x="167" y="67"/>
                    </a:lnTo>
                    <a:lnTo>
                      <a:pt x="166" y="69"/>
                    </a:lnTo>
                    <a:lnTo>
                      <a:pt x="167" y="71"/>
                    </a:lnTo>
                    <a:lnTo>
                      <a:pt x="167" y="74"/>
                    </a:lnTo>
                    <a:lnTo>
                      <a:pt x="166" y="76"/>
                    </a:lnTo>
                    <a:lnTo>
                      <a:pt x="167" y="78"/>
                    </a:lnTo>
                    <a:lnTo>
                      <a:pt x="167" y="80"/>
                    </a:lnTo>
                    <a:lnTo>
                      <a:pt x="168" y="83"/>
                    </a:lnTo>
                    <a:lnTo>
                      <a:pt x="168" y="85"/>
                    </a:lnTo>
                    <a:lnTo>
                      <a:pt x="170" y="88"/>
                    </a:lnTo>
                    <a:lnTo>
                      <a:pt x="171" y="90"/>
                    </a:lnTo>
                    <a:lnTo>
                      <a:pt x="172" y="91"/>
                    </a:lnTo>
                    <a:lnTo>
                      <a:pt x="169" y="95"/>
                    </a:lnTo>
                    <a:lnTo>
                      <a:pt x="169" y="97"/>
                    </a:lnTo>
                    <a:lnTo>
                      <a:pt x="167" y="100"/>
                    </a:lnTo>
                    <a:lnTo>
                      <a:pt x="165" y="102"/>
                    </a:lnTo>
                    <a:lnTo>
                      <a:pt x="162" y="103"/>
                    </a:lnTo>
                    <a:lnTo>
                      <a:pt x="161" y="103"/>
                    </a:lnTo>
                    <a:lnTo>
                      <a:pt x="159" y="105"/>
                    </a:lnTo>
                    <a:lnTo>
                      <a:pt x="157" y="107"/>
                    </a:lnTo>
                    <a:lnTo>
                      <a:pt x="155" y="109"/>
                    </a:lnTo>
                    <a:lnTo>
                      <a:pt x="154" y="112"/>
                    </a:lnTo>
                    <a:lnTo>
                      <a:pt x="154" y="115"/>
                    </a:lnTo>
                    <a:lnTo>
                      <a:pt x="154" y="118"/>
                    </a:lnTo>
                    <a:lnTo>
                      <a:pt x="154" y="121"/>
                    </a:lnTo>
                    <a:lnTo>
                      <a:pt x="154" y="123"/>
                    </a:lnTo>
                    <a:lnTo>
                      <a:pt x="149" y="126"/>
                    </a:lnTo>
                    <a:lnTo>
                      <a:pt x="149" y="129"/>
                    </a:lnTo>
                    <a:lnTo>
                      <a:pt x="146" y="128"/>
                    </a:lnTo>
                    <a:lnTo>
                      <a:pt x="143" y="124"/>
                    </a:lnTo>
                    <a:lnTo>
                      <a:pt x="139" y="122"/>
                    </a:lnTo>
                    <a:lnTo>
                      <a:pt x="136" y="121"/>
                    </a:lnTo>
                    <a:lnTo>
                      <a:pt x="131" y="121"/>
                    </a:lnTo>
                    <a:lnTo>
                      <a:pt x="127" y="120"/>
                    </a:lnTo>
                    <a:lnTo>
                      <a:pt x="124" y="119"/>
                    </a:lnTo>
                    <a:lnTo>
                      <a:pt x="121" y="118"/>
                    </a:lnTo>
                    <a:lnTo>
                      <a:pt x="121" y="116"/>
                    </a:lnTo>
                    <a:lnTo>
                      <a:pt x="119" y="116"/>
                    </a:lnTo>
                    <a:lnTo>
                      <a:pt x="116" y="115"/>
                    </a:lnTo>
                    <a:lnTo>
                      <a:pt x="114" y="113"/>
                    </a:lnTo>
                    <a:lnTo>
                      <a:pt x="112" y="114"/>
                    </a:lnTo>
                    <a:lnTo>
                      <a:pt x="110" y="115"/>
                    </a:lnTo>
                    <a:lnTo>
                      <a:pt x="108" y="117"/>
                    </a:lnTo>
                    <a:lnTo>
                      <a:pt x="108" y="120"/>
                    </a:lnTo>
                    <a:lnTo>
                      <a:pt x="108" y="122"/>
                    </a:lnTo>
                    <a:lnTo>
                      <a:pt x="107" y="124"/>
                    </a:lnTo>
                    <a:lnTo>
                      <a:pt x="102" y="126"/>
                    </a:lnTo>
                    <a:lnTo>
                      <a:pt x="99" y="127"/>
                    </a:lnTo>
                    <a:lnTo>
                      <a:pt x="91" y="133"/>
                    </a:lnTo>
                    <a:lnTo>
                      <a:pt x="86" y="128"/>
                    </a:lnTo>
                    <a:lnTo>
                      <a:pt x="78" y="129"/>
                    </a:lnTo>
                    <a:lnTo>
                      <a:pt x="69" y="127"/>
                    </a:lnTo>
                    <a:lnTo>
                      <a:pt x="65" y="129"/>
                    </a:lnTo>
                    <a:lnTo>
                      <a:pt x="62" y="121"/>
                    </a:lnTo>
                    <a:lnTo>
                      <a:pt x="57" y="115"/>
                    </a:lnTo>
                    <a:lnTo>
                      <a:pt x="55" y="111"/>
                    </a:lnTo>
                    <a:lnTo>
                      <a:pt x="48" y="103"/>
                    </a:lnTo>
                    <a:lnTo>
                      <a:pt x="35" y="91"/>
                    </a:lnTo>
                    <a:lnTo>
                      <a:pt x="24" y="89"/>
                    </a:lnTo>
                    <a:lnTo>
                      <a:pt x="19" y="93"/>
                    </a:lnTo>
                    <a:lnTo>
                      <a:pt x="16" y="95"/>
                    </a:lnTo>
                    <a:lnTo>
                      <a:pt x="14" y="97"/>
                    </a:lnTo>
                    <a:lnTo>
                      <a:pt x="16" y="100"/>
                    </a:lnTo>
                    <a:lnTo>
                      <a:pt x="18" y="103"/>
                    </a:lnTo>
                    <a:lnTo>
                      <a:pt x="19" y="104"/>
                    </a:lnTo>
                    <a:lnTo>
                      <a:pt x="19" y="110"/>
                    </a:lnTo>
                    <a:lnTo>
                      <a:pt x="7" y="105"/>
                    </a:lnTo>
                    <a:lnTo>
                      <a:pt x="0" y="110"/>
                    </a:lnTo>
                    <a:lnTo>
                      <a:pt x="7" y="111"/>
                    </a:lnTo>
                    <a:lnTo>
                      <a:pt x="12" y="115"/>
                    </a:lnTo>
                    <a:lnTo>
                      <a:pt x="13" y="115"/>
                    </a:lnTo>
                    <a:lnTo>
                      <a:pt x="12" y="119"/>
                    </a:lnTo>
                    <a:lnTo>
                      <a:pt x="18" y="122"/>
                    </a:lnTo>
                    <a:lnTo>
                      <a:pt x="24" y="127"/>
                    </a:lnTo>
                    <a:lnTo>
                      <a:pt x="26" y="130"/>
                    </a:lnTo>
                    <a:lnTo>
                      <a:pt x="29" y="131"/>
                    </a:lnTo>
                    <a:lnTo>
                      <a:pt x="30" y="133"/>
                    </a:lnTo>
                    <a:lnTo>
                      <a:pt x="31" y="136"/>
                    </a:lnTo>
                    <a:lnTo>
                      <a:pt x="34" y="137"/>
                    </a:lnTo>
                    <a:lnTo>
                      <a:pt x="39" y="138"/>
                    </a:lnTo>
                    <a:lnTo>
                      <a:pt x="40" y="139"/>
                    </a:lnTo>
                    <a:lnTo>
                      <a:pt x="41" y="142"/>
                    </a:lnTo>
                    <a:lnTo>
                      <a:pt x="43" y="142"/>
                    </a:lnTo>
                    <a:lnTo>
                      <a:pt x="48" y="142"/>
                    </a:lnTo>
                    <a:lnTo>
                      <a:pt x="49" y="143"/>
                    </a:lnTo>
                    <a:lnTo>
                      <a:pt x="51" y="146"/>
                    </a:lnTo>
                    <a:lnTo>
                      <a:pt x="54" y="149"/>
                    </a:lnTo>
                    <a:lnTo>
                      <a:pt x="58" y="149"/>
                    </a:lnTo>
                    <a:lnTo>
                      <a:pt x="62" y="148"/>
                    </a:lnTo>
                    <a:lnTo>
                      <a:pt x="66" y="148"/>
                    </a:lnTo>
                    <a:lnTo>
                      <a:pt x="72" y="149"/>
                    </a:lnTo>
                    <a:lnTo>
                      <a:pt x="77" y="151"/>
                    </a:lnTo>
                    <a:lnTo>
                      <a:pt x="80" y="153"/>
                    </a:lnTo>
                    <a:lnTo>
                      <a:pt x="87" y="156"/>
                    </a:lnTo>
                    <a:lnTo>
                      <a:pt x="92" y="160"/>
                    </a:lnTo>
                    <a:lnTo>
                      <a:pt x="94" y="163"/>
                    </a:lnTo>
                    <a:lnTo>
                      <a:pt x="95" y="168"/>
                    </a:lnTo>
                    <a:lnTo>
                      <a:pt x="96" y="169"/>
                    </a:lnTo>
                    <a:lnTo>
                      <a:pt x="99" y="168"/>
                    </a:lnTo>
                    <a:lnTo>
                      <a:pt x="102" y="172"/>
                    </a:lnTo>
                    <a:lnTo>
                      <a:pt x="104" y="175"/>
                    </a:lnTo>
                    <a:lnTo>
                      <a:pt x="108" y="177"/>
                    </a:lnTo>
                    <a:lnTo>
                      <a:pt x="111" y="179"/>
                    </a:lnTo>
                    <a:lnTo>
                      <a:pt x="114" y="180"/>
                    </a:lnTo>
                    <a:lnTo>
                      <a:pt x="114" y="182"/>
                    </a:lnTo>
                    <a:lnTo>
                      <a:pt x="111" y="186"/>
                    </a:lnTo>
                    <a:lnTo>
                      <a:pt x="109" y="190"/>
                    </a:lnTo>
                    <a:lnTo>
                      <a:pt x="110" y="197"/>
                    </a:lnTo>
                    <a:lnTo>
                      <a:pt x="110" y="201"/>
                    </a:lnTo>
                    <a:lnTo>
                      <a:pt x="112" y="204"/>
                    </a:lnTo>
                    <a:lnTo>
                      <a:pt x="114" y="206"/>
                    </a:lnTo>
                    <a:lnTo>
                      <a:pt x="114" y="209"/>
                    </a:lnTo>
                    <a:lnTo>
                      <a:pt x="112" y="210"/>
                    </a:lnTo>
                    <a:lnTo>
                      <a:pt x="111" y="211"/>
                    </a:lnTo>
                    <a:lnTo>
                      <a:pt x="111" y="213"/>
                    </a:lnTo>
                    <a:lnTo>
                      <a:pt x="110" y="216"/>
                    </a:lnTo>
                    <a:lnTo>
                      <a:pt x="110" y="218"/>
                    </a:lnTo>
                    <a:lnTo>
                      <a:pt x="114" y="220"/>
                    </a:lnTo>
                    <a:lnTo>
                      <a:pt x="117" y="219"/>
                    </a:lnTo>
                    <a:lnTo>
                      <a:pt x="121" y="219"/>
                    </a:lnTo>
                    <a:lnTo>
                      <a:pt x="123" y="220"/>
                    </a:lnTo>
                    <a:lnTo>
                      <a:pt x="123" y="223"/>
                    </a:lnTo>
                    <a:lnTo>
                      <a:pt x="125" y="226"/>
                    </a:lnTo>
                    <a:lnTo>
                      <a:pt x="124" y="229"/>
                    </a:lnTo>
                    <a:lnTo>
                      <a:pt x="123" y="231"/>
                    </a:lnTo>
                    <a:lnTo>
                      <a:pt x="120" y="233"/>
                    </a:lnTo>
                    <a:lnTo>
                      <a:pt x="118" y="234"/>
                    </a:lnTo>
                    <a:lnTo>
                      <a:pt x="119" y="236"/>
                    </a:lnTo>
                    <a:lnTo>
                      <a:pt x="120" y="238"/>
                    </a:lnTo>
                    <a:lnTo>
                      <a:pt x="120" y="240"/>
                    </a:lnTo>
                    <a:lnTo>
                      <a:pt x="121" y="243"/>
                    </a:lnTo>
                    <a:lnTo>
                      <a:pt x="124" y="246"/>
                    </a:lnTo>
                    <a:lnTo>
                      <a:pt x="128" y="252"/>
                    </a:lnTo>
                    <a:lnTo>
                      <a:pt x="132" y="257"/>
                    </a:lnTo>
                    <a:lnTo>
                      <a:pt x="136" y="262"/>
                    </a:lnTo>
                    <a:lnTo>
                      <a:pt x="137" y="265"/>
                    </a:lnTo>
                    <a:lnTo>
                      <a:pt x="138" y="267"/>
                    </a:lnTo>
                    <a:lnTo>
                      <a:pt x="136" y="268"/>
                    </a:lnTo>
                    <a:lnTo>
                      <a:pt x="135" y="270"/>
                    </a:lnTo>
                    <a:lnTo>
                      <a:pt x="136" y="276"/>
                    </a:lnTo>
                    <a:lnTo>
                      <a:pt x="136" y="281"/>
                    </a:lnTo>
                    <a:lnTo>
                      <a:pt x="136" y="284"/>
                    </a:lnTo>
                    <a:lnTo>
                      <a:pt x="135" y="288"/>
                    </a:lnTo>
                    <a:lnTo>
                      <a:pt x="132" y="291"/>
                    </a:lnTo>
                    <a:lnTo>
                      <a:pt x="130" y="295"/>
                    </a:lnTo>
                    <a:lnTo>
                      <a:pt x="131" y="299"/>
                    </a:lnTo>
                    <a:lnTo>
                      <a:pt x="131" y="305"/>
                    </a:lnTo>
                    <a:lnTo>
                      <a:pt x="133" y="310"/>
                    </a:lnTo>
                    <a:lnTo>
                      <a:pt x="136" y="314"/>
                    </a:lnTo>
                    <a:lnTo>
                      <a:pt x="142" y="316"/>
                    </a:lnTo>
                    <a:lnTo>
                      <a:pt x="143" y="319"/>
                    </a:lnTo>
                    <a:lnTo>
                      <a:pt x="146" y="324"/>
                    </a:lnTo>
                    <a:lnTo>
                      <a:pt x="149" y="328"/>
                    </a:lnTo>
                    <a:lnTo>
                      <a:pt x="150" y="331"/>
                    </a:lnTo>
                    <a:lnTo>
                      <a:pt x="152" y="333"/>
                    </a:lnTo>
                    <a:lnTo>
                      <a:pt x="153" y="335"/>
                    </a:lnTo>
                    <a:lnTo>
                      <a:pt x="155" y="338"/>
                    </a:lnTo>
                    <a:lnTo>
                      <a:pt x="152" y="343"/>
                    </a:lnTo>
                    <a:lnTo>
                      <a:pt x="157" y="346"/>
                    </a:lnTo>
                    <a:lnTo>
                      <a:pt x="157" y="345"/>
                    </a:lnTo>
                    <a:lnTo>
                      <a:pt x="157" y="343"/>
                    </a:lnTo>
                    <a:lnTo>
                      <a:pt x="157" y="342"/>
                    </a:lnTo>
                    <a:lnTo>
                      <a:pt x="155" y="342"/>
                    </a:lnTo>
                    <a:lnTo>
                      <a:pt x="155" y="341"/>
                    </a:lnTo>
                    <a:lnTo>
                      <a:pt x="157" y="341"/>
                    </a:lnTo>
                    <a:lnTo>
                      <a:pt x="159" y="342"/>
                    </a:lnTo>
                    <a:lnTo>
                      <a:pt x="160" y="343"/>
                    </a:lnTo>
                    <a:lnTo>
                      <a:pt x="161" y="344"/>
                    </a:lnTo>
                    <a:lnTo>
                      <a:pt x="163" y="345"/>
                    </a:lnTo>
                    <a:lnTo>
                      <a:pt x="164" y="344"/>
                    </a:lnTo>
                    <a:lnTo>
                      <a:pt x="165" y="343"/>
                    </a:lnTo>
                    <a:lnTo>
                      <a:pt x="167" y="341"/>
                    </a:lnTo>
                    <a:lnTo>
                      <a:pt x="167" y="338"/>
                    </a:lnTo>
                    <a:lnTo>
                      <a:pt x="167" y="337"/>
                    </a:lnTo>
                    <a:lnTo>
                      <a:pt x="167" y="335"/>
                    </a:lnTo>
                    <a:lnTo>
                      <a:pt x="168" y="333"/>
                    </a:lnTo>
                    <a:lnTo>
                      <a:pt x="169" y="332"/>
                    </a:lnTo>
                    <a:lnTo>
                      <a:pt x="170" y="331"/>
                    </a:lnTo>
                    <a:lnTo>
                      <a:pt x="170" y="329"/>
                    </a:lnTo>
                    <a:lnTo>
                      <a:pt x="170" y="327"/>
                    </a:lnTo>
                    <a:lnTo>
                      <a:pt x="170" y="325"/>
                    </a:lnTo>
                    <a:lnTo>
                      <a:pt x="171" y="323"/>
                    </a:lnTo>
                    <a:lnTo>
                      <a:pt x="172" y="323"/>
                    </a:lnTo>
                    <a:lnTo>
                      <a:pt x="173" y="324"/>
                    </a:lnTo>
                    <a:lnTo>
                      <a:pt x="173" y="326"/>
                    </a:lnTo>
                    <a:lnTo>
                      <a:pt x="173" y="328"/>
                    </a:lnTo>
                    <a:lnTo>
                      <a:pt x="173" y="329"/>
                    </a:lnTo>
                    <a:lnTo>
                      <a:pt x="173" y="330"/>
                    </a:lnTo>
                    <a:lnTo>
                      <a:pt x="173" y="333"/>
                    </a:lnTo>
                    <a:lnTo>
                      <a:pt x="173" y="335"/>
                    </a:lnTo>
                    <a:lnTo>
                      <a:pt x="172" y="336"/>
                    </a:lnTo>
                    <a:lnTo>
                      <a:pt x="171" y="338"/>
                    </a:lnTo>
                    <a:lnTo>
                      <a:pt x="171" y="340"/>
                    </a:lnTo>
                    <a:lnTo>
                      <a:pt x="171" y="341"/>
                    </a:lnTo>
                    <a:lnTo>
                      <a:pt x="170" y="343"/>
                    </a:lnTo>
                    <a:lnTo>
                      <a:pt x="170" y="344"/>
                    </a:lnTo>
                    <a:lnTo>
                      <a:pt x="169" y="346"/>
                    </a:lnTo>
                    <a:lnTo>
                      <a:pt x="168" y="347"/>
                    </a:lnTo>
                    <a:lnTo>
                      <a:pt x="170" y="348"/>
                    </a:lnTo>
                    <a:lnTo>
                      <a:pt x="170" y="350"/>
                    </a:lnTo>
                    <a:lnTo>
                      <a:pt x="172" y="348"/>
                    </a:lnTo>
                    <a:lnTo>
                      <a:pt x="173" y="349"/>
                    </a:lnTo>
                    <a:lnTo>
                      <a:pt x="173" y="352"/>
                    </a:lnTo>
                    <a:lnTo>
                      <a:pt x="173" y="353"/>
                    </a:lnTo>
                    <a:lnTo>
                      <a:pt x="175" y="353"/>
                    </a:lnTo>
                    <a:lnTo>
                      <a:pt x="177" y="351"/>
                    </a:lnTo>
                    <a:lnTo>
                      <a:pt x="177" y="352"/>
                    </a:lnTo>
                    <a:lnTo>
                      <a:pt x="179" y="351"/>
                    </a:lnTo>
                    <a:lnTo>
                      <a:pt x="182" y="353"/>
                    </a:lnTo>
                    <a:lnTo>
                      <a:pt x="185" y="353"/>
                    </a:lnTo>
                    <a:lnTo>
                      <a:pt x="186" y="353"/>
                    </a:lnTo>
                    <a:lnTo>
                      <a:pt x="188" y="353"/>
                    </a:lnTo>
                    <a:lnTo>
                      <a:pt x="189" y="355"/>
                    </a:lnTo>
                    <a:lnTo>
                      <a:pt x="191" y="357"/>
                    </a:lnTo>
                    <a:lnTo>
                      <a:pt x="193" y="356"/>
                    </a:lnTo>
                    <a:lnTo>
                      <a:pt x="195" y="357"/>
                    </a:lnTo>
                    <a:lnTo>
                      <a:pt x="195" y="359"/>
                    </a:lnTo>
                    <a:lnTo>
                      <a:pt x="197" y="360"/>
                    </a:lnTo>
                    <a:lnTo>
                      <a:pt x="197" y="361"/>
                    </a:lnTo>
                    <a:lnTo>
                      <a:pt x="200" y="363"/>
                    </a:lnTo>
                    <a:lnTo>
                      <a:pt x="200" y="365"/>
                    </a:lnTo>
                    <a:lnTo>
                      <a:pt x="202" y="366"/>
                    </a:lnTo>
                    <a:lnTo>
                      <a:pt x="201" y="368"/>
                    </a:lnTo>
                    <a:lnTo>
                      <a:pt x="201" y="369"/>
                    </a:lnTo>
                    <a:lnTo>
                      <a:pt x="199" y="368"/>
                    </a:lnTo>
                    <a:lnTo>
                      <a:pt x="198" y="371"/>
                    </a:lnTo>
                    <a:lnTo>
                      <a:pt x="200" y="371"/>
                    </a:lnTo>
                    <a:lnTo>
                      <a:pt x="200" y="372"/>
                    </a:lnTo>
                    <a:lnTo>
                      <a:pt x="200" y="374"/>
                    </a:lnTo>
                    <a:lnTo>
                      <a:pt x="203" y="373"/>
                    </a:lnTo>
                    <a:lnTo>
                      <a:pt x="203" y="375"/>
                    </a:lnTo>
                    <a:lnTo>
                      <a:pt x="202" y="375"/>
                    </a:lnTo>
                    <a:lnTo>
                      <a:pt x="200" y="375"/>
                    </a:lnTo>
                    <a:lnTo>
                      <a:pt x="198" y="376"/>
                    </a:lnTo>
                    <a:lnTo>
                      <a:pt x="199" y="377"/>
                    </a:lnTo>
                    <a:lnTo>
                      <a:pt x="201" y="377"/>
                    </a:lnTo>
                    <a:lnTo>
                      <a:pt x="200" y="379"/>
                    </a:lnTo>
                    <a:lnTo>
                      <a:pt x="201" y="379"/>
                    </a:lnTo>
                    <a:lnTo>
                      <a:pt x="202" y="380"/>
                    </a:lnTo>
                    <a:lnTo>
                      <a:pt x="202" y="381"/>
                    </a:lnTo>
                    <a:lnTo>
                      <a:pt x="203" y="381"/>
                    </a:lnTo>
                    <a:lnTo>
                      <a:pt x="203" y="382"/>
                    </a:lnTo>
                    <a:lnTo>
                      <a:pt x="203" y="383"/>
                    </a:lnTo>
                    <a:lnTo>
                      <a:pt x="203" y="384"/>
                    </a:lnTo>
                    <a:lnTo>
                      <a:pt x="203" y="385"/>
                    </a:lnTo>
                    <a:lnTo>
                      <a:pt x="201" y="385"/>
                    </a:lnTo>
                    <a:lnTo>
                      <a:pt x="201" y="386"/>
                    </a:lnTo>
                    <a:lnTo>
                      <a:pt x="200" y="388"/>
                    </a:lnTo>
                    <a:lnTo>
                      <a:pt x="201" y="389"/>
                    </a:lnTo>
                    <a:lnTo>
                      <a:pt x="200" y="390"/>
                    </a:lnTo>
                    <a:lnTo>
                      <a:pt x="206" y="392"/>
                    </a:lnTo>
                    <a:lnTo>
                      <a:pt x="207" y="394"/>
                    </a:lnTo>
                    <a:lnTo>
                      <a:pt x="207" y="395"/>
                    </a:lnTo>
                    <a:lnTo>
                      <a:pt x="208" y="398"/>
                    </a:lnTo>
                    <a:lnTo>
                      <a:pt x="208" y="399"/>
                    </a:lnTo>
                    <a:lnTo>
                      <a:pt x="209" y="401"/>
                    </a:lnTo>
                    <a:lnTo>
                      <a:pt x="210" y="401"/>
                    </a:lnTo>
                    <a:lnTo>
                      <a:pt x="211" y="401"/>
                    </a:lnTo>
                    <a:lnTo>
                      <a:pt x="211" y="402"/>
                    </a:lnTo>
                    <a:lnTo>
                      <a:pt x="211" y="403"/>
                    </a:lnTo>
                    <a:lnTo>
                      <a:pt x="209" y="403"/>
                    </a:lnTo>
                    <a:lnTo>
                      <a:pt x="209" y="402"/>
                    </a:lnTo>
                    <a:lnTo>
                      <a:pt x="206" y="402"/>
                    </a:lnTo>
                    <a:lnTo>
                      <a:pt x="204" y="402"/>
                    </a:lnTo>
                    <a:lnTo>
                      <a:pt x="203" y="401"/>
                    </a:lnTo>
                    <a:lnTo>
                      <a:pt x="202" y="401"/>
                    </a:lnTo>
                    <a:lnTo>
                      <a:pt x="201" y="404"/>
                    </a:lnTo>
                    <a:lnTo>
                      <a:pt x="203" y="405"/>
                    </a:lnTo>
                    <a:lnTo>
                      <a:pt x="204" y="406"/>
                    </a:lnTo>
                    <a:lnTo>
                      <a:pt x="206" y="407"/>
                    </a:lnTo>
                    <a:lnTo>
                      <a:pt x="208" y="408"/>
                    </a:lnTo>
                    <a:lnTo>
                      <a:pt x="209" y="407"/>
                    </a:lnTo>
                    <a:lnTo>
                      <a:pt x="209" y="410"/>
                    </a:lnTo>
                    <a:lnTo>
                      <a:pt x="209" y="411"/>
                    </a:lnTo>
                    <a:lnTo>
                      <a:pt x="209" y="412"/>
                    </a:lnTo>
                    <a:lnTo>
                      <a:pt x="208" y="412"/>
                    </a:lnTo>
                    <a:lnTo>
                      <a:pt x="207" y="413"/>
                    </a:lnTo>
                    <a:lnTo>
                      <a:pt x="205" y="413"/>
                    </a:lnTo>
                    <a:lnTo>
                      <a:pt x="205" y="411"/>
                    </a:lnTo>
                    <a:lnTo>
                      <a:pt x="204" y="410"/>
                    </a:lnTo>
                    <a:lnTo>
                      <a:pt x="203" y="411"/>
                    </a:lnTo>
                    <a:lnTo>
                      <a:pt x="203" y="410"/>
                    </a:lnTo>
                    <a:lnTo>
                      <a:pt x="203" y="409"/>
                    </a:lnTo>
                    <a:lnTo>
                      <a:pt x="202" y="408"/>
                    </a:lnTo>
                    <a:lnTo>
                      <a:pt x="200" y="409"/>
                    </a:lnTo>
                    <a:lnTo>
                      <a:pt x="199" y="409"/>
                    </a:lnTo>
                    <a:lnTo>
                      <a:pt x="199" y="407"/>
                    </a:lnTo>
                    <a:lnTo>
                      <a:pt x="197" y="407"/>
                    </a:lnTo>
                    <a:lnTo>
                      <a:pt x="197" y="408"/>
                    </a:lnTo>
                    <a:lnTo>
                      <a:pt x="195" y="409"/>
                    </a:lnTo>
                    <a:lnTo>
                      <a:pt x="194" y="410"/>
                    </a:lnTo>
                    <a:lnTo>
                      <a:pt x="194" y="411"/>
                    </a:lnTo>
                    <a:lnTo>
                      <a:pt x="191" y="411"/>
                    </a:lnTo>
                    <a:lnTo>
                      <a:pt x="191" y="412"/>
                    </a:lnTo>
                    <a:lnTo>
                      <a:pt x="189" y="412"/>
                    </a:lnTo>
                    <a:lnTo>
                      <a:pt x="185" y="413"/>
                    </a:lnTo>
                    <a:lnTo>
                      <a:pt x="185" y="415"/>
                    </a:lnTo>
                    <a:lnTo>
                      <a:pt x="184" y="419"/>
                    </a:lnTo>
                    <a:lnTo>
                      <a:pt x="183" y="417"/>
                    </a:lnTo>
                    <a:lnTo>
                      <a:pt x="180" y="419"/>
                    </a:lnTo>
                    <a:lnTo>
                      <a:pt x="181" y="421"/>
                    </a:lnTo>
                    <a:lnTo>
                      <a:pt x="182" y="421"/>
                    </a:lnTo>
                    <a:lnTo>
                      <a:pt x="181" y="423"/>
                    </a:lnTo>
                    <a:lnTo>
                      <a:pt x="181" y="424"/>
                    </a:lnTo>
                    <a:lnTo>
                      <a:pt x="181" y="425"/>
                    </a:lnTo>
                    <a:lnTo>
                      <a:pt x="181" y="426"/>
                    </a:lnTo>
                    <a:lnTo>
                      <a:pt x="180" y="428"/>
                    </a:lnTo>
                    <a:lnTo>
                      <a:pt x="179" y="429"/>
                    </a:lnTo>
                    <a:lnTo>
                      <a:pt x="177" y="431"/>
                    </a:lnTo>
                    <a:lnTo>
                      <a:pt x="177" y="433"/>
                    </a:lnTo>
                    <a:lnTo>
                      <a:pt x="176" y="434"/>
                    </a:lnTo>
                    <a:lnTo>
                      <a:pt x="177" y="434"/>
                    </a:lnTo>
                    <a:lnTo>
                      <a:pt x="177" y="436"/>
                    </a:lnTo>
                    <a:lnTo>
                      <a:pt x="176" y="438"/>
                    </a:lnTo>
                    <a:lnTo>
                      <a:pt x="176" y="440"/>
                    </a:lnTo>
                    <a:lnTo>
                      <a:pt x="176" y="442"/>
                    </a:lnTo>
                    <a:lnTo>
                      <a:pt x="175" y="442"/>
                    </a:lnTo>
                    <a:lnTo>
                      <a:pt x="174" y="443"/>
                    </a:lnTo>
                    <a:lnTo>
                      <a:pt x="173" y="442"/>
                    </a:lnTo>
                    <a:lnTo>
                      <a:pt x="172" y="443"/>
                    </a:lnTo>
                    <a:lnTo>
                      <a:pt x="173" y="444"/>
                    </a:lnTo>
                    <a:lnTo>
                      <a:pt x="172" y="446"/>
                    </a:lnTo>
                    <a:lnTo>
                      <a:pt x="170" y="448"/>
                    </a:lnTo>
                    <a:lnTo>
                      <a:pt x="169" y="450"/>
                    </a:lnTo>
                    <a:lnTo>
                      <a:pt x="167" y="452"/>
                    </a:lnTo>
                    <a:lnTo>
                      <a:pt x="167" y="453"/>
                    </a:lnTo>
                    <a:lnTo>
                      <a:pt x="166" y="452"/>
                    </a:lnTo>
                    <a:lnTo>
                      <a:pt x="165" y="454"/>
                    </a:lnTo>
                    <a:lnTo>
                      <a:pt x="165" y="456"/>
                    </a:lnTo>
                    <a:lnTo>
                      <a:pt x="164" y="458"/>
                    </a:lnTo>
                    <a:lnTo>
                      <a:pt x="164" y="460"/>
                    </a:lnTo>
                    <a:lnTo>
                      <a:pt x="163" y="462"/>
                    </a:lnTo>
                    <a:lnTo>
                      <a:pt x="162" y="464"/>
                    </a:lnTo>
                    <a:lnTo>
                      <a:pt x="161" y="463"/>
                    </a:lnTo>
                    <a:lnTo>
                      <a:pt x="160" y="466"/>
                    </a:lnTo>
                    <a:lnTo>
                      <a:pt x="161" y="466"/>
                    </a:lnTo>
                    <a:lnTo>
                      <a:pt x="160" y="467"/>
                    </a:lnTo>
                    <a:lnTo>
                      <a:pt x="158" y="468"/>
                    </a:lnTo>
                    <a:lnTo>
                      <a:pt x="157" y="469"/>
                    </a:lnTo>
                    <a:lnTo>
                      <a:pt x="155" y="470"/>
                    </a:lnTo>
                    <a:lnTo>
                      <a:pt x="156" y="472"/>
                    </a:lnTo>
                    <a:lnTo>
                      <a:pt x="156" y="473"/>
                    </a:lnTo>
                    <a:lnTo>
                      <a:pt x="155" y="477"/>
                    </a:lnTo>
                    <a:lnTo>
                      <a:pt x="154" y="478"/>
                    </a:lnTo>
                    <a:lnTo>
                      <a:pt x="152" y="482"/>
                    </a:lnTo>
                    <a:lnTo>
                      <a:pt x="152" y="483"/>
                    </a:lnTo>
                    <a:lnTo>
                      <a:pt x="154" y="482"/>
                    </a:lnTo>
                    <a:lnTo>
                      <a:pt x="155" y="483"/>
                    </a:lnTo>
                    <a:lnTo>
                      <a:pt x="153" y="485"/>
                    </a:lnTo>
                    <a:lnTo>
                      <a:pt x="150" y="485"/>
                    </a:lnTo>
                    <a:lnTo>
                      <a:pt x="149" y="485"/>
                    </a:lnTo>
                    <a:lnTo>
                      <a:pt x="147" y="484"/>
                    </a:lnTo>
                    <a:lnTo>
                      <a:pt x="146" y="487"/>
                    </a:lnTo>
                    <a:lnTo>
                      <a:pt x="147" y="490"/>
                    </a:lnTo>
                    <a:lnTo>
                      <a:pt x="146" y="493"/>
                    </a:lnTo>
                    <a:lnTo>
                      <a:pt x="147" y="496"/>
                    </a:lnTo>
                    <a:lnTo>
                      <a:pt x="145" y="496"/>
                    </a:lnTo>
                    <a:lnTo>
                      <a:pt x="141" y="498"/>
                    </a:lnTo>
                    <a:lnTo>
                      <a:pt x="140" y="498"/>
                    </a:lnTo>
                    <a:lnTo>
                      <a:pt x="138" y="500"/>
                    </a:lnTo>
                    <a:lnTo>
                      <a:pt x="136" y="502"/>
                    </a:lnTo>
                    <a:lnTo>
                      <a:pt x="133" y="503"/>
                    </a:lnTo>
                    <a:lnTo>
                      <a:pt x="129" y="504"/>
                    </a:lnTo>
                    <a:lnTo>
                      <a:pt x="126" y="505"/>
                    </a:lnTo>
                    <a:lnTo>
                      <a:pt x="123" y="507"/>
                    </a:lnTo>
                    <a:lnTo>
                      <a:pt x="122" y="511"/>
                    </a:lnTo>
                    <a:lnTo>
                      <a:pt x="122" y="517"/>
                    </a:lnTo>
                    <a:lnTo>
                      <a:pt x="120" y="518"/>
                    </a:lnTo>
                    <a:lnTo>
                      <a:pt x="119" y="519"/>
                    </a:lnTo>
                    <a:lnTo>
                      <a:pt x="118" y="521"/>
                    </a:lnTo>
                    <a:lnTo>
                      <a:pt x="117" y="525"/>
                    </a:lnTo>
                    <a:lnTo>
                      <a:pt x="116" y="526"/>
                    </a:lnTo>
                    <a:lnTo>
                      <a:pt x="118" y="526"/>
                    </a:lnTo>
                    <a:lnTo>
                      <a:pt x="117" y="529"/>
                    </a:lnTo>
                    <a:lnTo>
                      <a:pt x="117" y="531"/>
                    </a:lnTo>
                    <a:lnTo>
                      <a:pt x="116" y="533"/>
                    </a:lnTo>
                    <a:lnTo>
                      <a:pt x="116" y="534"/>
                    </a:lnTo>
                    <a:lnTo>
                      <a:pt x="115" y="535"/>
                    </a:lnTo>
                    <a:lnTo>
                      <a:pt x="114" y="533"/>
                    </a:lnTo>
                    <a:lnTo>
                      <a:pt x="114" y="531"/>
                    </a:lnTo>
                    <a:lnTo>
                      <a:pt x="114" y="530"/>
                    </a:lnTo>
                    <a:lnTo>
                      <a:pt x="113" y="529"/>
                    </a:lnTo>
                    <a:lnTo>
                      <a:pt x="112" y="531"/>
                    </a:lnTo>
                    <a:lnTo>
                      <a:pt x="111" y="533"/>
                    </a:lnTo>
                    <a:lnTo>
                      <a:pt x="112" y="535"/>
                    </a:lnTo>
                    <a:lnTo>
                      <a:pt x="114" y="537"/>
                    </a:lnTo>
                    <a:lnTo>
                      <a:pt x="114" y="538"/>
                    </a:lnTo>
                    <a:lnTo>
                      <a:pt x="113" y="537"/>
                    </a:lnTo>
                    <a:lnTo>
                      <a:pt x="111" y="536"/>
                    </a:lnTo>
                    <a:lnTo>
                      <a:pt x="108" y="537"/>
                    </a:lnTo>
                    <a:lnTo>
                      <a:pt x="107" y="538"/>
                    </a:lnTo>
                    <a:lnTo>
                      <a:pt x="108" y="540"/>
                    </a:lnTo>
                    <a:lnTo>
                      <a:pt x="111" y="543"/>
                    </a:lnTo>
                    <a:lnTo>
                      <a:pt x="113" y="544"/>
                    </a:lnTo>
                    <a:lnTo>
                      <a:pt x="114" y="547"/>
                    </a:lnTo>
                    <a:lnTo>
                      <a:pt x="115" y="549"/>
                    </a:lnTo>
                    <a:lnTo>
                      <a:pt x="114" y="550"/>
                    </a:lnTo>
                    <a:lnTo>
                      <a:pt x="112" y="549"/>
                    </a:lnTo>
                    <a:lnTo>
                      <a:pt x="110" y="548"/>
                    </a:lnTo>
                    <a:lnTo>
                      <a:pt x="108" y="549"/>
                    </a:lnTo>
                    <a:lnTo>
                      <a:pt x="106" y="548"/>
                    </a:lnTo>
                    <a:lnTo>
                      <a:pt x="105" y="548"/>
                    </a:lnTo>
                    <a:lnTo>
                      <a:pt x="104" y="549"/>
                    </a:lnTo>
                    <a:lnTo>
                      <a:pt x="103" y="552"/>
                    </a:lnTo>
                    <a:lnTo>
                      <a:pt x="105" y="555"/>
                    </a:lnTo>
                    <a:lnTo>
                      <a:pt x="107" y="554"/>
                    </a:lnTo>
                    <a:lnTo>
                      <a:pt x="108" y="555"/>
                    </a:lnTo>
                    <a:lnTo>
                      <a:pt x="106" y="558"/>
                    </a:lnTo>
                    <a:lnTo>
                      <a:pt x="105" y="555"/>
                    </a:lnTo>
                    <a:lnTo>
                      <a:pt x="103" y="556"/>
                    </a:lnTo>
                    <a:lnTo>
                      <a:pt x="102" y="555"/>
                    </a:lnTo>
                    <a:lnTo>
                      <a:pt x="100" y="556"/>
                    </a:lnTo>
                    <a:lnTo>
                      <a:pt x="98" y="555"/>
                    </a:lnTo>
                    <a:lnTo>
                      <a:pt x="96" y="555"/>
                    </a:lnTo>
                    <a:lnTo>
                      <a:pt x="92" y="556"/>
                    </a:lnTo>
                    <a:lnTo>
                      <a:pt x="90" y="559"/>
                    </a:lnTo>
                    <a:lnTo>
                      <a:pt x="89" y="561"/>
                    </a:lnTo>
                    <a:lnTo>
                      <a:pt x="86" y="559"/>
                    </a:lnTo>
                    <a:lnTo>
                      <a:pt x="85" y="557"/>
                    </a:lnTo>
                    <a:lnTo>
                      <a:pt x="84" y="555"/>
                    </a:lnTo>
                    <a:lnTo>
                      <a:pt x="84" y="558"/>
                    </a:lnTo>
                    <a:lnTo>
                      <a:pt x="84" y="560"/>
                    </a:lnTo>
                    <a:lnTo>
                      <a:pt x="84" y="561"/>
                    </a:lnTo>
                    <a:lnTo>
                      <a:pt x="84" y="562"/>
                    </a:lnTo>
                    <a:lnTo>
                      <a:pt x="84" y="563"/>
                    </a:lnTo>
                    <a:lnTo>
                      <a:pt x="84" y="566"/>
                    </a:lnTo>
                    <a:lnTo>
                      <a:pt x="84" y="567"/>
                    </a:lnTo>
                    <a:lnTo>
                      <a:pt x="86" y="568"/>
                    </a:lnTo>
                    <a:lnTo>
                      <a:pt x="87" y="569"/>
                    </a:lnTo>
                    <a:lnTo>
                      <a:pt x="86" y="571"/>
                    </a:lnTo>
                    <a:lnTo>
                      <a:pt x="85" y="573"/>
                    </a:lnTo>
                    <a:lnTo>
                      <a:pt x="84" y="573"/>
                    </a:lnTo>
                    <a:lnTo>
                      <a:pt x="83" y="573"/>
                    </a:lnTo>
                    <a:lnTo>
                      <a:pt x="82" y="572"/>
                    </a:lnTo>
                    <a:lnTo>
                      <a:pt x="80" y="573"/>
                    </a:lnTo>
                    <a:lnTo>
                      <a:pt x="79" y="575"/>
                    </a:lnTo>
                    <a:lnTo>
                      <a:pt x="79" y="576"/>
                    </a:lnTo>
                    <a:lnTo>
                      <a:pt x="80" y="578"/>
                    </a:lnTo>
                    <a:lnTo>
                      <a:pt x="83" y="578"/>
                    </a:lnTo>
                    <a:lnTo>
                      <a:pt x="84" y="577"/>
                    </a:lnTo>
                    <a:lnTo>
                      <a:pt x="84" y="579"/>
                    </a:lnTo>
                    <a:lnTo>
                      <a:pt x="84" y="580"/>
                    </a:lnTo>
                    <a:lnTo>
                      <a:pt x="84" y="582"/>
                    </a:lnTo>
                    <a:lnTo>
                      <a:pt x="83" y="583"/>
                    </a:lnTo>
                    <a:lnTo>
                      <a:pt x="83" y="584"/>
                    </a:lnTo>
                    <a:lnTo>
                      <a:pt x="81" y="584"/>
                    </a:lnTo>
                    <a:lnTo>
                      <a:pt x="80" y="583"/>
                    </a:lnTo>
                    <a:lnTo>
                      <a:pt x="79" y="585"/>
                    </a:lnTo>
                    <a:lnTo>
                      <a:pt x="80" y="585"/>
                    </a:lnTo>
                    <a:lnTo>
                      <a:pt x="82" y="585"/>
                    </a:lnTo>
                    <a:lnTo>
                      <a:pt x="82" y="587"/>
                    </a:lnTo>
                    <a:lnTo>
                      <a:pt x="81" y="589"/>
                    </a:lnTo>
                    <a:lnTo>
                      <a:pt x="80" y="589"/>
                    </a:lnTo>
                    <a:lnTo>
                      <a:pt x="78" y="589"/>
                    </a:lnTo>
                    <a:lnTo>
                      <a:pt x="77" y="587"/>
                    </a:lnTo>
                    <a:lnTo>
                      <a:pt x="75" y="585"/>
                    </a:lnTo>
                    <a:lnTo>
                      <a:pt x="74" y="584"/>
                    </a:lnTo>
                    <a:lnTo>
                      <a:pt x="73" y="581"/>
                    </a:lnTo>
                    <a:lnTo>
                      <a:pt x="73" y="580"/>
                    </a:lnTo>
                    <a:lnTo>
                      <a:pt x="72" y="579"/>
                    </a:lnTo>
                    <a:lnTo>
                      <a:pt x="71" y="580"/>
                    </a:lnTo>
                    <a:lnTo>
                      <a:pt x="72" y="582"/>
                    </a:lnTo>
                    <a:lnTo>
                      <a:pt x="72" y="584"/>
                    </a:lnTo>
                    <a:lnTo>
                      <a:pt x="73" y="584"/>
                    </a:lnTo>
                    <a:lnTo>
                      <a:pt x="73" y="585"/>
                    </a:lnTo>
                    <a:lnTo>
                      <a:pt x="74" y="588"/>
                    </a:lnTo>
                    <a:lnTo>
                      <a:pt x="75" y="589"/>
                    </a:lnTo>
                    <a:lnTo>
                      <a:pt x="77" y="590"/>
                    </a:lnTo>
                    <a:lnTo>
                      <a:pt x="77" y="591"/>
                    </a:lnTo>
                    <a:lnTo>
                      <a:pt x="76" y="594"/>
                    </a:lnTo>
                    <a:lnTo>
                      <a:pt x="76" y="596"/>
                    </a:lnTo>
                    <a:lnTo>
                      <a:pt x="75" y="596"/>
                    </a:lnTo>
                    <a:lnTo>
                      <a:pt x="74" y="594"/>
                    </a:lnTo>
                    <a:lnTo>
                      <a:pt x="72" y="595"/>
                    </a:lnTo>
                    <a:lnTo>
                      <a:pt x="72" y="596"/>
                    </a:lnTo>
                    <a:lnTo>
                      <a:pt x="72" y="598"/>
                    </a:lnTo>
                    <a:lnTo>
                      <a:pt x="74" y="600"/>
                    </a:lnTo>
                    <a:lnTo>
                      <a:pt x="75" y="600"/>
                    </a:lnTo>
                    <a:lnTo>
                      <a:pt x="75" y="602"/>
                    </a:lnTo>
                    <a:lnTo>
                      <a:pt x="73" y="603"/>
                    </a:lnTo>
                    <a:lnTo>
                      <a:pt x="72" y="606"/>
                    </a:lnTo>
                    <a:lnTo>
                      <a:pt x="72" y="608"/>
                    </a:lnTo>
                    <a:lnTo>
                      <a:pt x="72" y="611"/>
                    </a:lnTo>
                    <a:lnTo>
                      <a:pt x="73" y="611"/>
                    </a:lnTo>
                    <a:lnTo>
                      <a:pt x="73" y="609"/>
                    </a:lnTo>
                    <a:lnTo>
                      <a:pt x="74" y="608"/>
                    </a:lnTo>
                    <a:lnTo>
                      <a:pt x="75" y="610"/>
                    </a:lnTo>
                    <a:lnTo>
                      <a:pt x="76" y="609"/>
                    </a:lnTo>
                    <a:lnTo>
                      <a:pt x="76" y="612"/>
                    </a:lnTo>
                    <a:lnTo>
                      <a:pt x="75" y="613"/>
                    </a:lnTo>
                    <a:lnTo>
                      <a:pt x="74" y="615"/>
                    </a:lnTo>
                    <a:lnTo>
                      <a:pt x="74" y="616"/>
                    </a:lnTo>
                    <a:lnTo>
                      <a:pt x="74" y="617"/>
                    </a:lnTo>
                    <a:lnTo>
                      <a:pt x="75" y="619"/>
                    </a:lnTo>
                    <a:lnTo>
                      <a:pt x="75" y="620"/>
                    </a:lnTo>
                    <a:lnTo>
                      <a:pt x="76" y="622"/>
                    </a:lnTo>
                    <a:lnTo>
                      <a:pt x="77" y="623"/>
                    </a:lnTo>
                    <a:lnTo>
                      <a:pt x="78" y="623"/>
                    </a:lnTo>
                    <a:lnTo>
                      <a:pt x="79" y="623"/>
                    </a:lnTo>
                    <a:lnTo>
                      <a:pt x="79" y="624"/>
                    </a:lnTo>
                    <a:lnTo>
                      <a:pt x="79" y="626"/>
                    </a:lnTo>
                    <a:lnTo>
                      <a:pt x="79" y="628"/>
                    </a:lnTo>
                    <a:lnTo>
                      <a:pt x="79" y="630"/>
                    </a:lnTo>
                    <a:lnTo>
                      <a:pt x="79" y="632"/>
                    </a:lnTo>
                    <a:lnTo>
                      <a:pt x="80" y="631"/>
                    </a:lnTo>
                    <a:lnTo>
                      <a:pt x="80" y="628"/>
                    </a:lnTo>
                    <a:lnTo>
                      <a:pt x="81" y="626"/>
                    </a:lnTo>
                    <a:lnTo>
                      <a:pt x="82" y="624"/>
                    </a:lnTo>
                    <a:lnTo>
                      <a:pt x="83" y="621"/>
                    </a:lnTo>
                    <a:lnTo>
                      <a:pt x="83" y="619"/>
                    </a:lnTo>
                    <a:lnTo>
                      <a:pt x="83" y="621"/>
                    </a:lnTo>
                    <a:lnTo>
                      <a:pt x="83" y="624"/>
                    </a:lnTo>
                    <a:lnTo>
                      <a:pt x="83" y="627"/>
                    </a:lnTo>
                    <a:lnTo>
                      <a:pt x="84" y="631"/>
                    </a:lnTo>
                    <a:lnTo>
                      <a:pt x="84" y="629"/>
                    </a:lnTo>
                    <a:lnTo>
                      <a:pt x="85" y="628"/>
                    </a:lnTo>
                    <a:lnTo>
                      <a:pt x="84" y="632"/>
                    </a:lnTo>
                    <a:lnTo>
                      <a:pt x="84" y="635"/>
                    </a:lnTo>
                    <a:lnTo>
                      <a:pt x="85" y="633"/>
                    </a:lnTo>
                    <a:lnTo>
                      <a:pt x="85" y="635"/>
                    </a:lnTo>
                    <a:lnTo>
                      <a:pt x="84" y="638"/>
                    </a:lnTo>
                    <a:lnTo>
                      <a:pt x="84" y="639"/>
                    </a:lnTo>
                    <a:lnTo>
                      <a:pt x="86" y="637"/>
                    </a:lnTo>
                    <a:lnTo>
                      <a:pt x="87" y="639"/>
                    </a:lnTo>
                    <a:lnTo>
                      <a:pt x="88" y="641"/>
                    </a:lnTo>
                    <a:lnTo>
                      <a:pt x="87" y="642"/>
                    </a:lnTo>
                    <a:lnTo>
                      <a:pt x="85" y="644"/>
                    </a:lnTo>
                    <a:lnTo>
                      <a:pt x="84" y="647"/>
                    </a:lnTo>
                    <a:lnTo>
                      <a:pt x="85" y="650"/>
                    </a:lnTo>
                    <a:lnTo>
                      <a:pt x="86" y="651"/>
                    </a:lnTo>
                    <a:lnTo>
                      <a:pt x="86" y="654"/>
                    </a:lnTo>
                    <a:lnTo>
                      <a:pt x="85" y="660"/>
                    </a:lnTo>
                    <a:lnTo>
                      <a:pt x="87" y="659"/>
                    </a:lnTo>
                    <a:lnTo>
                      <a:pt x="88" y="661"/>
                    </a:lnTo>
                    <a:lnTo>
                      <a:pt x="88" y="662"/>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16" name="Freeform 89"/>
              <p:cNvSpPr>
                <a:spLocks/>
              </p:cNvSpPr>
              <p:nvPr/>
            </p:nvSpPr>
            <p:spPr bwMode="auto">
              <a:xfrm>
                <a:off x="9239251" y="1214438"/>
                <a:ext cx="608012" cy="1227138"/>
              </a:xfrm>
              <a:custGeom>
                <a:avLst/>
                <a:gdLst>
                  <a:gd name="T0" fmla="*/ 2147483647 w 383"/>
                  <a:gd name="T1" fmla="*/ 2147483647 h 773"/>
                  <a:gd name="T2" fmla="*/ 2147483647 w 383"/>
                  <a:gd name="T3" fmla="*/ 2147483647 h 773"/>
                  <a:gd name="T4" fmla="*/ 2147483647 w 383"/>
                  <a:gd name="T5" fmla="*/ 2147483647 h 773"/>
                  <a:gd name="T6" fmla="*/ 2147483647 w 383"/>
                  <a:gd name="T7" fmla="*/ 2147483647 h 773"/>
                  <a:gd name="T8" fmla="*/ 2147483647 w 383"/>
                  <a:gd name="T9" fmla="*/ 2147483647 h 773"/>
                  <a:gd name="T10" fmla="*/ 2147483647 w 383"/>
                  <a:gd name="T11" fmla="*/ 2147483647 h 773"/>
                  <a:gd name="T12" fmla="*/ 2147483647 w 383"/>
                  <a:gd name="T13" fmla="*/ 2147483647 h 773"/>
                  <a:gd name="T14" fmla="*/ 2147483647 w 383"/>
                  <a:gd name="T15" fmla="*/ 2147483647 h 773"/>
                  <a:gd name="T16" fmla="*/ 2147483647 w 383"/>
                  <a:gd name="T17" fmla="*/ 2147483647 h 773"/>
                  <a:gd name="T18" fmla="*/ 2147483647 w 383"/>
                  <a:gd name="T19" fmla="*/ 2147483647 h 773"/>
                  <a:gd name="T20" fmla="*/ 2147483647 w 383"/>
                  <a:gd name="T21" fmla="*/ 2147483647 h 773"/>
                  <a:gd name="T22" fmla="*/ 2147483647 w 383"/>
                  <a:gd name="T23" fmla="*/ 2147483647 h 773"/>
                  <a:gd name="T24" fmla="*/ 2147483647 w 383"/>
                  <a:gd name="T25" fmla="*/ 2147483647 h 773"/>
                  <a:gd name="T26" fmla="*/ 2147483647 w 383"/>
                  <a:gd name="T27" fmla="*/ 2147483647 h 773"/>
                  <a:gd name="T28" fmla="*/ 2147483647 w 383"/>
                  <a:gd name="T29" fmla="*/ 2147483647 h 773"/>
                  <a:gd name="T30" fmla="*/ 2147483647 w 383"/>
                  <a:gd name="T31" fmla="*/ 2147483647 h 773"/>
                  <a:gd name="T32" fmla="*/ 2147483647 w 383"/>
                  <a:gd name="T33" fmla="*/ 2147483647 h 773"/>
                  <a:gd name="T34" fmla="*/ 2147483647 w 383"/>
                  <a:gd name="T35" fmla="*/ 2147483647 h 773"/>
                  <a:gd name="T36" fmla="*/ 2147483647 w 383"/>
                  <a:gd name="T37" fmla="*/ 2147483647 h 773"/>
                  <a:gd name="T38" fmla="*/ 2147483647 w 383"/>
                  <a:gd name="T39" fmla="*/ 2147483647 h 773"/>
                  <a:gd name="T40" fmla="*/ 2147483647 w 383"/>
                  <a:gd name="T41" fmla="*/ 2147483647 h 773"/>
                  <a:gd name="T42" fmla="*/ 2147483647 w 383"/>
                  <a:gd name="T43" fmla="*/ 2147483647 h 773"/>
                  <a:gd name="T44" fmla="*/ 2147483647 w 383"/>
                  <a:gd name="T45" fmla="*/ 2147483647 h 773"/>
                  <a:gd name="T46" fmla="*/ 2147483647 w 383"/>
                  <a:gd name="T47" fmla="*/ 2147483647 h 773"/>
                  <a:gd name="T48" fmla="*/ 2147483647 w 383"/>
                  <a:gd name="T49" fmla="*/ 2147483647 h 773"/>
                  <a:gd name="T50" fmla="*/ 2147483647 w 383"/>
                  <a:gd name="T51" fmla="*/ 2147483647 h 773"/>
                  <a:gd name="T52" fmla="*/ 2147483647 w 383"/>
                  <a:gd name="T53" fmla="*/ 2147483647 h 773"/>
                  <a:gd name="T54" fmla="*/ 2147483647 w 383"/>
                  <a:gd name="T55" fmla="*/ 2147483647 h 773"/>
                  <a:gd name="T56" fmla="*/ 2147483647 w 383"/>
                  <a:gd name="T57" fmla="*/ 2147483647 h 773"/>
                  <a:gd name="T58" fmla="*/ 2147483647 w 383"/>
                  <a:gd name="T59" fmla="*/ 2147483647 h 773"/>
                  <a:gd name="T60" fmla="*/ 2147483647 w 383"/>
                  <a:gd name="T61" fmla="*/ 2147483647 h 773"/>
                  <a:gd name="T62" fmla="*/ 2147483647 w 383"/>
                  <a:gd name="T63" fmla="*/ 2147483647 h 773"/>
                  <a:gd name="T64" fmla="*/ 2147483647 w 383"/>
                  <a:gd name="T65" fmla="*/ 2147483647 h 773"/>
                  <a:gd name="T66" fmla="*/ 2147483647 w 383"/>
                  <a:gd name="T67" fmla="*/ 2147483647 h 773"/>
                  <a:gd name="T68" fmla="*/ 2147483647 w 383"/>
                  <a:gd name="T69" fmla="*/ 2147483647 h 773"/>
                  <a:gd name="T70" fmla="*/ 2147483647 w 383"/>
                  <a:gd name="T71" fmla="*/ 2147483647 h 773"/>
                  <a:gd name="T72" fmla="*/ 2147483647 w 383"/>
                  <a:gd name="T73" fmla="*/ 2147483647 h 773"/>
                  <a:gd name="T74" fmla="*/ 2147483647 w 383"/>
                  <a:gd name="T75" fmla="*/ 2147483647 h 773"/>
                  <a:gd name="T76" fmla="*/ 2147483647 w 383"/>
                  <a:gd name="T77" fmla="*/ 2147483647 h 773"/>
                  <a:gd name="T78" fmla="*/ 2147483647 w 383"/>
                  <a:gd name="T79" fmla="*/ 2147483647 h 773"/>
                  <a:gd name="T80" fmla="*/ 2147483647 w 383"/>
                  <a:gd name="T81" fmla="*/ 2147483647 h 773"/>
                  <a:gd name="T82" fmla="*/ 2147483647 w 383"/>
                  <a:gd name="T83" fmla="*/ 2147483647 h 773"/>
                  <a:gd name="T84" fmla="*/ 2147483647 w 383"/>
                  <a:gd name="T85" fmla="*/ 2147483647 h 773"/>
                  <a:gd name="T86" fmla="*/ 2147483647 w 383"/>
                  <a:gd name="T87" fmla="*/ 2147483647 h 773"/>
                  <a:gd name="T88" fmla="*/ 2147483647 w 383"/>
                  <a:gd name="T89" fmla="*/ 2147483647 h 773"/>
                  <a:gd name="T90" fmla="*/ 2147483647 w 383"/>
                  <a:gd name="T91" fmla="*/ 2147483647 h 773"/>
                  <a:gd name="T92" fmla="*/ 2147483647 w 383"/>
                  <a:gd name="T93" fmla="*/ 2147483647 h 773"/>
                  <a:gd name="T94" fmla="*/ 2147483647 w 383"/>
                  <a:gd name="T95" fmla="*/ 2147483647 h 773"/>
                  <a:gd name="T96" fmla="*/ 2147483647 w 383"/>
                  <a:gd name="T97" fmla="*/ 2147483647 h 773"/>
                  <a:gd name="T98" fmla="*/ 2147483647 w 383"/>
                  <a:gd name="T99" fmla="*/ 2147483647 h 773"/>
                  <a:gd name="T100" fmla="*/ 2147483647 w 383"/>
                  <a:gd name="T101" fmla="*/ 2147483647 h 773"/>
                  <a:gd name="T102" fmla="*/ 2147483647 w 383"/>
                  <a:gd name="T103" fmla="*/ 2147483647 h 773"/>
                  <a:gd name="T104" fmla="*/ 2147483647 w 383"/>
                  <a:gd name="T105" fmla="*/ 2147483647 h 773"/>
                  <a:gd name="T106" fmla="*/ 2147483647 w 383"/>
                  <a:gd name="T107" fmla="*/ 2147483647 h 773"/>
                  <a:gd name="T108" fmla="*/ 2147483647 w 383"/>
                  <a:gd name="T109" fmla="*/ 2147483647 h 773"/>
                  <a:gd name="T110" fmla="*/ 2147483647 w 383"/>
                  <a:gd name="T111" fmla="*/ 2147483647 h 773"/>
                  <a:gd name="T112" fmla="*/ 2147483647 w 383"/>
                  <a:gd name="T113" fmla="*/ 2147483647 h 773"/>
                  <a:gd name="T114" fmla="*/ 2147483647 w 383"/>
                  <a:gd name="T115" fmla="*/ 2147483647 h 773"/>
                  <a:gd name="T116" fmla="*/ 2147483647 w 383"/>
                  <a:gd name="T117" fmla="*/ 2147483647 h 773"/>
                  <a:gd name="T118" fmla="*/ 2147483647 w 383"/>
                  <a:gd name="T119" fmla="*/ 2147483647 h 773"/>
                  <a:gd name="T120" fmla="*/ 2147483647 w 383"/>
                  <a:gd name="T121" fmla="*/ 2147483647 h 7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3"/>
                  <a:gd name="T184" fmla="*/ 0 h 773"/>
                  <a:gd name="T185" fmla="*/ 383 w 383"/>
                  <a:gd name="T186" fmla="*/ 773 h 7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3" h="773">
                    <a:moveTo>
                      <a:pt x="0" y="602"/>
                    </a:moveTo>
                    <a:lnTo>
                      <a:pt x="1" y="603"/>
                    </a:lnTo>
                    <a:lnTo>
                      <a:pt x="3" y="604"/>
                    </a:lnTo>
                    <a:lnTo>
                      <a:pt x="4" y="606"/>
                    </a:lnTo>
                    <a:lnTo>
                      <a:pt x="5" y="608"/>
                    </a:lnTo>
                    <a:lnTo>
                      <a:pt x="6" y="609"/>
                    </a:lnTo>
                    <a:lnTo>
                      <a:pt x="6" y="611"/>
                    </a:lnTo>
                    <a:lnTo>
                      <a:pt x="7" y="613"/>
                    </a:lnTo>
                    <a:lnTo>
                      <a:pt x="8" y="612"/>
                    </a:lnTo>
                    <a:lnTo>
                      <a:pt x="8" y="613"/>
                    </a:lnTo>
                    <a:lnTo>
                      <a:pt x="8" y="614"/>
                    </a:lnTo>
                    <a:lnTo>
                      <a:pt x="8" y="615"/>
                    </a:lnTo>
                    <a:lnTo>
                      <a:pt x="8" y="614"/>
                    </a:lnTo>
                    <a:lnTo>
                      <a:pt x="7" y="614"/>
                    </a:lnTo>
                    <a:lnTo>
                      <a:pt x="5" y="614"/>
                    </a:lnTo>
                    <a:lnTo>
                      <a:pt x="4" y="614"/>
                    </a:lnTo>
                    <a:lnTo>
                      <a:pt x="6" y="616"/>
                    </a:lnTo>
                    <a:lnTo>
                      <a:pt x="7" y="617"/>
                    </a:lnTo>
                    <a:lnTo>
                      <a:pt x="8" y="616"/>
                    </a:lnTo>
                    <a:lnTo>
                      <a:pt x="10" y="618"/>
                    </a:lnTo>
                    <a:lnTo>
                      <a:pt x="11" y="620"/>
                    </a:lnTo>
                    <a:lnTo>
                      <a:pt x="12" y="620"/>
                    </a:lnTo>
                    <a:lnTo>
                      <a:pt x="13" y="621"/>
                    </a:lnTo>
                    <a:lnTo>
                      <a:pt x="11" y="620"/>
                    </a:lnTo>
                    <a:lnTo>
                      <a:pt x="10" y="620"/>
                    </a:lnTo>
                    <a:lnTo>
                      <a:pt x="10" y="622"/>
                    </a:lnTo>
                    <a:lnTo>
                      <a:pt x="10" y="623"/>
                    </a:lnTo>
                    <a:lnTo>
                      <a:pt x="11" y="625"/>
                    </a:lnTo>
                    <a:lnTo>
                      <a:pt x="12" y="626"/>
                    </a:lnTo>
                    <a:lnTo>
                      <a:pt x="14" y="628"/>
                    </a:lnTo>
                    <a:lnTo>
                      <a:pt x="14" y="631"/>
                    </a:lnTo>
                    <a:lnTo>
                      <a:pt x="15" y="632"/>
                    </a:lnTo>
                    <a:lnTo>
                      <a:pt x="17" y="633"/>
                    </a:lnTo>
                    <a:lnTo>
                      <a:pt x="19" y="634"/>
                    </a:lnTo>
                    <a:lnTo>
                      <a:pt x="16" y="634"/>
                    </a:lnTo>
                    <a:lnTo>
                      <a:pt x="14" y="632"/>
                    </a:lnTo>
                    <a:lnTo>
                      <a:pt x="12" y="633"/>
                    </a:lnTo>
                    <a:lnTo>
                      <a:pt x="11" y="632"/>
                    </a:lnTo>
                    <a:lnTo>
                      <a:pt x="9" y="631"/>
                    </a:lnTo>
                    <a:lnTo>
                      <a:pt x="8" y="632"/>
                    </a:lnTo>
                    <a:lnTo>
                      <a:pt x="8" y="634"/>
                    </a:lnTo>
                    <a:lnTo>
                      <a:pt x="10" y="636"/>
                    </a:lnTo>
                    <a:lnTo>
                      <a:pt x="12" y="636"/>
                    </a:lnTo>
                    <a:lnTo>
                      <a:pt x="13" y="637"/>
                    </a:lnTo>
                    <a:lnTo>
                      <a:pt x="14" y="638"/>
                    </a:lnTo>
                    <a:lnTo>
                      <a:pt x="13" y="638"/>
                    </a:lnTo>
                    <a:lnTo>
                      <a:pt x="11" y="639"/>
                    </a:lnTo>
                    <a:lnTo>
                      <a:pt x="10" y="639"/>
                    </a:lnTo>
                    <a:lnTo>
                      <a:pt x="12" y="642"/>
                    </a:lnTo>
                    <a:lnTo>
                      <a:pt x="13" y="642"/>
                    </a:lnTo>
                    <a:lnTo>
                      <a:pt x="14" y="644"/>
                    </a:lnTo>
                    <a:lnTo>
                      <a:pt x="13" y="644"/>
                    </a:lnTo>
                    <a:lnTo>
                      <a:pt x="11" y="645"/>
                    </a:lnTo>
                    <a:lnTo>
                      <a:pt x="10" y="644"/>
                    </a:lnTo>
                    <a:lnTo>
                      <a:pt x="10" y="646"/>
                    </a:lnTo>
                    <a:lnTo>
                      <a:pt x="12" y="647"/>
                    </a:lnTo>
                    <a:lnTo>
                      <a:pt x="13" y="648"/>
                    </a:lnTo>
                    <a:lnTo>
                      <a:pt x="14" y="650"/>
                    </a:lnTo>
                    <a:lnTo>
                      <a:pt x="14" y="651"/>
                    </a:lnTo>
                    <a:lnTo>
                      <a:pt x="14" y="652"/>
                    </a:lnTo>
                    <a:lnTo>
                      <a:pt x="14" y="655"/>
                    </a:lnTo>
                    <a:lnTo>
                      <a:pt x="14" y="657"/>
                    </a:lnTo>
                    <a:lnTo>
                      <a:pt x="13" y="657"/>
                    </a:lnTo>
                    <a:lnTo>
                      <a:pt x="17" y="660"/>
                    </a:lnTo>
                    <a:lnTo>
                      <a:pt x="13" y="662"/>
                    </a:lnTo>
                    <a:lnTo>
                      <a:pt x="14" y="664"/>
                    </a:lnTo>
                    <a:lnTo>
                      <a:pt x="11" y="665"/>
                    </a:lnTo>
                    <a:lnTo>
                      <a:pt x="11" y="667"/>
                    </a:lnTo>
                    <a:lnTo>
                      <a:pt x="13" y="668"/>
                    </a:lnTo>
                    <a:lnTo>
                      <a:pt x="13" y="670"/>
                    </a:lnTo>
                    <a:lnTo>
                      <a:pt x="13" y="672"/>
                    </a:lnTo>
                    <a:lnTo>
                      <a:pt x="14" y="673"/>
                    </a:lnTo>
                    <a:lnTo>
                      <a:pt x="11" y="673"/>
                    </a:lnTo>
                    <a:lnTo>
                      <a:pt x="9" y="673"/>
                    </a:lnTo>
                    <a:lnTo>
                      <a:pt x="12" y="675"/>
                    </a:lnTo>
                    <a:lnTo>
                      <a:pt x="12" y="676"/>
                    </a:lnTo>
                    <a:lnTo>
                      <a:pt x="8" y="675"/>
                    </a:lnTo>
                    <a:lnTo>
                      <a:pt x="8" y="674"/>
                    </a:lnTo>
                    <a:lnTo>
                      <a:pt x="7" y="674"/>
                    </a:lnTo>
                    <a:lnTo>
                      <a:pt x="7" y="677"/>
                    </a:lnTo>
                    <a:lnTo>
                      <a:pt x="8" y="677"/>
                    </a:lnTo>
                    <a:lnTo>
                      <a:pt x="8" y="679"/>
                    </a:lnTo>
                    <a:lnTo>
                      <a:pt x="9" y="679"/>
                    </a:lnTo>
                    <a:lnTo>
                      <a:pt x="9" y="681"/>
                    </a:lnTo>
                    <a:lnTo>
                      <a:pt x="13" y="684"/>
                    </a:lnTo>
                    <a:lnTo>
                      <a:pt x="14" y="687"/>
                    </a:lnTo>
                    <a:lnTo>
                      <a:pt x="14" y="688"/>
                    </a:lnTo>
                    <a:lnTo>
                      <a:pt x="12" y="686"/>
                    </a:lnTo>
                    <a:lnTo>
                      <a:pt x="11" y="686"/>
                    </a:lnTo>
                    <a:lnTo>
                      <a:pt x="12" y="685"/>
                    </a:lnTo>
                    <a:lnTo>
                      <a:pt x="7" y="680"/>
                    </a:lnTo>
                    <a:lnTo>
                      <a:pt x="5" y="682"/>
                    </a:lnTo>
                    <a:lnTo>
                      <a:pt x="8" y="685"/>
                    </a:lnTo>
                    <a:lnTo>
                      <a:pt x="8" y="686"/>
                    </a:lnTo>
                    <a:lnTo>
                      <a:pt x="7" y="688"/>
                    </a:lnTo>
                    <a:lnTo>
                      <a:pt x="5" y="689"/>
                    </a:lnTo>
                    <a:lnTo>
                      <a:pt x="7" y="691"/>
                    </a:lnTo>
                    <a:lnTo>
                      <a:pt x="9" y="690"/>
                    </a:lnTo>
                    <a:lnTo>
                      <a:pt x="11" y="689"/>
                    </a:lnTo>
                    <a:lnTo>
                      <a:pt x="10" y="687"/>
                    </a:lnTo>
                    <a:lnTo>
                      <a:pt x="11" y="687"/>
                    </a:lnTo>
                    <a:lnTo>
                      <a:pt x="12" y="689"/>
                    </a:lnTo>
                    <a:lnTo>
                      <a:pt x="13" y="690"/>
                    </a:lnTo>
                    <a:lnTo>
                      <a:pt x="14" y="690"/>
                    </a:lnTo>
                    <a:lnTo>
                      <a:pt x="11" y="691"/>
                    </a:lnTo>
                    <a:lnTo>
                      <a:pt x="8" y="692"/>
                    </a:lnTo>
                    <a:lnTo>
                      <a:pt x="11" y="693"/>
                    </a:lnTo>
                    <a:lnTo>
                      <a:pt x="13" y="695"/>
                    </a:lnTo>
                    <a:lnTo>
                      <a:pt x="13" y="697"/>
                    </a:lnTo>
                    <a:lnTo>
                      <a:pt x="14" y="699"/>
                    </a:lnTo>
                    <a:lnTo>
                      <a:pt x="14" y="701"/>
                    </a:lnTo>
                    <a:lnTo>
                      <a:pt x="15" y="701"/>
                    </a:lnTo>
                    <a:lnTo>
                      <a:pt x="16" y="702"/>
                    </a:lnTo>
                    <a:lnTo>
                      <a:pt x="15" y="703"/>
                    </a:lnTo>
                    <a:lnTo>
                      <a:pt x="16" y="703"/>
                    </a:lnTo>
                    <a:lnTo>
                      <a:pt x="17" y="705"/>
                    </a:lnTo>
                    <a:lnTo>
                      <a:pt x="15" y="705"/>
                    </a:lnTo>
                    <a:lnTo>
                      <a:pt x="13" y="704"/>
                    </a:lnTo>
                    <a:lnTo>
                      <a:pt x="12" y="704"/>
                    </a:lnTo>
                    <a:lnTo>
                      <a:pt x="13" y="706"/>
                    </a:lnTo>
                    <a:lnTo>
                      <a:pt x="14" y="709"/>
                    </a:lnTo>
                    <a:lnTo>
                      <a:pt x="16" y="709"/>
                    </a:lnTo>
                    <a:lnTo>
                      <a:pt x="17" y="711"/>
                    </a:lnTo>
                    <a:lnTo>
                      <a:pt x="17" y="712"/>
                    </a:lnTo>
                    <a:lnTo>
                      <a:pt x="16" y="711"/>
                    </a:lnTo>
                    <a:lnTo>
                      <a:pt x="15" y="713"/>
                    </a:lnTo>
                    <a:lnTo>
                      <a:pt x="17" y="714"/>
                    </a:lnTo>
                    <a:lnTo>
                      <a:pt x="18" y="715"/>
                    </a:lnTo>
                    <a:lnTo>
                      <a:pt x="19" y="717"/>
                    </a:lnTo>
                    <a:lnTo>
                      <a:pt x="17" y="717"/>
                    </a:lnTo>
                    <a:lnTo>
                      <a:pt x="15" y="716"/>
                    </a:lnTo>
                    <a:lnTo>
                      <a:pt x="14" y="715"/>
                    </a:lnTo>
                    <a:lnTo>
                      <a:pt x="13" y="714"/>
                    </a:lnTo>
                    <a:lnTo>
                      <a:pt x="11" y="712"/>
                    </a:lnTo>
                    <a:lnTo>
                      <a:pt x="10" y="710"/>
                    </a:lnTo>
                    <a:lnTo>
                      <a:pt x="9" y="709"/>
                    </a:lnTo>
                    <a:lnTo>
                      <a:pt x="8" y="710"/>
                    </a:lnTo>
                    <a:lnTo>
                      <a:pt x="8" y="711"/>
                    </a:lnTo>
                    <a:lnTo>
                      <a:pt x="8" y="714"/>
                    </a:lnTo>
                    <a:lnTo>
                      <a:pt x="9" y="715"/>
                    </a:lnTo>
                    <a:lnTo>
                      <a:pt x="10" y="714"/>
                    </a:lnTo>
                    <a:lnTo>
                      <a:pt x="10" y="716"/>
                    </a:lnTo>
                    <a:lnTo>
                      <a:pt x="11" y="718"/>
                    </a:lnTo>
                    <a:lnTo>
                      <a:pt x="14" y="723"/>
                    </a:lnTo>
                    <a:lnTo>
                      <a:pt x="14" y="722"/>
                    </a:lnTo>
                    <a:lnTo>
                      <a:pt x="14" y="721"/>
                    </a:lnTo>
                    <a:lnTo>
                      <a:pt x="16" y="721"/>
                    </a:lnTo>
                    <a:lnTo>
                      <a:pt x="18" y="723"/>
                    </a:lnTo>
                    <a:lnTo>
                      <a:pt x="19" y="724"/>
                    </a:lnTo>
                    <a:lnTo>
                      <a:pt x="20" y="722"/>
                    </a:lnTo>
                    <a:lnTo>
                      <a:pt x="20" y="721"/>
                    </a:lnTo>
                    <a:lnTo>
                      <a:pt x="21" y="721"/>
                    </a:lnTo>
                    <a:lnTo>
                      <a:pt x="22" y="721"/>
                    </a:lnTo>
                    <a:lnTo>
                      <a:pt x="24" y="722"/>
                    </a:lnTo>
                    <a:lnTo>
                      <a:pt x="24" y="721"/>
                    </a:lnTo>
                    <a:lnTo>
                      <a:pt x="26" y="720"/>
                    </a:lnTo>
                    <a:lnTo>
                      <a:pt x="26" y="717"/>
                    </a:lnTo>
                    <a:lnTo>
                      <a:pt x="26" y="716"/>
                    </a:lnTo>
                    <a:lnTo>
                      <a:pt x="26" y="715"/>
                    </a:lnTo>
                    <a:lnTo>
                      <a:pt x="26" y="714"/>
                    </a:lnTo>
                    <a:lnTo>
                      <a:pt x="27" y="712"/>
                    </a:lnTo>
                    <a:lnTo>
                      <a:pt x="29" y="712"/>
                    </a:lnTo>
                    <a:lnTo>
                      <a:pt x="30" y="712"/>
                    </a:lnTo>
                    <a:lnTo>
                      <a:pt x="30" y="715"/>
                    </a:lnTo>
                    <a:lnTo>
                      <a:pt x="29" y="717"/>
                    </a:lnTo>
                    <a:lnTo>
                      <a:pt x="28" y="721"/>
                    </a:lnTo>
                    <a:lnTo>
                      <a:pt x="28" y="723"/>
                    </a:lnTo>
                    <a:lnTo>
                      <a:pt x="29" y="725"/>
                    </a:lnTo>
                    <a:lnTo>
                      <a:pt x="31" y="723"/>
                    </a:lnTo>
                    <a:lnTo>
                      <a:pt x="32" y="721"/>
                    </a:lnTo>
                    <a:lnTo>
                      <a:pt x="32" y="723"/>
                    </a:lnTo>
                    <a:lnTo>
                      <a:pt x="32" y="724"/>
                    </a:lnTo>
                    <a:lnTo>
                      <a:pt x="32" y="727"/>
                    </a:lnTo>
                    <a:lnTo>
                      <a:pt x="32" y="730"/>
                    </a:lnTo>
                    <a:lnTo>
                      <a:pt x="31" y="731"/>
                    </a:lnTo>
                    <a:lnTo>
                      <a:pt x="33" y="733"/>
                    </a:lnTo>
                    <a:lnTo>
                      <a:pt x="34" y="731"/>
                    </a:lnTo>
                    <a:lnTo>
                      <a:pt x="36" y="731"/>
                    </a:lnTo>
                    <a:lnTo>
                      <a:pt x="37" y="732"/>
                    </a:lnTo>
                    <a:lnTo>
                      <a:pt x="39" y="732"/>
                    </a:lnTo>
                    <a:lnTo>
                      <a:pt x="41" y="731"/>
                    </a:lnTo>
                    <a:lnTo>
                      <a:pt x="42" y="730"/>
                    </a:lnTo>
                    <a:lnTo>
                      <a:pt x="41" y="728"/>
                    </a:lnTo>
                    <a:lnTo>
                      <a:pt x="41" y="725"/>
                    </a:lnTo>
                    <a:lnTo>
                      <a:pt x="43" y="724"/>
                    </a:lnTo>
                    <a:lnTo>
                      <a:pt x="43" y="725"/>
                    </a:lnTo>
                    <a:lnTo>
                      <a:pt x="46" y="725"/>
                    </a:lnTo>
                    <a:lnTo>
                      <a:pt x="48" y="725"/>
                    </a:lnTo>
                    <a:lnTo>
                      <a:pt x="49" y="725"/>
                    </a:lnTo>
                    <a:lnTo>
                      <a:pt x="51" y="726"/>
                    </a:lnTo>
                    <a:lnTo>
                      <a:pt x="53" y="727"/>
                    </a:lnTo>
                    <a:lnTo>
                      <a:pt x="55" y="727"/>
                    </a:lnTo>
                    <a:lnTo>
                      <a:pt x="55" y="733"/>
                    </a:lnTo>
                    <a:lnTo>
                      <a:pt x="51" y="732"/>
                    </a:lnTo>
                    <a:lnTo>
                      <a:pt x="49" y="733"/>
                    </a:lnTo>
                    <a:lnTo>
                      <a:pt x="47" y="734"/>
                    </a:lnTo>
                    <a:lnTo>
                      <a:pt x="46" y="738"/>
                    </a:lnTo>
                    <a:lnTo>
                      <a:pt x="49" y="739"/>
                    </a:lnTo>
                    <a:lnTo>
                      <a:pt x="50" y="739"/>
                    </a:lnTo>
                    <a:lnTo>
                      <a:pt x="49" y="737"/>
                    </a:lnTo>
                    <a:lnTo>
                      <a:pt x="51" y="737"/>
                    </a:lnTo>
                    <a:lnTo>
                      <a:pt x="51" y="739"/>
                    </a:lnTo>
                    <a:lnTo>
                      <a:pt x="51" y="740"/>
                    </a:lnTo>
                    <a:lnTo>
                      <a:pt x="50" y="743"/>
                    </a:lnTo>
                    <a:lnTo>
                      <a:pt x="54" y="745"/>
                    </a:lnTo>
                    <a:lnTo>
                      <a:pt x="55" y="743"/>
                    </a:lnTo>
                    <a:lnTo>
                      <a:pt x="55" y="739"/>
                    </a:lnTo>
                    <a:lnTo>
                      <a:pt x="56" y="737"/>
                    </a:lnTo>
                    <a:lnTo>
                      <a:pt x="57" y="736"/>
                    </a:lnTo>
                    <a:lnTo>
                      <a:pt x="59" y="738"/>
                    </a:lnTo>
                    <a:lnTo>
                      <a:pt x="60" y="738"/>
                    </a:lnTo>
                    <a:lnTo>
                      <a:pt x="61" y="734"/>
                    </a:lnTo>
                    <a:lnTo>
                      <a:pt x="61" y="732"/>
                    </a:lnTo>
                    <a:lnTo>
                      <a:pt x="62" y="730"/>
                    </a:lnTo>
                    <a:lnTo>
                      <a:pt x="60" y="730"/>
                    </a:lnTo>
                    <a:lnTo>
                      <a:pt x="62" y="729"/>
                    </a:lnTo>
                    <a:lnTo>
                      <a:pt x="63" y="728"/>
                    </a:lnTo>
                    <a:lnTo>
                      <a:pt x="66" y="726"/>
                    </a:lnTo>
                    <a:lnTo>
                      <a:pt x="65" y="729"/>
                    </a:lnTo>
                    <a:lnTo>
                      <a:pt x="64" y="733"/>
                    </a:lnTo>
                    <a:lnTo>
                      <a:pt x="62" y="735"/>
                    </a:lnTo>
                    <a:lnTo>
                      <a:pt x="61" y="739"/>
                    </a:lnTo>
                    <a:lnTo>
                      <a:pt x="64" y="738"/>
                    </a:lnTo>
                    <a:lnTo>
                      <a:pt x="67" y="735"/>
                    </a:lnTo>
                    <a:lnTo>
                      <a:pt x="67" y="738"/>
                    </a:lnTo>
                    <a:lnTo>
                      <a:pt x="64" y="740"/>
                    </a:lnTo>
                    <a:lnTo>
                      <a:pt x="61" y="743"/>
                    </a:lnTo>
                    <a:lnTo>
                      <a:pt x="61" y="745"/>
                    </a:lnTo>
                    <a:lnTo>
                      <a:pt x="64" y="745"/>
                    </a:lnTo>
                    <a:lnTo>
                      <a:pt x="68" y="745"/>
                    </a:lnTo>
                    <a:lnTo>
                      <a:pt x="63" y="746"/>
                    </a:lnTo>
                    <a:lnTo>
                      <a:pt x="61" y="747"/>
                    </a:lnTo>
                    <a:lnTo>
                      <a:pt x="63" y="751"/>
                    </a:lnTo>
                    <a:lnTo>
                      <a:pt x="62" y="751"/>
                    </a:lnTo>
                    <a:lnTo>
                      <a:pt x="61" y="751"/>
                    </a:lnTo>
                    <a:lnTo>
                      <a:pt x="59" y="754"/>
                    </a:lnTo>
                    <a:lnTo>
                      <a:pt x="60" y="759"/>
                    </a:lnTo>
                    <a:lnTo>
                      <a:pt x="61" y="762"/>
                    </a:lnTo>
                    <a:lnTo>
                      <a:pt x="62" y="764"/>
                    </a:lnTo>
                    <a:lnTo>
                      <a:pt x="65" y="763"/>
                    </a:lnTo>
                    <a:lnTo>
                      <a:pt x="68" y="763"/>
                    </a:lnTo>
                    <a:lnTo>
                      <a:pt x="71" y="762"/>
                    </a:lnTo>
                    <a:lnTo>
                      <a:pt x="74" y="761"/>
                    </a:lnTo>
                    <a:lnTo>
                      <a:pt x="76" y="758"/>
                    </a:lnTo>
                    <a:lnTo>
                      <a:pt x="78" y="756"/>
                    </a:lnTo>
                    <a:lnTo>
                      <a:pt x="78" y="753"/>
                    </a:lnTo>
                    <a:lnTo>
                      <a:pt x="77" y="751"/>
                    </a:lnTo>
                    <a:lnTo>
                      <a:pt x="78" y="748"/>
                    </a:lnTo>
                    <a:lnTo>
                      <a:pt x="79" y="746"/>
                    </a:lnTo>
                    <a:lnTo>
                      <a:pt x="77" y="742"/>
                    </a:lnTo>
                    <a:lnTo>
                      <a:pt x="81" y="745"/>
                    </a:lnTo>
                    <a:lnTo>
                      <a:pt x="84" y="745"/>
                    </a:lnTo>
                    <a:lnTo>
                      <a:pt x="79" y="749"/>
                    </a:lnTo>
                    <a:lnTo>
                      <a:pt x="83" y="749"/>
                    </a:lnTo>
                    <a:lnTo>
                      <a:pt x="84" y="750"/>
                    </a:lnTo>
                    <a:lnTo>
                      <a:pt x="85" y="751"/>
                    </a:lnTo>
                    <a:lnTo>
                      <a:pt x="84" y="755"/>
                    </a:lnTo>
                    <a:lnTo>
                      <a:pt x="83" y="757"/>
                    </a:lnTo>
                    <a:lnTo>
                      <a:pt x="81" y="760"/>
                    </a:lnTo>
                    <a:lnTo>
                      <a:pt x="83" y="763"/>
                    </a:lnTo>
                    <a:lnTo>
                      <a:pt x="86" y="763"/>
                    </a:lnTo>
                    <a:lnTo>
                      <a:pt x="89" y="763"/>
                    </a:lnTo>
                    <a:lnTo>
                      <a:pt x="91" y="762"/>
                    </a:lnTo>
                    <a:lnTo>
                      <a:pt x="94" y="759"/>
                    </a:lnTo>
                    <a:lnTo>
                      <a:pt x="95" y="758"/>
                    </a:lnTo>
                    <a:lnTo>
                      <a:pt x="96" y="761"/>
                    </a:lnTo>
                    <a:lnTo>
                      <a:pt x="93" y="765"/>
                    </a:lnTo>
                    <a:lnTo>
                      <a:pt x="90" y="768"/>
                    </a:lnTo>
                    <a:lnTo>
                      <a:pt x="86" y="769"/>
                    </a:lnTo>
                    <a:lnTo>
                      <a:pt x="85" y="772"/>
                    </a:lnTo>
                    <a:lnTo>
                      <a:pt x="90" y="769"/>
                    </a:lnTo>
                    <a:lnTo>
                      <a:pt x="94" y="769"/>
                    </a:lnTo>
                    <a:lnTo>
                      <a:pt x="97" y="768"/>
                    </a:lnTo>
                    <a:lnTo>
                      <a:pt x="97" y="765"/>
                    </a:lnTo>
                    <a:lnTo>
                      <a:pt x="101" y="763"/>
                    </a:lnTo>
                    <a:lnTo>
                      <a:pt x="102" y="762"/>
                    </a:lnTo>
                    <a:lnTo>
                      <a:pt x="105" y="759"/>
                    </a:lnTo>
                    <a:lnTo>
                      <a:pt x="112" y="758"/>
                    </a:lnTo>
                    <a:lnTo>
                      <a:pt x="115" y="757"/>
                    </a:lnTo>
                    <a:lnTo>
                      <a:pt x="118" y="755"/>
                    </a:lnTo>
                    <a:lnTo>
                      <a:pt x="121" y="751"/>
                    </a:lnTo>
                    <a:lnTo>
                      <a:pt x="125" y="749"/>
                    </a:lnTo>
                    <a:lnTo>
                      <a:pt x="127" y="747"/>
                    </a:lnTo>
                    <a:lnTo>
                      <a:pt x="130" y="749"/>
                    </a:lnTo>
                    <a:lnTo>
                      <a:pt x="133" y="747"/>
                    </a:lnTo>
                    <a:lnTo>
                      <a:pt x="136" y="746"/>
                    </a:lnTo>
                    <a:lnTo>
                      <a:pt x="138" y="745"/>
                    </a:lnTo>
                    <a:lnTo>
                      <a:pt x="138" y="744"/>
                    </a:lnTo>
                    <a:lnTo>
                      <a:pt x="138" y="742"/>
                    </a:lnTo>
                    <a:lnTo>
                      <a:pt x="141" y="741"/>
                    </a:lnTo>
                    <a:lnTo>
                      <a:pt x="141" y="743"/>
                    </a:lnTo>
                    <a:lnTo>
                      <a:pt x="141" y="745"/>
                    </a:lnTo>
                    <a:lnTo>
                      <a:pt x="141" y="747"/>
                    </a:lnTo>
                    <a:lnTo>
                      <a:pt x="144" y="748"/>
                    </a:lnTo>
                    <a:lnTo>
                      <a:pt x="144" y="745"/>
                    </a:lnTo>
                    <a:lnTo>
                      <a:pt x="145" y="743"/>
                    </a:lnTo>
                    <a:lnTo>
                      <a:pt x="144" y="746"/>
                    </a:lnTo>
                    <a:lnTo>
                      <a:pt x="144" y="751"/>
                    </a:lnTo>
                    <a:lnTo>
                      <a:pt x="146" y="749"/>
                    </a:lnTo>
                    <a:lnTo>
                      <a:pt x="148" y="746"/>
                    </a:lnTo>
                    <a:lnTo>
                      <a:pt x="150" y="744"/>
                    </a:lnTo>
                    <a:lnTo>
                      <a:pt x="151" y="740"/>
                    </a:lnTo>
                    <a:lnTo>
                      <a:pt x="152" y="738"/>
                    </a:lnTo>
                    <a:lnTo>
                      <a:pt x="156" y="735"/>
                    </a:lnTo>
                    <a:lnTo>
                      <a:pt x="161" y="732"/>
                    </a:lnTo>
                    <a:lnTo>
                      <a:pt x="165" y="733"/>
                    </a:lnTo>
                    <a:lnTo>
                      <a:pt x="167" y="729"/>
                    </a:lnTo>
                    <a:lnTo>
                      <a:pt x="169" y="727"/>
                    </a:lnTo>
                    <a:lnTo>
                      <a:pt x="172" y="726"/>
                    </a:lnTo>
                    <a:lnTo>
                      <a:pt x="171" y="722"/>
                    </a:lnTo>
                    <a:lnTo>
                      <a:pt x="174" y="721"/>
                    </a:lnTo>
                    <a:lnTo>
                      <a:pt x="177" y="721"/>
                    </a:lnTo>
                    <a:lnTo>
                      <a:pt x="180" y="721"/>
                    </a:lnTo>
                    <a:lnTo>
                      <a:pt x="182" y="721"/>
                    </a:lnTo>
                    <a:lnTo>
                      <a:pt x="185" y="721"/>
                    </a:lnTo>
                    <a:lnTo>
                      <a:pt x="186" y="718"/>
                    </a:lnTo>
                    <a:lnTo>
                      <a:pt x="186" y="715"/>
                    </a:lnTo>
                    <a:lnTo>
                      <a:pt x="186" y="713"/>
                    </a:lnTo>
                    <a:lnTo>
                      <a:pt x="189" y="712"/>
                    </a:lnTo>
                    <a:lnTo>
                      <a:pt x="192" y="710"/>
                    </a:lnTo>
                    <a:lnTo>
                      <a:pt x="191" y="712"/>
                    </a:lnTo>
                    <a:lnTo>
                      <a:pt x="191" y="715"/>
                    </a:lnTo>
                    <a:lnTo>
                      <a:pt x="192" y="717"/>
                    </a:lnTo>
                    <a:lnTo>
                      <a:pt x="196" y="718"/>
                    </a:lnTo>
                    <a:lnTo>
                      <a:pt x="198" y="719"/>
                    </a:lnTo>
                    <a:lnTo>
                      <a:pt x="202" y="717"/>
                    </a:lnTo>
                    <a:lnTo>
                      <a:pt x="204" y="716"/>
                    </a:lnTo>
                    <a:lnTo>
                      <a:pt x="207" y="715"/>
                    </a:lnTo>
                    <a:lnTo>
                      <a:pt x="210" y="714"/>
                    </a:lnTo>
                    <a:lnTo>
                      <a:pt x="210" y="710"/>
                    </a:lnTo>
                    <a:lnTo>
                      <a:pt x="212" y="709"/>
                    </a:lnTo>
                    <a:lnTo>
                      <a:pt x="215" y="704"/>
                    </a:lnTo>
                    <a:lnTo>
                      <a:pt x="222" y="700"/>
                    </a:lnTo>
                    <a:lnTo>
                      <a:pt x="228" y="700"/>
                    </a:lnTo>
                    <a:lnTo>
                      <a:pt x="229" y="698"/>
                    </a:lnTo>
                    <a:lnTo>
                      <a:pt x="231" y="697"/>
                    </a:lnTo>
                    <a:lnTo>
                      <a:pt x="233" y="695"/>
                    </a:lnTo>
                    <a:lnTo>
                      <a:pt x="237" y="692"/>
                    </a:lnTo>
                    <a:lnTo>
                      <a:pt x="240" y="691"/>
                    </a:lnTo>
                    <a:lnTo>
                      <a:pt x="243" y="696"/>
                    </a:lnTo>
                    <a:lnTo>
                      <a:pt x="246" y="699"/>
                    </a:lnTo>
                    <a:lnTo>
                      <a:pt x="245" y="697"/>
                    </a:lnTo>
                    <a:lnTo>
                      <a:pt x="245" y="694"/>
                    </a:lnTo>
                    <a:lnTo>
                      <a:pt x="243" y="691"/>
                    </a:lnTo>
                    <a:lnTo>
                      <a:pt x="243" y="689"/>
                    </a:lnTo>
                    <a:lnTo>
                      <a:pt x="245" y="686"/>
                    </a:lnTo>
                    <a:lnTo>
                      <a:pt x="247" y="685"/>
                    </a:lnTo>
                    <a:lnTo>
                      <a:pt x="250" y="685"/>
                    </a:lnTo>
                    <a:lnTo>
                      <a:pt x="252" y="685"/>
                    </a:lnTo>
                    <a:lnTo>
                      <a:pt x="255" y="685"/>
                    </a:lnTo>
                    <a:lnTo>
                      <a:pt x="257" y="685"/>
                    </a:lnTo>
                    <a:lnTo>
                      <a:pt x="260" y="688"/>
                    </a:lnTo>
                    <a:lnTo>
                      <a:pt x="262" y="688"/>
                    </a:lnTo>
                    <a:lnTo>
                      <a:pt x="261" y="685"/>
                    </a:lnTo>
                    <a:lnTo>
                      <a:pt x="262" y="685"/>
                    </a:lnTo>
                    <a:lnTo>
                      <a:pt x="264" y="685"/>
                    </a:lnTo>
                    <a:lnTo>
                      <a:pt x="267" y="686"/>
                    </a:lnTo>
                    <a:lnTo>
                      <a:pt x="268" y="685"/>
                    </a:lnTo>
                    <a:lnTo>
                      <a:pt x="265" y="685"/>
                    </a:lnTo>
                    <a:lnTo>
                      <a:pt x="266" y="684"/>
                    </a:lnTo>
                    <a:lnTo>
                      <a:pt x="268" y="683"/>
                    </a:lnTo>
                    <a:lnTo>
                      <a:pt x="268" y="685"/>
                    </a:lnTo>
                    <a:lnTo>
                      <a:pt x="269" y="685"/>
                    </a:lnTo>
                    <a:lnTo>
                      <a:pt x="270" y="685"/>
                    </a:lnTo>
                    <a:lnTo>
                      <a:pt x="271" y="681"/>
                    </a:lnTo>
                    <a:lnTo>
                      <a:pt x="270" y="679"/>
                    </a:lnTo>
                    <a:lnTo>
                      <a:pt x="271" y="678"/>
                    </a:lnTo>
                    <a:lnTo>
                      <a:pt x="272" y="678"/>
                    </a:lnTo>
                    <a:lnTo>
                      <a:pt x="274" y="677"/>
                    </a:lnTo>
                    <a:lnTo>
                      <a:pt x="279" y="667"/>
                    </a:lnTo>
                    <a:lnTo>
                      <a:pt x="281" y="662"/>
                    </a:lnTo>
                    <a:lnTo>
                      <a:pt x="284" y="656"/>
                    </a:lnTo>
                    <a:lnTo>
                      <a:pt x="287" y="652"/>
                    </a:lnTo>
                    <a:lnTo>
                      <a:pt x="290" y="648"/>
                    </a:lnTo>
                    <a:lnTo>
                      <a:pt x="293" y="644"/>
                    </a:lnTo>
                    <a:lnTo>
                      <a:pt x="295" y="640"/>
                    </a:lnTo>
                    <a:lnTo>
                      <a:pt x="299" y="638"/>
                    </a:lnTo>
                    <a:lnTo>
                      <a:pt x="301" y="636"/>
                    </a:lnTo>
                    <a:lnTo>
                      <a:pt x="302" y="632"/>
                    </a:lnTo>
                    <a:lnTo>
                      <a:pt x="303" y="628"/>
                    </a:lnTo>
                    <a:lnTo>
                      <a:pt x="305" y="625"/>
                    </a:lnTo>
                    <a:lnTo>
                      <a:pt x="308" y="621"/>
                    </a:lnTo>
                    <a:lnTo>
                      <a:pt x="311" y="616"/>
                    </a:lnTo>
                    <a:lnTo>
                      <a:pt x="313" y="614"/>
                    </a:lnTo>
                    <a:lnTo>
                      <a:pt x="316" y="611"/>
                    </a:lnTo>
                    <a:lnTo>
                      <a:pt x="317" y="608"/>
                    </a:lnTo>
                    <a:lnTo>
                      <a:pt x="320" y="604"/>
                    </a:lnTo>
                    <a:lnTo>
                      <a:pt x="322" y="600"/>
                    </a:lnTo>
                    <a:lnTo>
                      <a:pt x="323" y="596"/>
                    </a:lnTo>
                    <a:lnTo>
                      <a:pt x="326" y="591"/>
                    </a:lnTo>
                    <a:lnTo>
                      <a:pt x="326" y="589"/>
                    </a:lnTo>
                    <a:lnTo>
                      <a:pt x="330" y="586"/>
                    </a:lnTo>
                    <a:lnTo>
                      <a:pt x="332" y="584"/>
                    </a:lnTo>
                    <a:lnTo>
                      <a:pt x="333" y="580"/>
                    </a:lnTo>
                    <a:lnTo>
                      <a:pt x="335" y="576"/>
                    </a:lnTo>
                    <a:lnTo>
                      <a:pt x="336" y="572"/>
                    </a:lnTo>
                    <a:lnTo>
                      <a:pt x="339" y="567"/>
                    </a:lnTo>
                    <a:lnTo>
                      <a:pt x="341" y="564"/>
                    </a:lnTo>
                    <a:lnTo>
                      <a:pt x="342" y="561"/>
                    </a:lnTo>
                    <a:lnTo>
                      <a:pt x="342" y="559"/>
                    </a:lnTo>
                    <a:lnTo>
                      <a:pt x="344" y="555"/>
                    </a:lnTo>
                    <a:lnTo>
                      <a:pt x="345" y="553"/>
                    </a:lnTo>
                    <a:lnTo>
                      <a:pt x="348" y="549"/>
                    </a:lnTo>
                    <a:lnTo>
                      <a:pt x="351" y="543"/>
                    </a:lnTo>
                    <a:lnTo>
                      <a:pt x="352" y="538"/>
                    </a:lnTo>
                    <a:lnTo>
                      <a:pt x="354" y="534"/>
                    </a:lnTo>
                    <a:lnTo>
                      <a:pt x="356" y="528"/>
                    </a:lnTo>
                    <a:lnTo>
                      <a:pt x="358" y="523"/>
                    </a:lnTo>
                    <a:lnTo>
                      <a:pt x="361" y="518"/>
                    </a:lnTo>
                    <a:lnTo>
                      <a:pt x="367" y="513"/>
                    </a:lnTo>
                    <a:lnTo>
                      <a:pt x="365" y="510"/>
                    </a:lnTo>
                    <a:lnTo>
                      <a:pt x="367" y="508"/>
                    </a:lnTo>
                    <a:lnTo>
                      <a:pt x="369" y="504"/>
                    </a:lnTo>
                    <a:lnTo>
                      <a:pt x="373" y="498"/>
                    </a:lnTo>
                    <a:lnTo>
                      <a:pt x="372" y="495"/>
                    </a:lnTo>
                    <a:lnTo>
                      <a:pt x="375" y="491"/>
                    </a:lnTo>
                    <a:lnTo>
                      <a:pt x="375" y="487"/>
                    </a:lnTo>
                    <a:lnTo>
                      <a:pt x="382" y="460"/>
                    </a:lnTo>
                    <a:lnTo>
                      <a:pt x="374" y="453"/>
                    </a:lnTo>
                    <a:lnTo>
                      <a:pt x="373" y="451"/>
                    </a:lnTo>
                    <a:lnTo>
                      <a:pt x="364" y="445"/>
                    </a:lnTo>
                    <a:lnTo>
                      <a:pt x="361" y="437"/>
                    </a:lnTo>
                    <a:lnTo>
                      <a:pt x="356" y="435"/>
                    </a:lnTo>
                    <a:lnTo>
                      <a:pt x="353" y="434"/>
                    </a:lnTo>
                    <a:lnTo>
                      <a:pt x="350" y="433"/>
                    </a:lnTo>
                    <a:lnTo>
                      <a:pt x="346" y="430"/>
                    </a:lnTo>
                    <a:lnTo>
                      <a:pt x="343" y="430"/>
                    </a:lnTo>
                    <a:lnTo>
                      <a:pt x="340" y="427"/>
                    </a:lnTo>
                    <a:lnTo>
                      <a:pt x="329" y="424"/>
                    </a:lnTo>
                    <a:lnTo>
                      <a:pt x="323" y="420"/>
                    </a:lnTo>
                    <a:lnTo>
                      <a:pt x="321" y="418"/>
                    </a:lnTo>
                    <a:lnTo>
                      <a:pt x="304" y="404"/>
                    </a:lnTo>
                    <a:lnTo>
                      <a:pt x="307" y="400"/>
                    </a:lnTo>
                    <a:lnTo>
                      <a:pt x="309" y="399"/>
                    </a:lnTo>
                    <a:lnTo>
                      <a:pt x="313" y="396"/>
                    </a:lnTo>
                    <a:lnTo>
                      <a:pt x="313" y="394"/>
                    </a:lnTo>
                    <a:lnTo>
                      <a:pt x="314" y="390"/>
                    </a:lnTo>
                    <a:lnTo>
                      <a:pt x="315" y="387"/>
                    </a:lnTo>
                    <a:lnTo>
                      <a:pt x="317" y="383"/>
                    </a:lnTo>
                    <a:lnTo>
                      <a:pt x="317" y="380"/>
                    </a:lnTo>
                    <a:lnTo>
                      <a:pt x="319" y="376"/>
                    </a:lnTo>
                    <a:lnTo>
                      <a:pt x="319" y="371"/>
                    </a:lnTo>
                    <a:lnTo>
                      <a:pt x="317" y="369"/>
                    </a:lnTo>
                    <a:lnTo>
                      <a:pt x="314" y="366"/>
                    </a:lnTo>
                    <a:lnTo>
                      <a:pt x="313" y="365"/>
                    </a:lnTo>
                    <a:lnTo>
                      <a:pt x="314" y="364"/>
                    </a:lnTo>
                    <a:lnTo>
                      <a:pt x="314" y="362"/>
                    </a:lnTo>
                    <a:lnTo>
                      <a:pt x="312" y="361"/>
                    </a:lnTo>
                    <a:lnTo>
                      <a:pt x="310" y="362"/>
                    </a:lnTo>
                    <a:lnTo>
                      <a:pt x="309" y="361"/>
                    </a:lnTo>
                    <a:lnTo>
                      <a:pt x="306" y="358"/>
                    </a:lnTo>
                    <a:lnTo>
                      <a:pt x="304" y="357"/>
                    </a:lnTo>
                    <a:lnTo>
                      <a:pt x="301" y="357"/>
                    </a:lnTo>
                    <a:lnTo>
                      <a:pt x="298" y="356"/>
                    </a:lnTo>
                    <a:lnTo>
                      <a:pt x="296" y="356"/>
                    </a:lnTo>
                    <a:lnTo>
                      <a:pt x="294" y="353"/>
                    </a:lnTo>
                    <a:lnTo>
                      <a:pt x="294" y="350"/>
                    </a:lnTo>
                    <a:lnTo>
                      <a:pt x="293" y="347"/>
                    </a:lnTo>
                    <a:lnTo>
                      <a:pt x="291" y="344"/>
                    </a:lnTo>
                    <a:lnTo>
                      <a:pt x="291" y="341"/>
                    </a:lnTo>
                    <a:lnTo>
                      <a:pt x="291" y="339"/>
                    </a:lnTo>
                    <a:lnTo>
                      <a:pt x="293" y="338"/>
                    </a:lnTo>
                    <a:lnTo>
                      <a:pt x="293" y="335"/>
                    </a:lnTo>
                    <a:lnTo>
                      <a:pt x="293" y="333"/>
                    </a:lnTo>
                    <a:lnTo>
                      <a:pt x="290" y="331"/>
                    </a:lnTo>
                    <a:lnTo>
                      <a:pt x="289" y="329"/>
                    </a:lnTo>
                    <a:lnTo>
                      <a:pt x="290" y="327"/>
                    </a:lnTo>
                    <a:lnTo>
                      <a:pt x="290" y="326"/>
                    </a:lnTo>
                    <a:lnTo>
                      <a:pt x="288" y="324"/>
                    </a:lnTo>
                    <a:lnTo>
                      <a:pt x="287" y="324"/>
                    </a:lnTo>
                    <a:lnTo>
                      <a:pt x="282" y="325"/>
                    </a:lnTo>
                    <a:lnTo>
                      <a:pt x="280" y="326"/>
                    </a:lnTo>
                    <a:lnTo>
                      <a:pt x="276" y="326"/>
                    </a:lnTo>
                    <a:lnTo>
                      <a:pt x="275" y="323"/>
                    </a:lnTo>
                    <a:lnTo>
                      <a:pt x="274" y="323"/>
                    </a:lnTo>
                    <a:lnTo>
                      <a:pt x="271" y="318"/>
                    </a:lnTo>
                    <a:lnTo>
                      <a:pt x="270" y="315"/>
                    </a:lnTo>
                    <a:lnTo>
                      <a:pt x="269" y="312"/>
                    </a:lnTo>
                    <a:lnTo>
                      <a:pt x="269" y="309"/>
                    </a:lnTo>
                    <a:lnTo>
                      <a:pt x="269" y="307"/>
                    </a:lnTo>
                    <a:lnTo>
                      <a:pt x="269" y="305"/>
                    </a:lnTo>
                    <a:lnTo>
                      <a:pt x="272" y="304"/>
                    </a:lnTo>
                    <a:lnTo>
                      <a:pt x="275" y="302"/>
                    </a:lnTo>
                    <a:lnTo>
                      <a:pt x="277" y="301"/>
                    </a:lnTo>
                    <a:lnTo>
                      <a:pt x="277" y="300"/>
                    </a:lnTo>
                    <a:lnTo>
                      <a:pt x="275" y="299"/>
                    </a:lnTo>
                    <a:lnTo>
                      <a:pt x="276" y="297"/>
                    </a:lnTo>
                    <a:lnTo>
                      <a:pt x="276" y="294"/>
                    </a:lnTo>
                    <a:lnTo>
                      <a:pt x="274" y="293"/>
                    </a:lnTo>
                    <a:lnTo>
                      <a:pt x="271" y="293"/>
                    </a:lnTo>
                    <a:lnTo>
                      <a:pt x="269" y="293"/>
                    </a:lnTo>
                    <a:lnTo>
                      <a:pt x="267" y="293"/>
                    </a:lnTo>
                    <a:lnTo>
                      <a:pt x="266" y="292"/>
                    </a:lnTo>
                    <a:lnTo>
                      <a:pt x="267" y="288"/>
                    </a:lnTo>
                    <a:lnTo>
                      <a:pt x="269" y="286"/>
                    </a:lnTo>
                    <a:lnTo>
                      <a:pt x="269" y="283"/>
                    </a:lnTo>
                    <a:lnTo>
                      <a:pt x="269" y="281"/>
                    </a:lnTo>
                    <a:lnTo>
                      <a:pt x="268" y="279"/>
                    </a:lnTo>
                    <a:lnTo>
                      <a:pt x="267" y="275"/>
                    </a:lnTo>
                    <a:lnTo>
                      <a:pt x="268" y="273"/>
                    </a:lnTo>
                    <a:lnTo>
                      <a:pt x="269" y="270"/>
                    </a:lnTo>
                    <a:lnTo>
                      <a:pt x="269" y="269"/>
                    </a:lnTo>
                    <a:lnTo>
                      <a:pt x="270" y="266"/>
                    </a:lnTo>
                    <a:lnTo>
                      <a:pt x="268" y="264"/>
                    </a:lnTo>
                    <a:lnTo>
                      <a:pt x="265" y="263"/>
                    </a:lnTo>
                    <a:lnTo>
                      <a:pt x="264" y="260"/>
                    </a:lnTo>
                    <a:lnTo>
                      <a:pt x="269" y="257"/>
                    </a:lnTo>
                    <a:lnTo>
                      <a:pt x="271" y="256"/>
                    </a:lnTo>
                    <a:lnTo>
                      <a:pt x="273" y="254"/>
                    </a:lnTo>
                    <a:lnTo>
                      <a:pt x="276" y="254"/>
                    </a:lnTo>
                    <a:lnTo>
                      <a:pt x="278" y="254"/>
                    </a:lnTo>
                    <a:lnTo>
                      <a:pt x="277" y="251"/>
                    </a:lnTo>
                    <a:lnTo>
                      <a:pt x="275" y="244"/>
                    </a:lnTo>
                    <a:lnTo>
                      <a:pt x="273" y="239"/>
                    </a:lnTo>
                    <a:lnTo>
                      <a:pt x="269" y="232"/>
                    </a:lnTo>
                    <a:lnTo>
                      <a:pt x="267" y="227"/>
                    </a:lnTo>
                    <a:lnTo>
                      <a:pt x="264" y="223"/>
                    </a:lnTo>
                    <a:lnTo>
                      <a:pt x="262" y="219"/>
                    </a:lnTo>
                    <a:lnTo>
                      <a:pt x="257" y="216"/>
                    </a:lnTo>
                    <a:lnTo>
                      <a:pt x="253" y="211"/>
                    </a:lnTo>
                    <a:lnTo>
                      <a:pt x="252" y="210"/>
                    </a:lnTo>
                    <a:lnTo>
                      <a:pt x="251" y="206"/>
                    </a:lnTo>
                    <a:lnTo>
                      <a:pt x="248" y="203"/>
                    </a:lnTo>
                    <a:lnTo>
                      <a:pt x="246" y="202"/>
                    </a:lnTo>
                    <a:lnTo>
                      <a:pt x="243" y="196"/>
                    </a:lnTo>
                    <a:lnTo>
                      <a:pt x="239" y="191"/>
                    </a:lnTo>
                    <a:lnTo>
                      <a:pt x="230" y="184"/>
                    </a:lnTo>
                    <a:lnTo>
                      <a:pt x="224" y="177"/>
                    </a:lnTo>
                    <a:lnTo>
                      <a:pt x="222" y="173"/>
                    </a:lnTo>
                    <a:lnTo>
                      <a:pt x="220" y="168"/>
                    </a:lnTo>
                    <a:lnTo>
                      <a:pt x="219" y="165"/>
                    </a:lnTo>
                    <a:lnTo>
                      <a:pt x="230" y="137"/>
                    </a:lnTo>
                    <a:lnTo>
                      <a:pt x="235" y="132"/>
                    </a:lnTo>
                    <a:lnTo>
                      <a:pt x="234" y="132"/>
                    </a:lnTo>
                    <a:lnTo>
                      <a:pt x="240" y="116"/>
                    </a:lnTo>
                    <a:lnTo>
                      <a:pt x="241" y="104"/>
                    </a:lnTo>
                    <a:lnTo>
                      <a:pt x="228" y="97"/>
                    </a:lnTo>
                    <a:lnTo>
                      <a:pt x="212" y="79"/>
                    </a:lnTo>
                    <a:lnTo>
                      <a:pt x="187" y="74"/>
                    </a:lnTo>
                    <a:lnTo>
                      <a:pt x="175" y="49"/>
                    </a:lnTo>
                    <a:lnTo>
                      <a:pt x="182" y="33"/>
                    </a:lnTo>
                    <a:lnTo>
                      <a:pt x="183" y="23"/>
                    </a:lnTo>
                    <a:lnTo>
                      <a:pt x="178" y="23"/>
                    </a:lnTo>
                    <a:lnTo>
                      <a:pt x="173" y="24"/>
                    </a:lnTo>
                    <a:lnTo>
                      <a:pt x="170" y="21"/>
                    </a:lnTo>
                    <a:lnTo>
                      <a:pt x="185" y="8"/>
                    </a:lnTo>
                    <a:lnTo>
                      <a:pt x="180" y="6"/>
                    </a:lnTo>
                    <a:lnTo>
                      <a:pt x="180" y="5"/>
                    </a:lnTo>
                    <a:lnTo>
                      <a:pt x="180" y="3"/>
                    </a:lnTo>
                    <a:lnTo>
                      <a:pt x="180" y="2"/>
                    </a:lnTo>
                    <a:lnTo>
                      <a:pt x="180" y="0"/>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17" name="Freeform 90"/>
              <p:cNvSpPr>
                <a:spLocks/>
              </p:cNvSpPr>
              <p:nvPr/>
            </p:nvSpPr>
            <p:spPr bwMode="auto">
              <a:xfrm>
                <a:off x="9575801" y="1557338"/>
                <a:ext cx="34925" cy="30163"/>
              </a:xfrm>
              <a:custGeom>
                <a:avLst/>
                <a:gdLst>
                  <a:gd name="T0" fmla="*/ 2147483647 w 22"/>
                  <a:gd name="T1" fmla="*/ 2147483647 h 19"/>
                  <a:gd name="T2" fmla="*/ 2147483647 w 22"/>
                  <a:gd name="T3" fmla="*/ 2147483647 h 19"/>
                  <a:gd name="T4" fmla="*/ 2147483647 w 22"/>
                  <a:gd name="T5" fmla="*/ 2147483647 h 19"/>
                  <a:gd name="T6" fmla="*/ 0 w 22"/>
                  <a:gd name="T7" fmla="*/ 2147483647 h 19"/>
                  <a:gd name="T8" fmla="*/ 2147483647 w 22"/>
                  <a:gd name="T9" fmla="*/ 2147483647 h 19"/>
                  <a:gd name="T10" fmla="*/ 2147483647 w 22"/>
                  <a:gd name="T11" fmla="*/ 2147483647 h 19"/>
                  <a:gd name="T12" fmla="*/ 2147483647 w 22"/>
                  <a:gd name="T13" fmla="*/ 2147483647 h 19"/>
                  <a:gd name="T14" fmla="*/ 2147483647 w 22"/>
                  <a:gd name="T15" fmla="*/ 2147483647 h 19"/>
                  <a:gd name="T16" fmla="*/ 2147483647 w 22"/>
                  <a:gd name="T17" fmla="*/ 2147483647 h 19"/>
                  <a:gd name="T18" fmla="*/ 2147483647 w 22"/>
                  <a:gd name="T19" fmla="*/ 2147483647 h 19"/>
                  <a:gd name="T20" fmla="*/ 2147483647 w 22"/>
                  <a:gd name="T21" fmla="*/ 2147483647 h 19"/>
                  <a:gd name="T22" fmla="*/ 2147483647 w 22"/>
                  <a:gd name="T23" fmla="*/ 2147483647 h 19"/>
                  <a:gd name="T24" fmla="*/ 2147483647 w 22"/>
                  <a:gd name="T25" fmla="*/ 2147483647 h 19"/>
                  <a:gd name="T26" fmla="*/ 2147483647 w 22"/>
                  <a:gd name="T27" fmla="*/ 2147483647 h 19"/>
                  <a:gd name="T28" fmla="*/ 2147483647 w 22"/>
                  <a:gd name="T29" fmla="*/ 2147483647 h 19"/>
                  <a:gd name="T30" fmla="*/ 2147483647 w 22"/>
                  <a:gd name="T31" fmla="*/ 2147483647 h 19"/>
                  <a:gd name="T32" fmla="*/ 2147483647 w 22"/>
                  <a:gd name="T33" fmla="*/ 2147483647 h 19"/>
                  <a:gd name="T34" fmla="*/ 2147483647 w 22"/>
                  <a:gd name="T35" fmla="*/ 0 h 19"/>
                  <a:gd name="T36" fmla="*/ 2147483647 w 22"/>
                  <a:gd name="T37" fmla="*/ 0 h 19"/>
                  <a:gd name="T38" fmla="*/ 2147483647 w 22"/>
                  <a:gd name="T39" fmla="*/ 2147483647 h 19"/>
                  <a:gd name="T40" fmla="*/ 2147483647 w 22"/>
                  <a:gd name="T41" fmla="*/ 2147483647 h 19"/>
                  <a:gd name="T42" fmla="*/ 2147483647 w 22"/>
                  <a:gd name="T43" fmla="*/ 2147483647 h 19"/>
                  <a:gd name="T44" fmla="*/ 2147483647 w 22"/>
                  <a:gd name="T45" fmla="*/ 2147483647 h 19"/>
                  <a:gd name="T46" fmla="*/ 2147483647 w 22"/>
                  <a:gd name="T47" fmla="*/ 2147483647 h 19"/>
                  <a:gd name="T48" fmla="*/ 2147483647 w 22"/>
                  <a:gd name="T49" fmla="*/ 2147483647 h 19"/>
                  <a:gd name="T50" fmla="*/ 2147483647 w 22"/>
                  <a:gd name="T51" fmla="*/ 2147483647 h 19"/>
                  <a:gd name="T52" fmla="*/ 2147483647 w 22"/>
                  <a:gd name="T53" fmla="*/ 2147483647 h 19"/>
                  <a:gd name="T54" fmla="*/ 2147483647 w 22"/>
                  <a:gd name="T55" fmla="*/ 2147483647 h 19"/>
                  <a:gd name="T56" fmla="*/ 2147483647 w 22"/>
                  <a:gd name="T57" fmla="*/ 2147483647 h 19"/>
                  <a:gd name="T58" fmla="*/ 2147483647 w 22"/>
                  <a:gd name="T59" fmla="*/ 2147483647 h 19"/>
                  <a:gd name="T60" fmla="*/ 2147483647 w 22"/>
                  <a:gd name="T61" fmla="*/ 2147483647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19"/>
                  <a:gd name="T95" fmla="*/ 22 w 22"/>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19">
                    <a:moveTo>
                      <a:pt x="11" y="16"/>
                    </a:moveTo>
                    <a:lnTo>
                      <a:pt x="10" y="17"/>
                    </a:lnTo>
                    <a:lnTo>
                      <a:pt x="6" y="18"/>
                    </a:lnTo>
                    <a:lnTo>
                      <a:pt x="0" y="18"/>
                    </a:lnTo>
                    <a:lnTo>
                      <a:pt x="2" y="17"/>
                    </a:lnTo>
                    <a:lnTo>
                      <a:pt x="4" y="15"/>
                    </a:lnTo>
                    <a:lnTo>
                      <a:pt x="9" y="13"/>
                    </a:lnTo>
                    <a:lnTo>
                      <a:pt x="6" y="13"/>
                    </a:lnTo>
                    <a:lnTo>
                      <a:pt x="4" y="12"/>
                    </a:lnTo>
                    <a:lnTo>
                      <a:pt x="6" y="11"/>
                    </a:lnTo>
                    <a:lnTo>
                      <a:pt x="9" y="8"/>
                    </a:lnTo>
                    <a:lnTo>
                      <a:pt x="12" y="7"/>
                    </a:lnTo>
                    <a:lnTo>
                      <a:pt x="12" y="6"/>
                    </a:lnTo>
                    <a:lnTo>
                      <a:pt x="14" y="6"/>
                    </a:lnTo>
                    <a:lnTo>
                      <a:pt x="16" y="6"/>
                    </a:lnTo>
                    <a:lnTo>
                      <a:pt x="16" y="4"/>
                    </a:lnTo>
                    <a:lnTo>
                      <a:pt x="13" y="3"/>
                    </a:lnTo>
                    <a:lnTo>
                      <a:pt x="13" y="0"/>
                    </a:lnTo>
                    <a:lnTo>
                      <a:pt x="16" y="0"/>
                    </a:lnTo>
                    <a:lnTo>
                      <a:pt x="21" y="3"/>
                    </a:lnTo>
                    <a:lnTo>
                      <a:pt x="21" y="4"/>
                    </a:lnTo>
                    <a:lnTo>
                      <a:pt x="19" y="4"/>
                    </a:lnTo>
                    <a:lnTo>
                      <a:pt x="19" y="6"/>
                    </a:lnTo>
                    <a:lnTo>
                      <a:pt x="17" y="6"/>
                    </a:lnTo>
                    <a:lnTo>
                      <a:pt x="18" y="7"/>
                    </a:lnTo>
                    <a:lnTo>
                      <a:pt x="16" y="8"/>
                    </a:lnTo>
                    <a:lnTo>
                      <a:pt x="14" y="11"/>
                    </a:lnTo>
                    <a:lnTo>
                      <a:pt x="12" y="11"/>
                    </a:lnTo>
                    <a:lnTo>
                      <a:pt x="12" y="12"/>
                    </a:lnTo>
                    <a:lnTo>
                      <a:pt x="13" y="12"/>
                    </a:lnTo>
                    <a:lnTo>
                      <a:pt x="11" y="16"/>
                    </a:lnTo>
                  </a:path>
                </a:pathLst>
              </a:custGeom>
              <a:noFill/>
              <a:ln w="12700" cap="rnd" cmpd="sng">
                <a:solidFill>
                  <a:srgbClr val="000000"/>
                </a:solidFill>
                <a:prstDash val="solid"/>
                <a:round/>
                <a:headEnd/>
                <a:tailEnd/>
              </a:ln>
            </p:spPr>
            <p:txBody>
              <a:bodyPr/>
              <a:lstStyle/>
              <a:p>
                <a:endParaRPr lang="da-DK" dirty="0"/>
              </a:p>
            </p:txBody>
          </p:sp>
          <p:sp>
            <p:nvSpPr>
              <p:cNvPr id="11318" name="Freeform 91"/>
              <p:cNvSpPr>
                <a:spLocks/>
              </p:cNvSpPr>
              <p:nvPr/>
            </p:nvSpPr>
            <p:spPr bwMode="auto">
              <a:xfrm>
                <a:off x="9558338" y="1585913"/>
                <a:ext cx="38100" cy="26988"/>
              </a:xfrm>
              <a:custGeom>
                <a:avLst/>
                <a:gdLst>
                  <a:gd name="T0" fmla="*/ 2147483647 w 24"/>
                  <a:gd name="T1" fmla="*/ 2147483647 h 17"/>
                  <a:gd name="T2" fmla="*/ 2147483647 w 24"/>
                  <a:gd name="T3" fmla="*/ 2147483647 h 17"/>
                  <a:gd name="T4" fmla="*/ 2147483647 w 24"/>
                  <a:gd name="T5" fmla="*/ 2147483647 h 17"/>
                  <a:gd name="T6" fmla="*/ 2147483647 w 24"/>
                  <a:gd name="T7" fmla="*/ 2147483647 h 17"/>
                  <a:gd name="T8" fmla="*/ 2147483647 w 24"/>
                  <a:gd name="T9" fmla="*/ 2147483647 h 17"/>
                  <a:gd name="T10" fmla="*/ 2147483647 w 24"/>
                  <a:gd name="T11" fmla="*/ 2147483647 h 17"/>
                  <a:gd name="T12" fmla="*/ 2147483647 w 24"/>
                  <a:gd name="T13" fmla="*/ 2147483647 h 17"/>
                  <a:gd name="T14" fmla="*/ 2147483647 w 24"/>
                  <a:gd name="T15" fmla="*/ 2147483647 h 17"/>
                  <a:gd name="T16" fmla="*/ 2147483647 w 24"/>
                  <a:gd name="T17" fmla="*/ 2147483647 h 17"/>
                  <a:gd name="T18" fmla="*/ 2147483647 w 24"/>
                  <a:gd name="T19" fmla="*/ 2147483647 h 17"/>
                  <a:gd name="T20" fmla="*/ 0 w 24"/>
                  <a:gd name="T21" fmla="*/ 2147483647 h 17"/>
                  <a:gd name="T22" fmla="*/ 2147483647 w 24"/>
                  <a:gd name="T23" fmla="*/ 2147483647 h 17"/>
                  <a:gd name="T24" fmla="*/ 2147483647 w 24"/>
                  <a:gd name="T25" fmla="*/ 2147483647 h 17"/>
                  <a:gd name="T26" fmla="*/ 2147483647 w 24"/>
                  <a:gd name="T27" fmla="*/ 2147483647 h 17"/>
                  <a:gd name="T28" fmla="*/ 2147483647 w 24"/>
                  <a:gd name="T29" fmla="*/ 2147483647 h 17"/>
                  <a:gd name="T30" fmla="*/ 2147483647 w 24"/>
                  <a:gd name="T31" fmla="*/ 0 h 17"/>
                  <a:gd name="T32" fmla="*/ 2147483647 w 24"/>
                  <a:gd name="T33" fmla="*/ 0 h 17"/>
                  <a:gd name="T34" fmla="*/ 2147483647 w 24"/>
                  <a:gd name="T35" fmla="*/ 0 h 17"/>
                  <a:gd name="T36" fmla="*/ 2147483647 w 24"/>
                  <a:gd name="T37" fmla="*/ 0 h 17"/>
                  <a:gd name="T38" fmla="*/ 2147483647 w 24"/>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17"/>
                  <a:gd name="T62" fmla="*/ 24 w 24"/>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17">
                    <a:moveTo>
                      <a:pt x="21" y="4"/>
                    </a:moveTo>
                    <a:lnTo>
                      <a:pt x="20" y="9"/>
                    </a:lnTo>
                    <a:lnTo>
                      <a:pt x="17" y="9"/>
                    </a:lnTo>
                    <a:lnTo>
                      <a:pt x="11" y="9"/>
                    </a:lnTo>
                    <a:lnTo>
                      <a:pt x="11" y="11"/>
                    </a:lnTo>
                    <a:lnTo>
                      <a:pt x="16" y="11"/>
                    </a:lnTo>
                    <a:lnTo>
                      <a:pt x="10" y="11"/>
                    </a:lnTo>
                    <a:lnTo>
                      <a:pt x="6" y="13"/>
                    </a:lnTo>
                    <a:lnTo>
                      <a:pt x="3" y="16"/>
                    </a:lnTo>
                    <a:lnTo>
                      <a:pt x="2" y="13"/>
                    </a:lnTo>
                    <a:lnTo>
                      <a:pt x="0" y="11"/>
                    </a:lnTo>
                    <a:lnTo>
                      <a:pt x="3" y="4"/>
                    </a:lnTo>
                    <a:lnTo>
                      <a:pt x="6" y="6"/>
                    </a:lnTo>
                    <a:lnTo>
                      <a:pt x="9" y="2"/>
                    </a:lnTo>
                    <a:lnTo>
                      <a:pt x="11" y="6"/>
                    </a:lnTo>
                    <a:lnTo>
                      <a:pt x="18" y="0"/>
                    </a:lnTo>
                    <a:lnTo>
                      <a:pt x="22" y="0"/>
                    </a:lnTo>
                    <a:lnTo>
                      <a:pt x="23" y="0"/>
                    </a:lnTo>
                    <a:lnTo>
                      <a:pt x="22" y="0"/>
                    </a:lnTo>
                    <a:lnTo>
                      <a:pt x="21" y="4"/>
                    </a:lnTo>
                  </a:path>
                </a:pathLst>
              </a:custGeom>
              <a:noFill/>
              <a:ln w="12700" cap="rnd" cmpd="sng">
                <a:solidFill>
                  <a:srgbClr val="000000"/>
                </a:solidFill>
                <a:prstDash val="solid"/>
                <a:round/>
                <a:headEnd/>
                <a:tailEnd/>
              </a:ln>
            </p:spPr>
            <p:txBody>
              <a:bodyPr/>
              <a:lstStyle/>
              <a:p>
                <a:endParaRPr lang="da-DK" dirty="0"/>
              </a:p>
            </p:txBody>
          </p:sp>
          <p:sp>
            <p:nvSpPr>
              <p:cNvPr id="11319" name="Freeform 92"/>
              <p:cNvSpPr>
                <a:spLocks/>
              </p:cNvSpPr>
              <p:nvPr/>
            </p:nvSpPr>
            <p:spPr bwMode="auto">
              <a:xfrm>
                <a:off x="9140826" y="2379663"/>
                <a:ext cx="60325" cy="58738"/>
              </a:xfrm>
              <a:custGeom>
                <a:avLst/>
                <a:gdLst>
                  <a:gd name="T0" fmla="*/ 2147483647 w 38"/>
                  <a:gd name="T1" fmla="*/ 2147483647 h 37"/>
                  <a:gd name="T2" fmla="*/ 2147483647 w 38"/>
                  <a:gd name="T3" fmla="*/ 2147483647 h 37"/>
                  <a:gd name="T4" fmla="*/ 2147483647 w 38"/>
                  <a:gd name="T5" fmla="*/ 2147483647 h 37"/>
                  <a:gd name="T6" fmla="*/ 2147483647 w 38"/>
                  <a:gd name="T7" fmla="*/ 2147483647 h 37"/>
                  <a:gd name="T8" fmla="*/ 2147483647 w 38"/>
                  <a:gd name="T9" fmla="*/ 2147483647 h 37"/>
                  <a:gd name="T10" fmla="*/ 2147483647 w 38"/>
                  <a:gd name="T11" fmla="*/ 2147483647 h 37"/>
                  <a:gd name="T12" fmla="*/ 2147483647 w 38"/>
                  <a:gd name="T13" fmla="*/ 2147483647 h 37"/>
                  <a:gd name="T14" fmla="*/ 2147483647 w 38"/>
                  <a:gd name="T15" fmla="*/ 2147483647 h 37"/>
                  <a:gd name="T16" fmla="*/ 2147483647 w 38"/>
                  <a:gd name="T17" fmla="*/ 2147483647 h 37"/>
                  <a:gd name="T18" fmla="*/ 2147483647 w 38"/>
                  <a:gd name="T19" fmla="*/ 2147483647 h 37"/>
                  <a:gd name="T20" fmla="*/ 2147483647 w 38"/>
                  <a:gd name="T21" fmla="*/ 2147483647 h 37"/>
                  <a:gd name="T22" fmla="*/ 2147483647 w 38"/>
                  <a:gd name="T23" fmla="*/ 2147483647 h 37"/>
                  <a:gd name="T24" fmla="*/ 2147483647 w 38"/>
                  <a:gd name="T25" fmla="*/ 2147483647 h 37"/>
                  <a:gd name="T26" fmla="*/ 2147483647 w 38"/>
                  <a:gd name="T27" fmla="*/ 2147483647 h 37"/>
                  <a:gd name="T28" fmla="*/ 2147483647 w 38"/>
                  <a:gd name="T29" fmla="*/ 2147483647 h 37"/>
                  <a:gd name="T30" fmla="*/ 2147483647 w 38"/>
                  <a:gd name="T31" fmla="*/ 2147483647 h 37"/>
                  <a:gd name="T32" fmla="*/ 2147483647 w 38"/>
                  <a:gd name="T33" fmla="*/ 2147483647 h 37"/>
                  <a:gd name="T34" fmla="*/ 2147483647 w 38"/>
                  <a:gd name="T35" fmla="*/ 2147483647 h 37"/>
                  <a:gd name="T36" fmla="*/ 2147483647 w 38"/>
                  <a:gd name="T37" fmla="*/ 2147483647 h 37"/>
                  <a:gd name="T38" fmla="*/ 2147483647 w 38"/>
                  <a:gd name="T39" fmla="*/ 2147483647 h 37"/>
                  <a:gd name="T40" fmla="*/ 2147483647 w 38"/>
                  <a:gd name="T41" fmla="*/ 2147483647 h 37"/>
                  <a:gd name="T42" fmla="*/ 2147483647 w 38"/>
                  <a:gd name="T43" fmla="*/ 2147483647 h 37"/>
                  <a:gd name="T44" fmla="*/ 2147483647 w 38"/>
                  <a:gd name="T45" fmla="*/ 2147483647 h 37"/>
                  <a:gd name="T46" fmla="*/ 2147483647 w 38"/>
                  <a:gd name="T47" fmla="*/ 2147483647 h 37"/>
                  <a:gd name="T48" fmla="*/ 2147483647 w 38"/>
                  <a:gd name="T49" fmla="*/ 2147483647 h 37"/>
                  <a:gd name="T50" fmla="*/ 2147483647 w 38"/>
                  <a:gd name="T51" fmla="*/ 2147483647 h 37"/>
                  <a:gd name="T52" fmla="*/ 2147483647 w 38"/>
                  <a:gd name="T53" fmla="*/ 2147483647 h 37"/>
                  <a:gd name="T54" fmla="*/ 2147483647 w 38"/>
                  <a:gd name="T55" fmla="*/ 2147483647 h 37"/>
                  <a:gd name="T56" fmla="*/ 2147483647 w 38"/>
                  <a:gd name="T57" fmla="*/ 2147483647 h 37"/>
                  <a:gd name="T58" fmla="*/ 2147483647 w 38"/>
                  <a:gd name="T59" fmla="*/ 2147483647 h 37"/>
                  <a:gd name="T60" fmla="*/ 2147483647 w 38"/>
                  <a:gd name="T61" fmla="*/ 2147483647 h 37"/>
                  <a:gd name="T62" fmla="*/ 2147483647 w 38"/>
                  <a:gd name="T63" fmla="*/ 2147483647 h 37"/>
                  <a:gd name="T64" fmla="*/ 2147483647 w 38"/>
                  <a:gd name="T65" fmla="*/ 2147483647 h 37"/>
                  <a:gd name="T66" fmla="*/ 2147483647 w 38"/>
                  <a:gd name="T67" fmla="*/ 2147483647 h 37"/>
                  <a:gd name="T68" fmla="*/ 2147483647 w 38"/>
                  <a:gd name="T69" fmla="*/ 2147483647 h 37"/>
                  <a:gd name="T70" fmla="*/ 2147483647 w 38"/>
                  <a:gd name="T71" fmla="*/ 2147483647 h 37"/>
                  <a:gd name="T72" fmla="*/ 2147483647 w 38"/>
                  <a:gd name="T73" fmla="*/ 2147483647 h 37"/>
                  <a:gd name="T74" fmla="*/ 2147483647 w 38"/>
                  <a:gd name="T75" fmla="*/ 2147483647 h 37"/>
                  <a:gd name="T76" fmla="*/ 2147483647 w 38"/>
                  <a:gd name="T77" fmla="*/ 2147483647 h 37"/>
                  <a:gd name="T78" fmla="*/ 2147483647 w 38"/>
                  <a:gd name="T79" fmla="*/ 2147483647 h 37"/>
                  <a:gd name="T80" fmla="*/ 2147483647 w 38"/>
                  <a:gd name="T81" fmla="*/ 2147483647 h 37"/>
                  <a:gd name="T82" fmla="*/ 2147483647 w 38"/>
                  <a:gd name="T83" fmla="*/ 2147483647 h 37"/>
                  <a:gd name="T84" fmla="*/ 2147483647 w 38"/>
                  <a:gd name="T85" fmla="*/ 2147483647 h 37"/>
                  <a:gd name="T86" fmla="*/ 2147483647 w 38"/>
                  <a:gd name="T87" fmla="*/ 2147483647 h 37"/>
                  <a:gd name="T88" fmla="*/ 2147483647 w 38"/>
                  <a:gd name="T89" fmla="*/ 2147483647 h 37"/>
                  <a:gd name="T90" fmla="*/ 2147483647 w 38"/>
                  <a:gd name="T91" fmla="*/ 2147483647 h 37"/>
                  <a:gd name="T92" fmla="*/ 2147483647 w 38"/>
                  <a:gd name="T93" fmla="*/ 2147483647 h 37"/>
                  <a:gd name="T94" fmla="*/ 2147483647 w 38"/>
                  <a:gd name="T95" fmla="*/ 2147483647 h 37"/>
                  <a:gd name="T96" fmla="*/ 2147483647 w 38"/>
                  <a:gd name="T97" fmla="*/ 2147483647 h 37"/>
                  <a:gd name="T98" fmla="*/ 2147483647 w 38"/>
                  <a:gd name="T99" fmla="*/ 2147483647 h 37"/>
                  <a:gd name="T100" fmla="*/ 2147483647 w 38"/>
                  <a:gd name="T101" fmla="*/ 2147483647 h 37"/>
                  <a:gd name="T102" fmla="*/ 2147483647 w 38"/>
                  <a:gd name="T103" fmla="*/ 2147483647 h 37"/>
                  <a:gd name="T104" fmla="*/ 2147483647 w 38"/>
                  <a:gd name="T105" fmla="*/ 2147483647 h 37"/>
                  <a:gd name="T106" fmla="*/ 0 w 38"/>
                  <a:gd name="T107" fmla="*/ 2147483647 h 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37"/>
                  <a:gd name="T164" fmla="*/ 38 w 38"/>
                  <a:gd name="T165" fmla="*/ 37 h 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37">
                    <a:moveTo>
                      <a:pt x="0" y="17"/>
                    </a:moveTo>
                    <a:lnTo>
                      <a:pt x="3" y="15"/>
                    </a:lnTo>
                    <a:lnTo>
                      <a:pt x="5" y="15"/>
                    </a:lnTo>
                    <a:lnTo>
                      <a:pt x="8" y="12"/>
                    </a:lnTo>
                    <a:lnTo>
                      <a:pt x="10" y="11"/>
                    </a:lnTo>
                    <a:lnTo>
                      <a:pt x="12" y="9"/>
                    </a:lnTo>
                    <a:lnTo>
                      <a:pt x="14" y="10"/>
                    </a:lnTo>
                    <a:lnTo>
                      <a:pt x="14" y="11"/>
                    </a:lnTo>
                    <a:lnTo>
                      <a:pt x="13" y="12"/>
                    </a:lnTo>
                    <a:lnTo>
                      <a:pt x="13" y="15"/>
                    </a:lnTo>
                    <a:lnTo>
                      <a:pt x="15" y="16"/>
                    </a:lnTo>
                    <a:lnTo>
                      <a:pt x="16" y="15"/>
                    </a:lnTo>
                    <a:lnTo>
                      <a:pt x="18" y="14"/>
                    </a:lnTo>
                    <a:lnTo>
                      <a:pt x="20" y="12"/>
                    </a:lnTo>
                    <a:lnTo>
                      <a:pt x="19" y="11"/>
                    </a:lnTo>
                    <a:lnTo>
                      <a:pt x="17" y="10"/>
                    </a:lnTo>
                    <a:lnTo>
                      <a:pt x="16" y="10"/>
                    </a:lnTo>
                    <a:lnTo>
                      <a:pt x="15" y="9"/>
                    </a:lnTo>
                    <a:lnTo>
                      <a:pt x="14" y="9"/>
                    </a:lnTo>
                    <a:lnTo>
                      <a:pt x="12" y="8"/>
                    </a:lnTo>
                    <a:lnTo>
                      <a:pt x="10" y="7"/>
                    </a:lnTo>
                    <a:lnTo>
                      <a:pt x="11" y="5"/>
                    </a:lnTo>
                    <a:lnTo>
                      <a:pt x="12" y="4"/>
                    </a:lnTo>
                    <a:lnTo>
                      <a:pt x="14" y="2"/>
                    </a:lnTo>
                    <a:lnTo>
                      <a:pt x="18" y="0"/>
                    </a:lnTo>
                    <a:lnTo>
                      <a:pt x="20" y="3"/>
                    </a:lnTo>
                    <a:lnTo>
                      <a:pt x="20" y="5"/>
                    </a:lnTo>
                    <a:lnTo>
                      <a:pt x="24" y="4"/>
                    </a:lnTo>
                    <a:lnTo>
                      <a:pt x="27" y="5"/>
                    </a:lnTo>
                    <a:lnTo>
                      <a:pt x="27" y="6"/>
                    </a:lnTo>
                    <a:lnTo>
                      <a:pt x="29" y="6"/>
                    </a:lnTo>
                    <a:lnTo>
                      <a:pt x="30" y="7"/>
                    </a:lnTo>
                    <a:lnTo>
                      <a:pt x="31" y="9"/>
                    </a:lnTo>
                    <a:lnTo>
                      <a:pt x="34" y="10"/>
                    </a:lnTo>
                    <a:lnTo>
                      <a:pt x="34" y="12"/>
                    </a:lnTo>
                    <a:lnTo>
                      <a:pt x="33" y="14"/>
                    </a:lnTo>
                    <a:lnTo>
                      <a:pt x="32" y="15"/>
                    </a:lnTo>
                    <a:lnTo>
                      <a:pt x="33" y="17"/>
                    </a:lnTo>
                    <a:lnTo>
                      <a:pt x="32" y="17"/>
                    </a:lnTo>
                    <a:lnTo>
                      <a:pt x="30" y="18"/>
                    </a:lnTo>
                    <a:lnTo>
                      <a:pt x="28" y="19"/>
                    </a:lnTo>
                    <a:lnTo>
                      <a:pt x="27" y="19"/>
                    </a:lnTo>
                    <a:lnTo>
                      <a:pt x="26" y="17"/>
                    </a:lnTo>
                    <a:lnTo>
                      <a:pt x="26" y="16"/>
                    </a:lnTo>
                    <a:lnTo>
                      <a:pt x="25" y="14"/>
                    </a:lnTo>
                    <a:lnTo>
                      <a:pt x="24" y="11"/>
                    </a:lnTo>
                    <a:lnTo>
                      <a:pt x="22" y="11"/>
                    </a:lnTo>
                    <a:lnTo>
                      <a:pt x="22" y="12"/>
                    </a:lnTo>
                    <a:lnTo>
                      <a:pt x="22" y="14"/>
                    </a:lnTo>
                    <a:lnTo>
                      <a:pt x="23" y="15"/>
                    </a:lnTo>
                    <a:lnTo>
                      <a:pt x="24" y="17"/>
                    </a:lnTo>
                    <a:lnTo>
                      <a:pt x="25" y="17"/>
                    </a:lnTo>
                    <a:lnTo>
                      <a:pt x="26" y="18"/>
                    </a:lnTo>
                    <a:lnTo>
                      <a:pt x="26" y="20"/>
                    </a:lnTo>
                    <a:lnTo>
                      <a:pt x="26" y="22"/>
                    </a:lnTo>
                    <a:lnTo>
                      <a:pt x="25" y="23"/>
                    </a:lnTo>
                    <a:lnTo>
                      <a:pt x="26" y="25"/>
                    </a:lnTo>
                    <a:lnTo>
                      <a:pt x="26" y="27"/>
                    </a:lnTo>
                    <a:lnTo>
                      <a:pt x="25" y="29"/>
                    </a:lnTo>
                    <a:lnTo>
                      <a:pt x="27" y="28"/>
                    </a:lnTo>
                    <a:lnTo>
                      <a:pt x="28" y="26"/>
                    </a:lnTo>
                    <a:lnTo>
                      <a:pt x="29" y="28"/>
                    </a:lnTo>
                    <a:lnTo>
                      <a:pt x="32" y="27"/>
                    </a:lnTo>
                    <a:lnTo>
                      <a:pt x="32" y="25"/>
                    </a:lnTo>
                    <a:lnTo>
                      <a:pt x="32" y="23"/>
                    </a:lnTo>
                    <a:lnTo>
                      <a:pt x="34" y="20"/>
                    </a:lnTo>
                    <a:lnTo>
                      <a:pt x="35" y="20"/>
                    </a:lnTo>
                    <a:lnTo>
                      <a:pt x="36" y="22"/>
                    </a:lnTo>
                    <a:lnTo>
                      <a:pt x="37" y="23"/>
                    </a:lnTo>
                    <a:lnTo>
                      <a:pt x="35" y="25"/>
                    </a:lnTo>
                    <a:lnTo>
                      <a:pt x="35" y="27"/>
                    </a:lnTo>
                    <a:lnTo>
                      <a:pt x="34" y="28"/>
                    </a:lnTo>
                    <a:lnTo>
                      <a:pt x="34" y="29"/>
                    </a:lnTo>
                    <a:lnTo>
                      <a:pt x="34" y="31"/>
                    </a:lnTo>
                    <a:lnTo>
                      <a:pt x="34" y="34"/>
                    </a:lnTo>
                    <a:lnTo>
                      <a:pt x="34" y="35"/>
                    </a:lnTo>
                    <a:lnTo>
                      <a:pt x="32" y="36"/>
                    </a:lnTo>
                    <a:lnTo>
                      <a:pt x="32" y="35"/>
                    </a:lnTo>
                    <a:lnTo>
                      <a:pt x="32" y="33"/>
                    </a:lnTo>
                    <a:lnTo>
                      <a:pt x="31" y="35"/>
                    </a:lnTo>
                    <a:lnTo>
                      <a:pt x="29" y="35"/>
                    </a:lnTo>
                    <a:lnTo>
                      <a:pt x="29" y="34"/>
                    </a:lnTo>
                    <a:lnTo>
                      <a:pt x="28" y="32"/>
                    </a:lnTo>
                    <a:lnTo>
                      <a:pt x="28" y="31"/>
                    </a:lnTo>
                    <a:lnTo>
                      <a:pt x="26" y="32"/>
                    </a:lnTo>
                    <a:lnTo>
                      <a:pt x="24" y="30"/>
                    </a:lnTo>
                    <a:lnTo>
                      <a:pt x="22" y="30"/>
                    </a:lnTo>
                    <a:lnTo>
                      <a:pt x="21" y="29"/>
                    </a:lnTo>
                    <a:lnTo>
                      <a:pt x="20" y="28"/>
                    </a:lnTo>
                    <a:lnTo>
                      <a:pt x="19" y="27"/>
                    </a:lnTo>
                    <a:lnTo>
                      <a:pt x="18" y="29"/>
                    </a:lnTo>
                    <a:lnTo>
                      <a:pt x="17" y="29"/>
                    </a:lnTo>
                    <a:lnTo>
                      <a:pt x="16" y="28"/>
                    </a:lnTo>
                    <a:lnTo>
                      <a:pt x="16" y="27"/>
                    </a:lnTo>
                    <a:lnTo>
                      <a:pt x="14" y="29"/>
                    </a:lnTo>
                    <a:lnTo>
                      <a:pt x="12" y="27"/>
                    </a:lnTo>
                    <a:lnTo>
                      <a:pt x="13" y="24"/>
                    </a:lnTo>
                    <a:lnTo>
                      <a:pt x="11" y="22"/>
                    </a:lnTo>
                    <a:lnTo>
                      <a:pt x="10" y="19"/>
                    </a:lnTo>
                    <a:lnTo>
                      <a:pt x="10" y="20"/>
                    </a:lnTo>
                    <a:lnTo>
                      <a:pt x="10" y="22"/>
                    </a:lnTo>
                    <a:lnTo>
                      <a:pt x="8" y="23"/>
                    </a:lnTo>
                    <a:lnTo>
                      <a:pt x="7" y="23"/>
                    </a:lnTo>
                    <a:lnTo>
                      <a:pt x="5" y="25"/>
                    </a:lnTo>
                    <a:lnTo>
                      <a:pt x="4" y="25"/>
                    </a:lnTo>
                    <a:lnTo>
                      <a:pt x="2" y="21"/>
                    </a:lnTo>
                    <a:lnTo>
                      <a:pt x="0" y="1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20" name="Freeform 93"/>
              <p:cNvSpPr>
                <a:spLocks/>
              </p:cNvSpPr>
              <p:nvPr/>
            </p:nvSpPr>
            <p:spPr bwMode="auto">
              <a:xfrm>
                <a:off x="9204326" y="2000250"/>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2147483647 w 17"/>
                  <a:gd name="T89" fmla="*/ 2147483647 h 17"/>
                  <a:gd name="T90" fmla="*/ 0 w 17"/>
                  <a:gd name="T91" fmla="*/ 2147483647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
                  <a:gd name="T139" fmla="*/ 0 h 17"/>
                  <a:gd name="T140" fmla="*/ 17 w 17"/>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 h="17">
                    <a:moveTo>
                      <a:pt x="0" y="2"/>
                    </a:moveTo>
                    <a:lnTo>
                      <a:pt x="0" y="1"/>
                    </a:lnTo>
                    <a:lnTo>
                      <a:pt x="2" y="1"/>
                    </a:lnTo>
                    <a:lnTo>
                      <a:pt x="3" y="2"/>
                    </a:lnTo>
                    <a:lnTo>
                      <a:pt x="4" y="1"/>
                    </a:lnTo>
                    <a:lnTo>
                      <a:pt x="4" y="0"/>
                    </a:lnTo>
                    <a:lnTo>
                      <a:pt x="5" y="0"/>
                    </a:lnTo>
                    <a:lnTo>
                      <a:pt x="6" y="0"/>
                    </a:lnTo>
                    <a:lnTo>
                      <a:pt x="6" y="1"/>
                    </a:lnTo>
                    <a:lnTo>
                      <a:pt x="6" y="4"/>
                    </a:lnTo>
                    <a:lnTo>
                      <a:pt x="5" y="6"/>
                    </a:lnTo>
                    <a:lnTo>
                      <a:pt x="6" y="8"/>
                    </a:lnTo>
                    <a:lnTo>
                      <a:pt x="8" y="8"/>
                    </a:lnTo>
                    <a:lnTo>
                      <a:pt x="9" y="6"/>
                    </a:lnTo>
                    <a:lnTo>
                      <a:pt x="10" y="8"/>
                    </a:lnTo>
                    <a:lnTo>
                      <a:pt x="10" y="5"/>
                    </a:lnTo>
                    <a:lnTo>
                      <a:pt x="10" y="4"/>
                    </a:lnTo>
                    <a:lnTo>
                      <a:pt x="12" y="4"/>
                    </a:lnTo>
                    <a:lnTo>
                      <a:pt x="13" y="1"/>
                    </a:lnTo>
                    <a:lnTo>
                      <a:pt x="14" y="2"/>
                    </a:lnTo>
                    <a:lnTo>
                      <a:pt x="16" y="5"/>
                    </a:lnTo>
                    <a:lnTo>
                      <a:pt x="16" y="8"/>
                    </a:lnTo>
                    <a:lnTo>
                      <a:pt x="14" y="9"/>
                    </a:lnTo>
                    <a:lnTo>
                      <a:pt x="13" y="12"/>
                    </a:lnTo>
                    <a:lnTo>
                      <a:pt x="13" y="10"/>
                    </a:lnTo>
                    <a:lnTo>
                      <a:pt x="13" y="8"/>
                    </a:lnTo>
                    <a:lnTo>
                      <a:pt x="12" y="10"/>
                    </a:lnTo>
                    <a:lnTo>
                      <a:pt x="11" y="13"/>
                    </a:lnTo>
                    <a:lnTo>
                      <a:pt x="9" y="13"/>
                    </a:lnTo>
                    <a:lnTo>
                      <a:pt x="11" y="13"/>
                    </a:lnTo>
                    <a:lnTo>
                      <a:pt x="11" y="14"/>
                    </a:lnTo>
                    <a:lnTo>
                      <a:pt x="9" y="14"/>
                    </a:lnTo>
                    <a:lnTo>
                      <a:pt x="8" y="16"/>
                    </a:lnTo>
                    <a:lnTo>
                      <a:pt x="6" y="14"/>
                    </a:lnTo>
                    <a:lnTo>
                      <a:pt x="6" y="12"/>
                    </a:lnTo>
                    <a:lnTo>
                      <a:pt x="6" y="10"/>
                    </a:lnTo>
                    <a:lnTo>
                      <a:pt x="5" y="13"/>
                    </a:lnTo>
                    <a:lnTo>
                      <a:pt x="4" y="13"/>
                    </a:lnTo>
                    <a:lnTo>
                      <a:pt x="3" y="12"/>
                    </a:lnTo>
                    <a:lnTo>
                      <a:pt x="3" y="9"/>
                    </a:lnTo>
                    <a:lnTo>
                      <a:pt x="2" y="8"/>
                    </a:lnTo>
                    <a:lnTo>
                      <a:pt x="1" y="4"/>
                    </a:lnTo>
                    <a:lnTo>
                      <a:pt x="0" y="2"/>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21" name="Freeform 94"/>
              <p:cNvSpPr>
                <a:spLocks/>
              </p:cNvSpPr>
              <p:nvPr/>
            </p:nvSpPr>
            <p:spPr bwMode="auto">
              <a:xfrm>
                <a:off x="9290051" y="2390775"/>
                <a:ext cx="26987" cy="26988"/>
              </a:xfrm>
              <a:custGeom>
                <a:avLst/>
                <a:gdLst>
                  <a:gd name="T0" fmla="*/ 0 w 17"/>
                  <a:gd name="T1" fmla="*/ 2147483647 h 17"/>
                  <a:gd name="T2" fmla="*/ 0 w 17"/>
                  <a:gd name="T3" fmla="*/ 2147483647 h 17"/>
                  <a:gd name="T4" fmla="*/ 0 w 17"/>
                  <a:gd name="T5" fmla="*/ 2147483647 h 17"/>
                  <a:gd name="T6" fmla="*/ 0 w 17"/>
                  <a:gd name="T7" fmla="*/ 2147483647 h 17"/>
                  <a:gd name="T8" fmla="*/ 0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0 w 17"/>
                  <a:gd name="T51" fmla="*/ 214748364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7"/>
                  <a:gd name="T80" fmla="*/ 17 w 1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7">
                    <a:moveTo>
                      <a:pt x="0" y="16"/>
                    </a:moveTo>
                    <a:lnTo>
                      <a:pt x="0" y="12"/>
                    </a:lnTo>
                    <a:lnTo>
                      <a:pt x="0" y="11"/>
                    </a:lnTo>
                    <a:lnTo>
                      <a:pt x="0" y="9"/>
                    </a:lnTo>
                    <a:lnTo>
                      <a:pt x="0" y="6"/>
                    </a:lnTo>
                    <a:lnTo>
                      <a:pt x="2" y="6"/>
                    </a:lnTo>
                    <a:lnTo>
                      <a:pt x="5" y="6"/>
                    </a:lnTo>
                    <a:lnTo>
                      <a:pt x="7" y="6"/>
                    </a:lnTo>
                    <a:lnTo>
                      <a:pt x="9" y="6"/>
                    </a:lnTo>
                    <a:lnTo>
                      <a:pt x="11" y="6"/>
                    </a:lnTo>
                    <a:lnTo>
                      <a:pt x="12" y="4"/>
                    </a:lnTo>
                    <a:lnTo>
                      <a:pt x="14" y="0"/>
                    </a:lnTo>
                    <a:lnTo>
                      <a:pt x="16" y="1"/>
                    </a:lnTo>
                    <a:lnTo>
                      <a:pt x="16" y="3"/>
                    </a:lnTo>
                    <a:lnTo>
                      <a:pt x="15" y="6"/>
                    </a:lnTo>
                    <a:lnTo>
                      <a:pt x="14" y="6"/>
                    </a:lnTo>
                    <a:lnTo>
                      <a:pt x="14" y="8"/>
                    </a:lnTo>
                    <a:lnTo>
                      <a:pt x="12" y="11"/>
                    </a:lnTo>
                    <a:lnTo>
                      <a:pt x="11" y="11"/>
                    </a:lnTo>
                    <a:lnTo>
                      <a:pt x="9" y="9"/>
                    </a:lnTo>
                    <a:lnTo>
                      <a:pt x="7" y="8"/>
                    </a:lnTo>
                    <a:lnTo>
                      <a:pt x="5" y="11"/>
                    </a:lnTo>
                    <a:lnTo>
                      <a:pt x="4" y="14"/>
                    </a:lnTo>
                    <a:lnTo>
                      <a:pt x="3" y="16"/>
                    </a:lnTo>
                    <a:lnTo>
                      <a:pt x="1" y="16"/>
                    </a:lnTo>
                    <a:lnTo>
                      <a:pt x="0" y="16"/>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22" name="Freeform 95"/>
              <p:cNvSpPr>
                <a:spLocks/>
              </p:cNvSpPr>
              <p:nvPr/>
            </p:nvSpPr>
            <p:spPr bwMode="auto">
              <a:xfrm>
                <a:off x="9275763" y="240188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0 h 17"/>
                  <a:gd name="T30" fmla="*/ 2147483647 w 17"/>
                  <a:gd name="T31" fmla="*/ 0 h 17"/>
                  <a:gd name="T32" fmla="*/ 2147483647 w 17"/>
                  <a:gd name="T33" fmla="*/ 0 h 17"/>
                  <a:gd name="T34" fmla="*/ 2147483647 w 17"/>
                  <a:gd name="T35" fmla="*/ 2147483647 h 17"/>
                  <a:gd name="T36" fmla="*/ 2147483647 w 17"/>
                  <a:gd name="T37" fmla="*/ 2147483647 h 17"/>
                  <a:gd name="T38" fmla="*/ 0 w 17"/>
                  <a:gd name="T39" fmla="*/ 2147483647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7"/>
                  <a:gd name="T62" fmla="*/ 17 w 17"/>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7">
                    <a:moveTo>
                      <a:pt x="0" y="8"/>
                    </a:moveTo>
                    <a:lnTo>
                      <a:pt x="2" y="8"/>
                    </a:lnTo>
                    <a:lnTo>
                      <a:pt x="6" y="8"/>
                    </a:lnTo>
                    <a:lnTo>
                      <a:pt x="4" y="10"/>
                    </a:lnTo>
                    <a:lnTo>
                      <a:pt x="2" y="10"/>
                    </a:lnTo>
                    <a:lnTo>
                      <a:pt x="2" y="16"/>
                    </a:lnTo>
                    <a:lnTo>
                      <a:pt x="6" y="13"/>
                    </a:lnTo>
                    <a:lnTo>
                      <a:pt x="10" y="13"/>
                    </a:lnTo>
                    <a:lnTo>
                      <a:pt x="14" y="10"/>
                    </a:lnTo>
                    <a:lnTo>
                      <a:pt x="14" y="8"/>
                    </a:lnTo>
                    <a:lnTo>
                      <a:pt x="12" y="8"/>
                    </a:lnTo>
                    <a:lnTo>
                      <a:pt x="16" y="5"/>
                    </a:lnTo>
                    <a:lnTo>
                      <a:pt x="16" y="0"/>
                    </a:lnTo>
                    <a:lnTo>
                      <a:pt x="10" y="0"/>
                    </a:lnTo>
                    <a:lnTo>
                      <a:pt x="6" y="0"/>
                    </a:lnTo>
                    <a:lnTo>
                      <a:pt x="6" y="2"/>
                    </a:lnTo>
                    <a:lnTo>
                      <a:pt x="2" y="5"/>
                    </a:lnTo>
                    <a:lnTo>
                      <a:pt x="0" y="8"/>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23" name="Freeform 96"/>
              <p:cNvSpPr>
                <a:spLocks/>
              </p:cNvSpPr>
              <p:nvPr/>
            </p:nvSpPr>
            <p:spPr bwMode="auto">
              <a:xfrm>
                <a:off x="9194801" y="2397125"/>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0" y="12"/>
                    </a:lnTo>
                    <a:lnTo>
                      <a:pt x="2" y="10"/>
                    </a:lnTo>
                    <a:lnTo>
                      <a:pt x="5" y="6"/>
                    </a:lnTo>
                    <a:lnTo>
                      <a:pt x="5" y="4"/>
                    </a:lnTo>
                    <a:lnTo>
                      <a:pt x="5" y="0"/>
                    </a:lnTo>
                    <a:lnTo>
                      <a:pt x="10" y="0"/>
                    </a:lnTo>
                    <a:lnTo>
                      <a:pt x="16" y="2"/>
                    </a:lnTo>
                    <a:lnTo>
                      <a:pt x="16" y="4"/>
                    </a:lnTo>
                    <a:lnTo>
                      <a:pt x="16" y="10"/>
                    </a:lnTo>
                    <a:lnTo>
                      <a:pt x="13" y="12"/>
                    </a:lnTo>
                    <a:lnTo>
                      <a:pt x="13" y="10"/>
                    </a:lnTo>
                    <a:lnTo>
                      <a:pt x="10" y="8"/>
                    </a:lnTo>
                    <a:lnTo>
                      <a:pt x="8" y="12"/>
                    </a:lnTo>
                    <a:lnTo>
                      <a:pt x="2" y="12"/>
                    </a:lnTo>
                    <a:lnTo>
                      <a:pt x="0" y="16"/>
                    </a:lnTo>
                    <a:lnTo>
                      <a:pt x="0" y="14"/>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24" name="Freeform 97"/>
              <p:cNvSpPr>
                <a:spLocks/>
              </p:cNvSpPr>
              <p:nvPr/>
            </p:nvSpPr>
            <p:spPr bwMode="auto">
              <a:xfrm>
                <a:off x="9199563" y="243046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9"/>
                    </a:moveTo>
                    <a:lnTo>
                      <a:pt x="2" y="6"/>
                    </a:lnTo>
                    <a:lnTo>
                      <a:pt x="2" y="3"/>
                    </a:lnTo>
                    <a:lnTo>
                      <a:pt x="4" y="3"/>
                    </a:lnTo>
                    <a:lnTo>
                      <a:pt x="6" y="3"/>
                    </a:lnTo>
                    <a:lnTo>
                      <a:pt x="9" y="0"/>
                    </a:lnTo>
                    <a:lnTo>
                      <a:pt x="11" y="0"/>
                    </a:lnTo>
                    <a:lnTo>
                      <a:pt x="16" y="3"/>
                    </a:lnTo>
                    <a:lnTo>
                      <a:pt x="13" y="9"/>
                    </a:lnTo>
                    <a:lnTo>
                      <a:pt x="9" y="9"/>
                    </a:lnTo>
                    <a:lnTo>
                      <a:pt x="4" y="9"/>
                    </a:lnTo>
                    <a:lnTo>
                      <a:pt x="4" y="16"/>
                    </a:lnTo>
                    <a:lnTo>
                      <a:pt x="0" y="9"/>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25" name="Freeform 98"/>
              <p:cNvSpPr>
                <a:spLocks/>
              </p:cNvSpPr>
              <p:nvPr/>
            </p:nvSpPr>
            <p:spPr bwMode="auto">
              <a:xfrm>
                <a:off x="9213851" y="2424113"/>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0 h 17"/>
                  <a:gd name="T14" fmla="*/ 2147483647 w 17"/>
                  <a:gd name="T15" fmla="*/ 0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12"/>
                    </a:moveTo>
                    <a:lnTo>
                      <a:pt x="0" y="16"/>
                    </a:lnTo>
                    <a:lnTo>
                      <a:pt x="8" y="16"/>
                    </a:lnTo>
                    <a:lnTo>
                      <a:pt x="16" y="12"/>
                    </a:lnTo>
                    <a:lnTo>
                      <a:pt x="16" y="4"/>
                    </a:lnTo>
                    <a:lnTo>
                      <a:pt x="8" y="4"/>
                    </a:lnTo>
                    <a:lnTo>
                      <a:pt x="12" y="0"/>
                    </a:lnTo>
                    <a:lnTo>
                      <a:pt x="4" y="0"/>
                    </a:lnTo>
                    <a:lnTo>
                      <a:pt x="0" y="4"/>
                    </a:lnTo>
                    <a:lnTo>
                      <a:pt x="0" y="8"/>
                    </a:lnTo>
                    <a:lnTo>
                      <a:pt x="0" y="12"/>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26" name="Freeform 99"/>
              <p:cNvSpPr>
                <a:spLocks/>
              </p:cNvSpPr>
              <p:nvPr/>
            </p:nvSpPr>
            <p:spPr bwMode="auto">
              <a:xfrm>
                <a:off x="9224963" y="2392363"/>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3"/>
                    </a:moveTo>
                    <a:lnTo>
                      <a:pt x="4" y="0"/>
                    </a:lnTo>
                    <a:lnTo>
                      <a:pt x="12" y="0"/>
                    </a:lnTo>
                    <a:lnTo>
                      <a:pt x="12" y="3"/>
                    </a:lnTo>
                    <a:lnTo>
                      <a:pt x="16" y="9"/>
                    </a:lnTo>
                    <a:lnTo>
                      <a:pt x="12" y="12"/>
                    </a:lnTo>
                    <a:lnTo>
                      <a:pt x="12" y="16"/>
                    </a:lnTo>
                    <a:lnTo>
                      <a:pt x="8" y="16"/>
                    </a:lnTo>
                    <a:lnTo>
                      <a:pt x="4" y="12"/>
                    </a:lnTo>
                    <a:lnTo>
                      <a:pt x="4" y="9"/>
                    </a:lnTo>
                    <a:lnTo>
                      <a:pt x="0" y="3"/>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27" name="Freeform 100"/>
              <p:cNvSpPr>
                <a:spLocks/>
              </p:cNvSpPr>
              <p:nvPr/>
            </p:nvSpPr>
            <p:spPr bwMode="auto">
              <a:xfrm>
                <a:off x="9210676" y="2424113"/>
                <a:ext cx="26987" cy="26988"/>
              </a:xfrm>
              <a:custGeom>
                <a:avLst/>
                <a:gdLst>
                  <a:gd name="T0" fmla="*/ 0 w 17"/>
                  <a:gd name="T1" fmla="*/ 2147483647 h 17"/>
                  <a:gd name="T2" fmla="*/ 0 w 17"/>
                  <a:gd name="T3" fmla="*/ 2147483647 h 17"/>
                  <a:gd name="T4" fmla="*/ 0 w 17"/>
                  <a:gd name="T5" fmla="*/ 2147483647 h 17"/>
                  <a:gd name="T6" fmla="*/ 2147483647 w 17"/>
                  <a:gd name="T7" fmla="*/ 0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4"/>
                    </a:lnTo>
                    <a:lnTo>
                      <a:pt x="16" y="0"/>
                    </a:lnTo>
                    <a:lnTo>
                      <a:pt x="16" y="4"/>
                    </a:lnTo>
                    <a:lnTo>
                      <a:pt x="8" y="8"/>
                    </a:lnTo>
                    <a:lnTo>
                      <a:pt x="0" y="16"/>
                    </a:lnTo>
                    <a:lnTo>
                      <a:pt x="0" y="8"/>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28" name="Freeform 101"/>
              <p:cNvSpPr>
                <a:spLocks/>
              </p:cNvSpPr>
              <p:nvPr/>
            </p:nvSpPr>
            <p:spPr bwMode="auto">
              <a:xfrm>
                <a:off x="9204326" y="242411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6"/>
                    </a:moveTo>
                    <a:lnTo>
                      <a:pt x="5" y="10"/>
                    </a:lnTo>
                    <a:lnTo>
                      <a:pt x="10" y="5"/>
                    </a:lnTo>
                    <a:lnTo>
                      <a:pt x="16" y="0"/>
                    </a:lnTo>
                    <a:lnTo>
                      <a:pt x="16" y="5"/>
                    </a:lnTo>
                    <a:lnTo>
                      <a:pt x="16" y="10"/>
                    </a:lnTo>
                    <a:lnTo>
                      <a:pt x="10" y="16"/>
                    </a:lnTo>
                    <a:lnTo>
                      <a:pt x="5" y="16"/>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29" name="Freeform 102"/>
              <p:cNvSpPr>
                <a:spLocks/>
              </p:cNvSpPr>
              <p:nvPr/>
            </p:nvSpPr>
            <p:spPr bwMode="auto">
              <a:xfrm>
                <a:off x="9221788" y="2400300"/>
                <a:ext cx="26987" cy="26988"/>
              </a:xfrm>
              <a:custGeom>
                <a:avLst/>
                <a:gdLst>
                  <a:gd name="T0" fmla="*/ 0 w 17"/>
                  <a:gd name="T1" fmla="*/ 2147483647 h 17"/>
                  <a:gd name="T2" fmla="*/ 0 w 17"/>
                  <a:gd name="T3" fmla="*/ 2147483647 h 17"/>
                  <a:gd name="T4" fmla="*/ 0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16"/>
                    </a:moveTo>
                    <a:lnTo>
                      <a:pt x="0" y="10"/>
                    </a:lnTo>
                    <a:lnTo>
                      <a:pt x="0" y="0"/>
                    </a:lnTo>
                    <a:lnTo>
                      <a:pt x="16" y="5"/>
                    </a:lnTo>
                    <a:lnTo>
                      <a:pt x="16" y="10"/>
                    </a:lnTo>
                    <a:lnTo>
                      <a:pt x="16" y="16"/>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30" name="Freeform 103"/>
              <p:cNvSpPr>
                <a:spLocks/>
              </p:cNvSpPr>
              <p:nvPr/>
            </p:nvSpPr>
            <p:spPr bwMode="auto">
              <a:xfrm>
                <a:off x="8194677" y="1003300"/>
                <a:ext cx="1425575" cy="1714500"/>
              </a:xfrm>
              <a:custGeom>
                <a:avLst/>
                <a:gdLst>
                  <a:gd name="T0" fmla="*/ 2147483647 w 898"/>
                  <a:gd name="T1" fmla="*/ 2147483647 h 1080"/>
                  <a:gd name="T2" fmla="*/ 2147483647 w 898"/>
                  <a:gd name="T3" fmla="*/ 2147483647 h 1080"/>
                  <a:gd name="T4" fmla="*/ 2147483647 w 898"/>
                  <a:gd name="T5" fmla="*/ 2147483647 h 1080"/>
                  <a:gd name="T6" fmla="*/ 2147483647 w 898"/>
                  <a:gd name="T7" fmla="*/ 2147483647 h 1080"/>
                  <a:gd name="T8" fmla="*/ 0 w 898"/>
                  <a:gd name="T9" fmla="*/ 2147483647 h 1080"/>
                  <a:gd name="T10" fmla="*/ 2147483647 w 898"/>
                  <a:gd name="T11" fmla="*/ 2147483647 h 1080"/>
                  <a:gd name="T12" fmla="*/ 2147483647 w 898"/>
                  <a:gd name="T13" fmla="*/ 2147483647 h 1080"/>
                  <a:gd name="T14" fmla="*/ 2147483647 w 898"/>
                  <a:gd name="T15" fmla="*/ 2147483647 h 1080"/>
                  <a:gd name="T16" fmla="*/ 2147483647 w 898"/>
                  <a:gd name="T17" fmla="*/ 2147483647 h 1080"/>
                  <a:gd name="T18" fmla="*/ 2147483647 w 898"/>
                  <a:gd name="T19" fmla="*/ 2147483647 h 1080"/>
                  <a:gd name="T20" fmla="*/ 2147483647 w 898"/>
                  <a:gd name="T21" fmla="*/ 2147483647 h 1080"/>
                  <a:gd name="T22" fmla="*/ 2147483647 w 898"/>
                  <a:gd name="T23" fmla="*/ 2147483647 h 1080"/>
                  <a:gd name="T24" fmla="*/ 2147483647 w 898"/>
                  <a:gd name="T25" fmla="*/ 2147483647 h 1080"/>
                  <a:gd name="T26" fmla="*/ 2147483647 w 898"/>
                  <a:gd name="T27" fmla="*/ 2147483647 h 1080"/>
                  <a:gd name="T28" fmla="*/ 2147483647 w 898"/>
                  <a:gd name="T29" fmla="*/ 2147483647 h 1080"/>
                  <a:gd name="T30" fmla="*/ 2147483647 w 898"/>
                  <a:gd name="T31" fmla="*/ 2147483647 h 1080"/>
                  <a:gd name="T32" fmla="*/ 2147483647 w 898"/>
                  <a:gd name="T33" fmla="*/ 2147483647 h 1080"/>
                  <a:gd name="T34" fmla="*/ 2147483647 w 898"/>
                  <a:gd name="T35" fmla="*/ 2147483647 h 1080"/>
                  <a:gd name="T36" fmla="*/ 2147483647 w 898"/>
                  <a:gd name="T37" fmla="*/ 2147483647 h 1080"/>
                  <a:gd name="T38" fmla="*/ 2147483647 w 898"/>
                  <a:gd name="T39" fmla="*/ 2147483647 h 1080"/>
                  <a:gd name="T40" fmla="*/ 2147483647 w 898"/>
                  <a:gd name="T41" fmla="*/ 2147483647 h 1080"/>
                  <a:gd name="T42" fmla="*/ 2147483647 w 898"/>
                  <a:gd name="T43" fmla="*/ 2147483647 h 1080"/>
                  <a:gd name="T44" fmla="*/ 2147483647 w 898"/>
                  <a:gd name="T45" fmla="*/ 2147483647 h 1080"/>
                  <a:gd name="T46" fmla="*/ 2147483647 w 898"/>
                  <a:gd name="T47" fmla="*/ 2147483647 h 1080"/>
                  <a:gd name="T48" fmla="*/ 2147483647 w 898"/>
                  <a:gd name="T49" fmla="*/ 2147483647 h 1080"/>
                  <a:gd name="T50" fmla="*/ 2147483647 w 898"/>
                  <a:gd name="T51" fmla="*/ 2147483647 h 1080"/>
                  <a:gd name="T52" fmla="*/ 2147483647 w 898"/>
                  <a:gd name="T53" fmla="*/ 2147483647 h 1080"/>
                  <a:gd name="T54" fmla="*/ 2147483647 w 898"/>
                  <a:gd name="T55" fmla="*/ 2147483647 h 1080"/>
                  <a:gd name="T56" fmla="*/ 2147483647 w 898"/>
                  <a:gd name="T57" fmla="*/ 2147483647 h 1080"/>
                  <a:gd name="T58" fmla="*/ 2147483647 w 898"/>
                  <a:gd name="T59" fmla="*/ 2147483647 h 1080"/>
                  <a:gd name="T60" fmla="*/ 2147483647 w 898"/>
                  <a:gd name="T61" fmla="*/ 2147483647 h 1080"/>
                  <a:gd name="T62" fmla="*/ 2147483647 w 898"/>
                  <a:gd name="T63" fmla="*/ 2147483647 h 1080"/>
                  <a:gd name="T64" fmla="*/ 2147483647 w 898"/>
                  <a:gd name="T65" fmla="*/ 2147483647 h 1080"/>
                  <a:gd name="T66" fmla="*/ 2147483647 w 898"/>
                  <a:gd name="T67" fmla="*/ 2147483647 h 1080"/>
                  <a:gd name="T68" fmla="*/ 2147483647 w 898"/>
                  <a:gd name="T69" fmla="*/ 2147483647 h 1080"/>
                  <a:gd name="T70" fmla="*/ 2147483647 w 898"/>
                  <a:gd name="T71" fmla="*/ 2147483647 h 1080"/>
                  <a:gd name="T72" fmla="*/ 2147483647 w 898"/>
                  <a:gd name="T73" fmla="*/ 2147483647 h 1080"/>
                  <a:gd name="T74" fmla="*/ 2147483647 w 898"/>
                  <a:gd name="T75" fmla="*/ 2147483647 h 1080"/>
                  <a:gd name="T76" fmla="*/ 2147483647 w 898"/>
                  <a:gd name="T77" fmla="*/ 2147483647 h 1080"/>
                  <a:gd name="T78" fmla="*/ 2147483647 w 898"/>
                  <a:gd name="T79" fmla="*/ 2147483647 h 1080"/>
                  <a:gd name="T80" fmla="*/ 2147483647 w 898"/>
                  <a:gd name="T81" fmla="*/ 2147483647 h 1080"/>
                  <a:gd name="T82" fmla="*/ 2147483647 w 898"/>
                  <a:gd name="T83" fmla="*/ 2147483647 h 1080"/>
                  <a:gd name="T84" fmla="*/ 2147483647 w 898"/>
                  <a:gd name="T85" fmla="*/ 2147483647 h 1080"/>
                  <a:gd name="T86" fmla="*/ 2147483647 w 898"/>
                  <a:gd name="T87" fmla="*/ 2147483647 h 1080"/>
                  <a:gd name="T88" fmla="*/ 2147483647 w 898"/>
                  <a:gd name="T89" fmla="*/ 2147483647 h 1080"/>
                  <a:gd name="T90" fmla="*/ 2147483647 w 898"/>
                  <a:gd name="T91" fmla="*/ 2147483647 h 1080"/>
                  <a:gd name="T92" fmla="*/ 2147483647 w 898"/>
                  <a:gd name="T93" fmla="*/ 2147483647 h 1080"/>
                  <a:gd name="T94" fmla="*/ 2147483647 w 898"/>
                  <a:gd name="T95" fmla="*/ 2147483647 h 1080"/>
                  <a:gd name="T96" fmla="*/ 2147483647 w 898"/>
                  <a:gd name="T97" fmla="*/ 2147483647 h 1080"/>
                  <a:gd name="T98" fmla="*/ 2147483647 w 898"/>
                  <a:gd name="T99" fmla="*/ 2147483647 h 1080"/>
                  <a:gd name="T100" fmla="*/ 2147483647 w 898"/>
                  <a:gd name="T101" fmla="*/ 2147483647 h 1080"/>
                  <a:gd name="T102" fmla="*/ 2147483647 w 898"/>
                  <a:gd name="T103" fmla="*/ 2147483647 h 1080"/>
                  <a:gd name="T104" fmla="*/ 2147483647 w 898"/>
                  <a:gd name="T105" fmla="*/ 2147483647 h 1080"/>
                  <a:gd name="T106" fmla="*/ 2147483647 w 898"/>
                  <a:gd name="T107" fmla="*/ 2147483647 h 1080"/>
                  <a:gd name="T108" fmla="*/ 2147483647 w 898"/>
                  <a:gd name="T109" fmla="*/ 2147483647 h 1080"/>
                  <a:gd name="T110" fmla="*/ 2147483647 w 898"/>
                  <a:gd name="T111" fmla="*/ 2147483647 h 1080"/>
                  <a:gd name="T112" fmla="*/ 2147483647 w 898"/>
                  <a:gd name="T113" fmla="*/ 2147483647 h 1080"/>
                  <a:gd name="T114" fmla="*/ 2147483647 w 898"/>
                  <a:gd name="T115" fmla="*/ 2147483647 h 1080"/>
                  <a:gd name="T116" fmla="*/ 2147483647 w 898"/>
                  <a:gd name="T117" fmla="*/ 2147483647 h 1080"/>
                  <a:gd name="T118" fmla="*/ 2147483647 w 898"/>
                  <a:gd name="T119" fmla="*/ 2147483647 h 1080"/>
                  <a:gd name="T120" fmla="*/ 2147483647 w 898"/>
                  <a:gd name="T121" fmla="*/ 2147483647 h 1080"/>
                  <a:gd name="T122" fmla="*/ 2147483647 w 898"/>
                  <a:gd name="T123" fmla="*/ 2147483647 h 1080"/>
                  <a:gd name="T124" fmla="*/ 2147483647 w 898"/>
                  <a:gd name="T125" fmla="*/ 2147483647 h 10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8"/>
                  <a:gd name="T190" fmla="*/ 0 h 1080"/>
                  <a:gd name="T191" fmla="*/ 898 w 898"/>
                  <a:gd name="T192" fmla="*/ 1080 h 10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8" h="1080">
                    <a:moveTo>
                      <a:pt x="48" y="1052"/>
                    </a:moveTo>
                    <a:lnTo>
                      <a:pt x="45" y="1050"/>
                    </a:lnTo>
                    <a:lnTo>
                      <a:pt x="45" y="1049"/>
                    </a:lnTo>
                    <a:lnTo>
                      <a:pt x="38" y="1046"/>
                    </a:lnTo>
                    <a:lnTo>
                      <a:pt x="34" y="1043"/>
                    </a:lnTo>
                    <a:lnTo>
                      <a:pt x="33" y="1044"/>
                    </a:lnTo>
                    <a:lnTo>
                      <a:pt x="31" y="1038"/>
                    </a:lnTo>
                    <a:lnTo>
                      <a:pt x="27" y="1035"/>
                    </a:lnTo>
                    <a:lnTo>
                      <a:pt x="24" y="1033"/>
                    </a:lnTo>
                    <a:lnTo>
                      <a:pt x="17" y="1026"/>
                    </a:lnTo>
                    <a:lnTo>
                      <a:pt x="14" y="1020"/>
                    </a:lnTo>
                    <a:lnTo>
                      <a:pt x="12" y="1018"/>
                    </a:lnTo>
                    <a:lnTo>
                      <a:pt x="12" y="1011"/>
                    </a:lnTo>
                    <a:lnTo>
                      <a:pt x="13" y="1007"/>
                    </a:lnTo>
                    <a:lnTo>
                      <a:pt x="17" y="997"/>
                    </a:lnTo>
                    <a:lnTo>
                      <a:pt x="16" y="993"/>
                    </a:lnTo>
                    <a:lnTo>
                      <a:pt x="17" y="990"/>
                    </a:lnTo>
                    <a:lnTo>
                      <a:pt x="24" y="995"/>
                    </a:lnTo>
                    <a:lnTo>
                      <a:pt x="24" y="997"/>
                    </a:lnTo>
                    <a:lnTo>
                      <a:pt x="27" y="998"/>
                    </a:lnTo>
                    <a:lnTo>
                      <a:pt x="29" y="996"/>
                    </a:lnTo>
                    <a:lnTo>
                      <a:pt x="33" y="998"/>
                    </a:lnTo>
                    <a:lnTo>
                      <a:pt x="33" y="1001"/>
                    </a:lnTo>
                    <a:lnTo>
                      <a:pt x="39" y="1006"/>
                    </a:lnTo>
                    <a:lnTo>
                      <a:pt x="37" y="1001"/>
                    </a:lnTo>
                    <a:lnTo>
                      <a:pt x="62" y="991"/>
                    </a:lnTo>
                    <a:lnTo>
                      <a:pt x="61" y="990"/>
                    </a:lnTo>
                    <a:lnTo>
                      <a:pt x="43" y="993"/>
                    </a:lnTo>
                    <a:lnTo>
                      <a:pt x="37" y="998"/>
                    </a:lnTo>
                    <a:lnTo>
                      <a:pt x="33" y="995"/>
                    </a:lnTo>
                    <a:lnTo>
                      <a:pt x="38" y="992"/>
                    </a:lnTo>
                    <a:lnTo>
                      <a:pt x="35" y="990"/>
                    </a:lnTo>
                    <a:lnTo>
                      <a:pt x="32" y="991"/>
                    </a:lnTo>
                    <a:lnTo>
                      <a:pt x="30" y="989"/>
                    </a:lnTo>
                    <a:lnTo>
                      <a:pt x="32" y="985"/>
                    </a:lnTo>
                    <a:lnTo>
                      <a:pt x="43" y="981"/>
                    </a:lnTo>
                    <a:lnTo>
                      <a:pt x="36" y="981"/>
                    </a:lnTo>
                    <a:lnTo>
                      <a:pt x="41" y="975"/>
                    </a:lnTo>
                    <a:lnTo>
                      <a:pt x="55" y="967"/>
                    </a:lnTo>
                    <a:lnTo>
                      <a:pt x="42" y="972"/>
                    </a:lnTo>
                    <a:lnTo>
                      <a:pt x="41" y="968"/>
                    </a:lnTo>
                    <a:lnTo>
                      <a:pt x="46" y="967"/>
                    </a:lnTo>
                    <a:lnTo>
                      <a:pt x="37" y="966"/>
                    </a:lnTo>
                    <a:lnTo>
                      <a:pt x="38" y="961"/>
                    </a:lnTo>
                    <a:lnTo>
                      <a:pt x="42" y="958"/>
                    </a:lnTo>
                    <a:lnTo>
                      <a:pt x="48" y="953"/>
                    </a:lnTo>
                    <a:lnTo>
                      <a:pt x="60" y="949"/>
                    </a:lnTo>
                    <a:lnTo>
                      <a:pt x="56" y="948"/>
                    </a:lnTo>
                    <a:lnTo>
                      <a:pt x="49" y="950"/>
                    </a:lnTo>
                    <a:lnTo>
                      <a:pt x="54" y="939"/>
                    </a:lnTo>
                    <a:lnTo>
                      <a:pt x="45" y="952"/>
                    </a:lnTo>
                    <a:lnTo>
                      <a:pt x="44" y="954"/>
                    </a:lnTo>
                    <a:lnTo>
                      <a:pt x="39" y="960"/>
                    </a:lnTo>
                    <a:lnTo>
                      <a:pt x="33" y="963"/>
                    </a:lnTo>
                    <a:lnTo>
                      <a:pt x="33" y="955"/>
                    </a:lnTo>
                    <a:lnTo>
                      <a:pt x="44" y="954"/>
                    </a:lnTo>
                    <a:lnTo>
                      <a:pt x="42" y="953"/>
                    </a:lnTo>
                    <a:lnTo>
                      <a:pt x="32" y="952"/>
                    </a:lnTo>
                    <a:lnTo>
                      <a:pt x="31" y="948"/>
                    </a:lnTo>
                    <a:lnTo>
                      <a:pt x="29" y="949"/>
                    </a:lnTo>
                    <a:lnTo>
                      <a:pt x="30" y="954"/>
                    </a:lnTo>
                    <a:lnTo>
                      <a:pt x="23" y="959"/>
                    </a:lnTo>
                    <a:lnTo>
                      <a:pt x="30" y="956"/>
                    </a:lnTo>
                    <a:lnTo>
                      <a:pt x="31" y="962"/>
                    </a:lnTo>
                    <a:lnTo>
                      <a:pt x="30" y="964"/>
                    </a:lnTo>
                    <a:lnTo>
                      <a:pt x="24" y="964"/>
                    </a:lnTo>
                    <a:lnTo>
                      <a:pt x="20" y="970"/>
                    </a:lnTo>
                    <a:lnTo>
                      <a:pt x="21" y="965"/>
                    </a:lnTo>
                    <a:lnTo>
                      <a:pt x="21" y="951"/>
                    </a:lnTo>
                    <a:lnTo>
                      <a:pt x="14" y="955"/>
                    </a:lnTo>
                    <a:lnTo>
                      <a:pt x="18" y="955"/>
                    </a:lnTo>
                    <a:lnTo>
                      <a:pt x="18" y="968"/>
                    </a:lnTo>
                    <a:lnTo>
                      <a:pt x="8" y="968"/>
                    </a:lnTo>
                    <a:lnTo>
                      <a:pt x="5" y="978"/>
                    </a:lnTo>
                    <a:lnTo>
                      <a:pt x="1" y="978"/>
                    </a:lnTo>
                    <a:lnTo>
                      <a:pt x="4" y="958"/>
                    </a:lnTo>
                    <a:lnTo>
                      <a:pt x="5" y="949"/>
                    </a:lnTo>
                    <a:lnTo>
                      <a:pt x="5" y="948"/>
                    </a:lnTo>
                    <a:lnTo>
                      <a:pt x="9" y="943"/>
                    </a:lnTo>
                    <a:lnTo>
                      <a:pt x="9" y="940"/>
                    </a:lnTo>
                    <a:lnTo>
                      <a:pt x="13" y="938"/>
                    </a:lnTo>
                    <a:lnTo>
                      <a:pt x="15" y="943"/>
                    </a:lnTo>
                    <a:lnTo>
                      <a:pt x="16" y="938"/>
                    </a:lnTo>
                    <a:lnTo>
                      <a:pt x="15" y="937"/>
                    </a:lnTo>
                    <a:lnTo>
                      <a:pt x="17" y="933"/>
                    </a:lnTo>
                    <a:lnTo>
                      <a:pt x="18" y="933"/>
                    </a:lnTo>
                    <a:lnTo>
                      <a:pt x="18" y="946"/>
                    </a:lnTo>
                    <a:lnTo>
                      <a:pt x="16" y="948"/>
                    </a:lnTo>
                    <a:lnTo>
                      <a:pt x="14" y="949"/>
                    </a:lnTo>
                    <a:lnTo>
                      <a:pt x="14" y="952"/>
                    </a:lnTo>
                    <a:lnTo>
                      <a:pt x="18" y="948"/>
                    </a:lnTo>
                    <a:lnTo>
                      <a:pt x="19" y="947"/>
                    </a:lnTo>
                    <a:lnTo>
                      <a:pt x="21" y="937"/>
                    </a:lnTo>
                    <a:lnTo>
                      <a:pt x="29" y="940"/>
                    </a:lnTo>
                    <a:lnTo>
                      <a:pt x="30" y="943"/>
                    </a:lnTo>
                    <a:lnTo>
                      <a:pt x="30" y="940"/>
                    </a:lnTo>
                    <a:lnTo>
                      <a:pt x="36" y="939"/>
                    </a:lnTo>
                    <a:lnTo>
                      <a:pt x="35" y="937"/>
                    </a:lnTo>
                    <a:lnTo>
                      <a:pt x="30" y="939"/>
                    </a:lnTo>
                    <a:lnTo>
                      <a:pt x="29" y="935"/>
                    </a:lnTo>
                    <a:lnTo>
                      <a:pt x="36" y="931"/>
                    </a:lnTo>
                    <a:lnTo>
                      <a:pt x="42" y="933"/>
                    </a:lnTo>
                    <a:lnTo>
                      <a:pt x="51" y="925"/>
                    </a:lnTo>
                    <a:lnTo>
                      <a:pt x="37" y="930"/>
                    </a:lnTo>
                    <a:lnTo>
                      <a:pt x="39" y="923"/>
                    </a:lnTo>
                    <a:lnTo>
                      <a:pt x="34" y="929"/>
                    </a:lnTo>
                    <a:lnTo>
                      <a:pt x="31" y="925"/>
                    </a:lnTo>
                    <a:lnTo>
                      <a:pt x="30" y="924"/>
                    </a:lnTo>
                    <a:lnTo>
                      <a:pt x="27" y="925"/>
                    </a:lnTo>
                    <a:lnTo>
                      <a:pt x="26" y="921"/>
                    </a:lnTo>
                    <a:lnTo>
                      <a:pt x="29" y="920"/>
                    </a:lnTo>
                    <a:lnTo>
                      <a:pt x="31" y="917"/>
                    </a:lnTo>
                    <a:lnTo>
                      <a:pt x="35" y="915"/>
                    </a:lnTo>
                    <a:lnTo>
                      <a:pt x="36" y="914"/>
                    </a:lnTo>
                    <a:lnTo>
                      <a:pt x="39" y="915"/>
                    </a:lnTo>
                    <a:lnTo>
                      <a:pt x="42" y="913"/>
                    </a:lnTo>
                    <a:lnTo>
                      <a:pt x="40" y="910"/>
                    </a:lnTo>
                    <a:lnTo>
                      <a:pt x="41" y="908"/>
                    </a:lnTo>
                    <a:lnTo>
                      <a:pt x="45" y="903"/>
                    </a:lnTo>
                    <a:lnTo>
                      <a:pt x="54" y="902"/>
                    </a:lnTo>
                    <a:lnTo>
                      <a:pt x="53" y="901"/>
                    </a:lnTo>
                    <a:lnTo>
                      <a:pt x="54" y="898"/>
                    </a:lnTo>
                    <a:lnTo>
                      <a:pt x="53" y="898"/>
                    </a:lnTo>
                    <a:lnTo>
                      <a:pt x="52" y="900"/>
                    </a:lnTo>
                    <a:lnTo>
                      <a:pt x="47" y="902"/>
                    </a:lnTo>
                    <a:lnTo>
                      <a:pt x="48" y="901"/>
                    </a:lnTo>
                    <a:lnTo>
                      <a:pt x="45" y="896"/>
                    </a:lnTo>
                    <a:lnTo>
                      <a:pt x="46" y="893"/>
                    </a:lnTo>
                    <a:lnTo>
                      <a:pt x="48" y="894"/>
                    </a:lnTo>
                    <a:lnTo>
                      <a:pt x="53" y="889"/>
                    </a:lnTo>
                    <a:lnTo>
                      <a:pt x="58" y="884"/>
                    </a:lnTo>
                    <a:lnTo>
                      <a:pt x="57" y="882"/>
                    </a:lnTo>
                    <a:lnTo>
                      <a:pt x="60" y="881"/>
                    </a:lnTo>
                    <a:lnTo>
                      <a:pt x="64" y="879"/>
                    </a:lnTo>
                    <a:lnTo>
                      <a:pt x="66" y="877"/>
                    </a:lnTo>
                    <a:lnTo>
                      <a:pt x="69" y="878"/>
                    </a:lnTo>
                    <a:lnTo>
                      <a:pt x="67" y="884"/>
                    </a:lnTo>
                    <a:lnTo>
                      <a:pt x="67" y="887"/>
                    </a:lnTo>
                    <a:lnTo>
                      <a:pt x="65" y="891"/>
                    </a:lnTo>
                    <a:lnTo>
                      <a:pt x="65" y="893"/>
                    </a:lnTo>
                    <a:lnTo>
                      <a:pt x="63" y="903"/>
                    </a:lnTo>
                    <a:lnTo>
                      <a:pt x="64" y="904"/>
                    </a:lnTo>
                    <a:lnTo>
                      <a:pt x="66" y="895"/>
                    </a:lnTo>
                    <a:lnTo>
                      <a:pt x="68" y="889"/>
                    </a:lnTo>
                    <a:lnTo>
                      <a:pt x="71" y="882"/>
                    </a:lnTo>
                    <a:lnTo>
                      <a:pt x="74" y="878"/>
                    </a:lnTo>
                    <a:lnTo>
                      <a:pt x="77" y="874"/>
                    </a:lnTo>
                    <a:lnTo>
                      <a:pt x="83" y="874"/>
                    </a:lnTo>
                    <a:lnTo>
                      <a:pt x="86" y="874"/>
                    </a:lnTo>
                    <a:lnTo>
                      <a:pt x="88" y="877"/>
                    </a:lnTo>
                    <a:lnTo>
                      <a:pt x="88" y="873"/>
                    </a:lnTo>
                    <a:lnTo>
                      <a:pt x="86" y="872"/>
                    </a:lnTo>
                    <a:lnTo>
                      <a:pt x="83" y="872"/>
                    </a:lnTo>
                    <a:lnTo>
                      <a:pt x="78" y="873"/>
                    </a:lnTo>
                    <a:lnTo>
                      <a:pt x="74" y="875"/>
                    </a:lnTo>
                    <a:lnTo>
                      <a:pt x="71" y="878"/>
                    </a:lnTo>
                    <a:lnTo>
                      <a:pt x="69" y="874"/>
                    </a:lnTo>
                    <a:lnTo>
                      <a:pt x="73" y="868"/>
                    </a:lnTo>
                    <a:lnTo>
                      <a:pt x="67" y="874"/>
                    </a:lnTo>
                    <a:lnTo>
                      <a:pt x="65" y="874"/>
                    </a:lnTo>
                    <a:lnTo>
                      <a:pt x="58" y="877"/>
                    </a:lnTo>
                    <a:lnTo>
                      <a:pt x="55" y="878"/>
                    </a:lnTo>
                    <a:lnTo>
                      <a:pt x="54" y="878"/>
                    </a:lnTo>
                    <a:lnTo>
                      <a:pt x="54" y="880"/>
                    </a:lnTo>
                    <a:lnTo>
                      <a:pt x="51" y="879"/>
                    </a:lnTo>
                    <a:lnTo>
                      <a:pt x="50" y="881"/>
                    </a:lnTo>
                    <a:lnTo>
                      <a:pt x="49" y="882"/>
                    </a:lnTo>
                    <a:lnTo>
                      <a:pt x="50" y="883"/>
                    </a:lnTo>
                    <a:lnTo>
                      <a:pt x="52" y="883"/>
                    </a:lnTo>
                    <a:lnTo>
                      <a:pt x="51" y="884"/>
                    </a:lnTo>
                    <a:lnTo>
                      <a:pt x="49" y="885"/>
                    </a:lnTo>
                    <a:lnTo>
                      <a:pt x="49" y="887"/>
                    </a:lnTo>
                    <a:lnTo>
                      <a:pt x="48" y="890"/>
                    </a:lnTo>
                    <a:lnTo>
                      <a:pt x="42" y="889"/>
                    </a:lnTo>
                    <a:lnTo>
                      <a:pt x="41" y="893"/>
                    </a:lnTo>
                    <a:lnTo>
                      <a:pt x="38" y="897"/>
                    </a:lnTo>
                    <a:lnTo>
                      <a:pt x="37" y="903"/>
                    </a:lnTo>
                    <a:lnTo>
                      <a:pt x="37" y="906"/>
                    </a:lnTo>
                    <a:lnTo>
                      <a:pt x="34" y="911"/>
                    </a:lnTo>
                    <a:lnTo>
                      <a:pt x="30" y="912"/>
                    </a:lnTo>
                    <a:lnTo>
                      <a:pt x="29" y="909"/>
                    </a:lnTo>
                    <a:lnTo>
                      <a:pt x="25" y="913"/>
                    </a:lnTo>
                    <a:lnTo>
                      <a:pt x="26" y="916"/>
                    </a:lnTo>
                    <a:lnTo>
                      <a:pt x="24" y="918"/>
                    </a:lnTo>
                    <a:lnTo>
                      <a:pt x="21" y="919"/>
                    </a:lnTo>
                    <a:lnTo>
                      <a:pt x="19" y="914"/>
                    </a:lnTo>
                    <a:lnTo>
                      <a:pt x="16" y="910"/>
                    </a:lnTo>
                    <a:lnTo>
                      <a:pt x="16" y="908"/>
                    </a:lnTo>
                    <a:lnTo>
                      <a:pt x="18" y="910"/>
                    </a:lnTo>
                    <a:lnTo>
                      <a:pt x="19" y="905"/>
                    </a:lnTo>
                    <a:lnTo>
                      <a:pt x="23" y="905"/>
                    </a:lnTo>
                    <a:lnTo>
                      <a:pt x="28" y="904"/>
                    </a:lnTo>
                    <a:lnTo>
                      <a:pt x="31" y="904"/>
                    </a:lnTo>
                    <a:lnTo>
                      <a:pt x="33" y="903"/>
                    </a:lnTo>
                    <a:lnTo>
                      <a:pt x="30" y="903"/>
                    </a:lnTo>
                    <a:lnTo>
                      <a:pt x="30" y="900"/>
                    </a:lnTo>
                    <a:lnTo>
                      <a:pt x="31" y="899"/>
                    </a:lnTo>
                    <a:lnTo>
                      <a:pt x="30" y="896"/>
                    </a:lnTo>
                    <a:lnTo>
                      <a:pt x="29" y="895"/>
                    </a:lnTo>
                    <a:lnTo>
                      <a:pt x="25" y="897"/>
                    </a:lnTo>
                    <a:lnTo>
                      <a:pt x="24" y="896"/>
                    </a:lnTo>
                    <a:lnTo>
                      <a:pt x="24" y="894"/>
                    </a:lnTo>
                    <a:lnTo>
                      <a:pt x="24" y="892"/>
                    </a:lnTo>
                    <a:lnTo>
                      <a:pt x="27" y="891"/>
                    </a:lnTo>
                    <a:lnTo>
                      <a:pt x="30" y="890"/>
                    </a:lnTo>
                    <a:lnTo>
                      <a:pt x="31" y="890"/>
                    </a:lnTo>
                    <a:lnTo>
                      <a:pt x="29" y="889"/>
                    </a:lnTo>
                    <a:lnTo>
                      <a:pt x="26" y="889"/>
                    </a:lnTo>
                    <a:lnTo>
                      <a:pt x="28" y="883"/>
                    </a:lnTo>
                    <a:lnTo>
                      <a:pt x="29" y="881"/>
                    </a:lnTo>
                    <a:lnTo>
                      <a:pt x="34" y="879"/>
                    </a:lnTo>
                    <a:lnTo>
                      <a:pt x="35" y="877"/>
                    </a:lnTo>
                    <a:lnTo>
                      <a:pt x="31" y="877"/>
                    </a:lnTo>
                    <a:lnTo>
                      <a:pt x="30" y="878"/>
                    </a:lnTo>
                    <a:lnTo>
                      <a:pt x="26" y="883"/>
                    </a:lnTo>
                    <a:lnTo>
                      <a:pt x="24" y="885"/>
                    </a:lnTo>
                    <a:lnTo>
                      <a:pt x="24" y="889"/>
                    </a:lnTo>
                    <a:lnTo>
                      <a:pt x="23" y="891"/>
                    </a:lnTo>
                    <a:lnTo>
                      <a:pt x="20" y="894"/>
                    </a:lnTo>
                    <a:lnTo>
                      <a:pt x="18" y="896"/>
                    </a:lnTo>
                    <a:lnTo>
                      <a:pt x="15" y="896"/>
                    </a:lnTo>
                    <a:lnTo>
                      <a:pt x="11" y="895"/>
                    </a:lnTo>
                    <a:lnTo>
                      <a:pt x="10" y="893"/>
                    </a:lnTo>
                    <a:lnTo>
                      <a:pt x="11" y="890"/>
                    </a:lnTo>
                    <a:lnTo>
                      <a:pt x="14" y="888"/>
                    </a:lnTo>
                    <a:lnTo>
                      <a:pt x="15" y="885"/>
                    </a:lnTo>
                    <a:lnTo>
                      <a:pt x="12" y="887"/>
                    </a:lnTo>
                    <a:lnTo>
                      <a:pt x="10" y="886"/>
                    </a:lnTo>
                    <a:lnTo>
                      <a:pt x="8" y="886"/>
                    </a:lnTo>
                    <a:lnTo>
                      <a:pt x="6" y="887"/>
                    </a:lnTo>
                    <a:lnTo>
                      <a:pt x="6" y="890"/>
                    </a:lnTo>
                    <a:lnTo>
                      <a:pt x="6" y="891"/>
                    </a:lnTo>
                    <a:lnTo>
                      <a:pt x="5" y="890"/>
                    </a:lnTo>
                    <a:lnTo>
                      <a:pt x="1" y="889"/>
                    </a:lnTo>
                    <a:lnTo>
                      <a:pt x="0" y="887"/>
                    </a:lnTo>
                    <a:lnTo>
                      <a:pt x="0" y="883"/>
                    </a:lnTo>
                    <a:lnTo>
                      <a:pt x="3" y="882"/>
                    </a:lnTo>
                    <a:lnTo>
                      <a:pt x="4" y="881"/>
                    </a:lnTo>
                    <a:lnTo>
                      <a:pt x="2" y="880"/>
                    </a:lnTo>
                    <a:lnTo>
                      <a:pt x="0" y="878"/>
                    </a:lnTo>
                    <a:lnTo>
                      <a:pt x="1" y="876"/>
                    </a:lnTo>
                    <a:lnTo>
                      <a:pt x="1" y="873"/>
                    </a:lnTo>
                    <a:lnTo>
                      <a:pt x="3" y="875"/>
                    </a:lnTo>
                    <a:lnTo>
                      <a:pt x="5" y="875"/>
                    </a:lnTo>
                    <a:lnTo>
                      <a:pt x="7" y="875"/>
                    </a:lnTo>
                    <a:lnTo>
                      <a:pt x="10" y="874"/>
                    </a:lnTo>
                    <a:lnTo>
                      <a:pt x="12" y="874"/>
                    </a:lnTo>
                    <a:lnTo>
                      <a:pt x="14" y="875"/>
                    </a:lnTo>
                    <a:lnTo>
                      <a:pt x="15" y="873"/>
                    </a:lnTo>
                    <a:lnTo>
                      <a:pt x="15" y="872"/>
                    </a:lnTo>
                    <a:lnTo>
                      <a:pt x="15" y="870"/>
                    </a:lnTo>
                    <a:lnTo>
                      <a:pt x="14" y="868"/>
                    </a:lnTo>
                    <a:lnTo>
                      <a:pt x="15" y="866"/>
                    </a:lnTo>
                    <a:lnTo>
                      <a:pt x="17" y="866"/>
                    </a:lnTo>
                    <a:lnTo>
                      <a:pt x="18" y="866"/>
                    </a:lnTo>
                    <a:lnTo>
                      <a:pt x="18" y="865"/>
                    </a:lnTo>
                    <a:lnTo>
                      <a:pt x="18" y="863"/>
                    </a:lnTo>
                    <a:lnTo>
                      <a:pt x="21" y="861"/>
                    </a:lnTo>
                    <a:lnTo>
                      <a:pt x="23" y="860"/>
                    </a:lnTo>
                    <a:lnTo>
                      <a:pt x="24" y="859"/>
                    </a:lnTo>
                    <a:lnTo>
                      <a:pt x="26" y="857"/>
                    </a:lnTo>
                    <a:lnTo>
                      <a:pt x="26" y="856"/>
                    </a:lnTo>
                    <a:lnTo>
                      <a:pt x="24" y="858"/>
                    </a:lnTo>
                    <a:lnTo>
                      <a:pt x="22" y="858"/>
                    </a:lnTo>
                    <a:lnTo>
                      <a:pt x="19" y="860"/>
                    </a:lnTo>
                    <a:lnTo>
                      <a:pt x="18" y="860"/>
                    </a:lnTo>
                    <a:lnTo>
                      <a:pt x="16" y="862"/>
                    </a:lnTo>
                    <a:lnTo>
                      <a:pt x="15" y="863"/>
                    </a:lnTo>
                    <a:lnTo>
                      <a:pt x="12" y="860"/>
                    </a:lnTo>
                    <a:lnTo>
                      <a:pt x="10" y="857"/>
                    </a:lnTo>
                    <a:lnTo>
                      <a:pt x="7" y="857"/>
                    </a:lnTo>
                    <a:lnTo>
                      <a:pt x="3" y="852"/>
                    </a:lnTo>
                    <a:lnTo>
                      <a:pt x="0" y="849"/>
                    </a:lnTo>
                    <a:lnTo>
                      <a:pt x="0" y="847"/>
                    </a:lnTo>
                    <a:lnTo>
                      <a:pt x="3" y="847"/>
                    </a:lnTo>
                    <a:lnTo>
                      <a:pt x="6" y="849"/>
                    </a:lnTo>
                    <a:lnTo>
                      <a:pt x="6" y="851"/>
                    </a:lnTo>
                    <a:lnTo>
                      <a:pt x="8" y="853"/>
                    </a:lnTo>
                    <a:lnTo>
                      <a:pt x="8" y="854"/>
                    </a:lnTo>
                    <a:lnTo>
                      <a:pt x="10" y="852"/>
                    </a:lnTo>
                    <a:lnTo>
                      <a:pt x="12" y="853"/>
                    </a:lnTo>
                    <a:lnTo>
                      <a:pt x="12" y="854"/>
                    </a:lnTo>
                    <a:lnTo>
                      <a:pt x="12" y="855"/>
                    </a:lnTo>
                    <a:lnTo>
                      <a:pt x="14" y="856"/>
                    </a:lnTo>
                    <a:lnTo>
                      <a:pt x="13" y="855"/>
                    </a:lnTo>
                    <a:lnTo>
                      <a:pt x="13" y="854"/>
                    </a:lnTo>
                    <a:lnTo>
                      <a:pt x="12" y="852"/>
                    </a:lnTo>
                    <a:lnTo>
                      <a:pt x="11" y="850"/>
                    </a:lnTo>
                    <a:lnTo>
                      <a:pt x="9" y="849"/>
                    </a:lnTo>
                    <a:lnTo>
                      <a:pt x="10" y="848"/>
                    </a:lnTo>
                    <a:lnTo>
                      <a:pt x="11" y="849"/>
                    </a:lnTo>
                    <a:lnTo>
                      <a:pt x="12" y="849"/>
                    </a:lnTo>
                    <a:lnTo>
                      <a:pt x="12" y="848"/>
                    </a:lnTo>
                    <a:lnTo>
                      <a:pt x="11" y="847"/>
                    </a:lnTo>
                    <a:lnTo>
                      <a:pt x="10" y="847"/>
                    </a:lnTo>
                    <a:lnTo>
                      <a:pt x="8" y="846"/>
                    </a:lnTo>
                    <a:lnTo>
                      <a:pt x="6" y="844"/>
                    </a:lnTo>
                    <a:lnTo>
                      <a:pt x="5" y="844"/>
                    </a:lnTo>
                    <a:lnTo>
                      <a:pt x="5" y="846"/>
                    </a:lnTo>
                    <a:lnTo>
                      <a:pt x="1" y="844"/>
                    </a:lnTo>
                    <a:lnTo>
                      <a:pt x="0" y="842"/>
                    </a:lnTo>
                    <a:lnTo>
                      <a:pt x="5" y="841"/>
                    </a:lnTo>
                    <a:lnTo>
                      <a:pt x="7" y="842"/>
                    </a:lnTo>
                    <a:lnTo>
                      <a:pt x="11" y="842"/>
                    </a:lnTo>
                    <a:lnTo>
                      <a:pt x="13" y="844"/>
                    </a:lnTo>
                    <a:lnTo>
                      <a:pt x="15" y="845"/>
                    </a:lnTo>
                    <a:lnTo>
                      <a:pt x="15" y="842"/>
                    </a:lnTo>
                    <a:lnTo>
                      <a:pt x="13" y="841"/>
                    </a:lnTo>
                    <a:lnTo>
                      <a:pt x="10" y="839"/>
                    </a:lnTo>
                    <a:lnTo>
                      <a:pt x="8" y="836"/>
                    </a:lnTo>
                    <a:lnTo>
                      <a:pt x="11" y="835"/>
                    </a:lnTo>
                    <a:lnTo>
                      <a:pt x="12" y="830"/>
                    </a:lnTo>
                    <a:lnTo>
                      <a:pt x="12" y="828"/>
                    </a:lnTo>
                    <a:lnTo>
                      <a:pt x="11" y="828"/>
                    </a:lnTo>
                    <a:lnTo>
                      <a:pt x="8" y="827"/>
                    </a:lnTo>
                    <a:lnTo>
                      <a:pt x="6" y="824"/>
                    </a:lnTo>
                    <a:lnTo>
                      <a:pt x="8" y="820"/>
                    </a:lnTo>
                    <a:lnTo>
                      <a:pt x="12" y="818"/>
                    </a:lnTo>
                    <a:lnTo>
                      <a:pt x="17" y="820"/>
                    </a:lnTo>
                    <a:lnTo>
                      <a:pt x="19" y="823"/>
                    </a:lnTo>
                    <a:lnTo>
                      <a:pt x="24" y="825"/>
                    </a:lnTo>
                    <a:lnTo>
                      <a:pt x="27" y="822"/>
                    </a:lnTo>
                    <a:lnTo>
                      <a:pt x="32" y="819"/>
                    </a:lnTo>
                    <a:lnTo>
                      <a:pt x="39" y="818"/>
                    </a:lnTo>
                    <a:lnTo>
                      <a:pt x="40" y="820"/>
                    </a:lnTo>
                    <a:lnTo>
                      <a:pt x="42" y="817"/>
                    </a:lnTo>
                    <a:lnTo>
                      <a:pt x="46" y="818"/>
                    </a:lnTo>
                    <a:lnTo>
                      <a:pt x="49" y="819"/>
                    </a:lnTo>
                    <a:lnTo>
                      <a:pt x="54" y="819"/>
                    </a:lnTo>
                    <a:lnTo>
                      <a:pt x="56" y="820"/>
                    </a:lnTo>
                    <a:lnTo>
                      <a:pt x="59" y="821"/>
                    </a:lnTo>
                    <a:lnTo>
                      <a:pt x="60" y="823"/>
                    </a:lnTo>
                    <a:lnTo>
                      <a:pt x="65" y="823"/>
                    </a:lnTo>
                    <a:lnTo>
                      <a:pt x="69" y="823"/>
                    </a:lnTo>
                    <a:lnTo>
                      <a:pt x="73" y="818"/>
                    </a:lnTo>
                    <a:lnTo>
                      <a:pt x="82" y="818"/>
                    </a:lnTo>
                    <a:lnTo>
                      <a:pt x="82" y="824"/>
                    </a:lnTo>
                    <a:lnTo>
                      <a:pt x="87" y="824"/>
                    </a:lnTo>
                    <a:lnTo>
                      <a:pt x="89" y="821"/>
                    </a:lnTo>
                    <a:lnTo>
                      <a:pt x="91" y="821"/>
                    </a:lnTo>
                    <a:lnTo>
                      <a:pt x="97" y="820"/>
                    </a:lnTo>
                    <a:lnTo>
                      <a:pt x="95" y="818"/>
                    </a:lnTo>
                    <a:lnTo>
                      <a:pt x="89" y="819"/>
                    </a:lnTo>
                    <a:lnTo>
                      <a:pt x="86" y="821"/>
                    </a:lnTo>
                    <a:lnTo>
                      <a:pt x="85" y="818"/>
                    </a:lnTo>
                    <a:lnTo>
                      <a:pt x="89" y="818"/>
                    </a:lnTo>
                    <a:lnTo>
                      <a:pt x="89" y="815"/>
                    </a:lnTo>
                    <a:lnTo>
                      <a:pt x="83" y="816"/>
                    </a:lnTo>
                    <a:lnTo>
                      <a:pt x="75" y="813"/>
                    </a:lnTo>
                    <a:lnTo>
                      <a:pt x="69" y="812"/>
                    </a:lnTo>
                    <a:lnTo>
                      <a:pt x="68" y="818"/>
                    </a:lnTo>
                    <a:lnTo>
                      <a:pt x="66" y="818"/>
                    </a:lnTo>
                    <a:lnTo>
                      <a:pt x="60" y="818"/>
                    </a:lnTo>
                    <a:lnTo>
                      <a:pt x="57" y="816"/>
                    </a:lnTo>
                    <a:lnTo>
                      <a:pt x="56" y="814"/>
                    </a:lnTo>
                    <a:lnTo>
                      <a:pt x="54" y="815"/>
                    </a:lnTo>
                    <a:lnTo>
                      <a:pt x="51" y="816"/>
                    </a:lnTo>
                    <a:lnTo>
                      <a:pt x="48" y="814"/>
                    </a:lnTo>
                    <a:lnTo>
                      <a:pt x="44" y="814"/>
                    </a:lnTo>
                    <a:lnTo>
                      <a:pt x="39" y="813"/>
                    </a:lnTo>
                    <a:lnTo>
                      <a:pt x="33" y="813"/>
                    </a:lnTo>
                    <a:lnTo>
                      <a:pt x="29" y="817"/>
                    </a:lnTo>
                    <a:lnTo>
                      <a:pt x="24" y="820"/>
                    </a:lnTo>
                    <a:lnTo>
                      <a:pt x="21" y="818"/>
                    </a:lnTo>
                    <a:lnTo>
                      <a:pt x="21" y="816"/>
                    </a:lnTo>
                    <a:lnTo>
                      <a:pt x="16" y="817"/>
                    </a:lnTo>
                    <a:lnTo>
                      <a:pt x="18" y="814"/>
                    </a:lnTo>
                    <a:lnTo>
                      <a:pt x="14" y="812"/>
                    </a:lnTo>
                    <a:lnTo>
                      <a:pt x="12" y="811"/>
                    </a:lnTo>
                    <a:lnTo>
                      <a:pt x="12" y="809"/>
                    </a:lnTo>
                    <a:lnTo>
                      <a:pt x="14" y="809"/>
                    </a:lnTo>
                    <a:lnTo>
                      <a:pt x="18" y="811"/>
                    </a:lnTo>
                    <a:lnTo>
                      <a:pt x="19" y="811"/>
                    </a:lnTo>
                    <a:lnTo>
                      <a:pt x="15" y="807"/>
                    </a:lnTo>
                    <a:lnTo>
                      <a:pt x="9" y="806"/>
                    </a:lnTo>
                    <a:lnTo>
                      <a:pt x="12" y="806"/>
                    </a:lnTo>
                    <a:lnTo>
                      <a:pt x="12" y="805"/>
                    </a:lnTo>
                    <a:lnTo>
                      <a:pt x="9" y="804"/>
                    </a:lnTo>
                    <a:lnTo>
                      <a:pt x="8" y="803"/>
                    </a:lnTo>
                    <a:lnTo>
                      <a:pt x="7" y="801"/>
                    </a:lnTo>
                    <a:lnTo>
                      <a:pt x="13" y="800"/>
                    </a:lnTo>
                    <a:lnTo>
                      <a:pt x="17" y="800"/>
                    </a:lnTo>
                    <a:lnTo>
                      <a:pt x="21" y="799"/>
                    </a:lnTo>
                    <a:lnTo>
                      <a:pt x="18" y="796"/>
                    </a:lnTo>
                    <a:lnTo>
                      <a:pt x="11" y="796"/>
                    </a:lnTo>
                    <a:lnTo>
                      <a:pt x="10" y="794"/>
                    </a:lnTo>
                    <a:lnTo>
                      <a:pt x="12" y="793"/>
                    </a:lnTo>
                    <a:lnTo>
                      <a:pt x="14" y="790"/>
                    </a:lnTo>
                    <a:lnTo>
                      <a:pt x="12" y="790"/>
                    </a:lnTo>
                    <a:lnTo>
                      <a:pt x="8" y="791"/>
                    </a:lnTo>
                    <a:lnTo>
                      <a:pt x="9" y="789"/>
                    </a:lnTo>
                    <a:lnTo>
                      <a:pt x="12" y="789"/>
                    </a:lnTo>
                    <a:lnTo>
                      <a:pt x="15" y="788"/>
                    </a:lnTo>
                    <a:lnTo>
                      <a:pt x="18" y="788"/>
                    </a:lnTo>
                    <a:lnTo>
                      <a:pt x="21" y="787"/>
                    </a:lnTo>
                    <a:lnTo>
                      <a:pt x="25" y="789"/>
                    </a:lnTo>
                    <a:lnTo>
                      <a:pt x="29" y="790"/>
                    </a:lnTo>
                    <a:lnTo>
                      <a:pt x="32" y="790"/>
                    </a:lnTo>
                    <a:lnTo>
                      <a:pt x="35" y="789"/>
                    </a:lnTo>
                    <a:lnTo>
                      <a:pt x="37" y="787"/>
                    </a:lnTo>
                    <a:lnTo>
                      <a:pt x="40" y="788"/>
                    </a:lnTo>
                    <a:lnTo>
                      <a:pt x="42" y="789"/>
                    </a:lnTo>
                    <a:lnTo>
                      <a:pt x="42" y="787"/>
                    </a:lnTo>
                    <a:lnTo>
                      <a:pt x="39" y="785"/>
                    </a:lnTo>
                    <a:lnTo>
                      <a:pt x="37" y="786"/>
                    </a:lnTo>
                    <a:lnTo>
                      <a:pt x="33" y="788"/>
                    </a:lnTo>
                    <a:lnTo>
                      <a:pt x="30" y="789"/>
                    </a:lnTo>
                    <a:lnTo>
                      <a:pt x="28" y="788"/>
                    </a:lnTo>
                    <a:lnTo>
                      <a:pt x="27" y="786"/>
                    </a:lnTo>
                    <a:lnTo>
                      <a:pt x="24" y="786"/>
                    </a:lnTo>
                    <a:lnTo>
                      <a:pt x="21" y="784"/>
                    </a:lnTo>
                    <a:lnTo>
                      <a:pt x="17" y="783"/>
                    </a:lnTo>
                    <a:lnTo>
                      <a:pt x="17" y="781"/>
                    </a:lnTo>
                    <a:lnTo>
                      <a:pt x="18" y="780"/>
                    </a:lnTo>
                    <a:lnTo>
                      <a:pt x="21" y="782"/>
                    </a:lnTo>
                    <a:lnTo>
                      <a:pt x="22" y="781"/>
                    </a:lnTo>
                    <a:lnTo>
                      <a:pt x="24" y="780"/>
                    </a:lnTo>
                    <a:lnTo>
                      <a:pt x="23" y="779"/>
                    </a:lnTo>
                    <a:lnTo>
                      <a:pt x="20" y="777"/>
                    </a:lnTo>
                    <a:lnTo>
                      <a:pt x="18" y="775"/>
                    </a:lnTo>
                    <a:lnTo>
                      <a:pt x="18" y="774"/>
                    </a:lnTo>
                    <a:lnTo>
                      <a:pt x="18" y="771"/>
                    </a:lnTo>
                    <a:lnTo>
                      <a:pt x="16" y="771"/>
                    </a:lnTo>
                    <a:lnTo>
                      <a:pt x="11" y="771"/>
                    </a:lnTo>
                    <a:lnTo>
                      <a:pt x="11" y="768"/>
                    </a:lnTo>
                    <a:lnTo>
                      <a:pt x="11" y="765"/>
                    </a:lnTo>
                    <a:lnTo>
                      <a:pt x="12" y="762"/>
                    </a:lnTo>
                    <a:lnTo>
                      <a:pt x="14" y="761"/>
                    </a:lnTo>
                    <a:lnTo>
                      <a:pt x="15" y="762"/>
                    </a:lnTo>
                    <a:lnTo>
                      <a:pt x="15" y="765"/>
                    </a:lnTo>
                    <a:lnTo>
                      <a:pt x="17" y="765"/>
                    </a:lnTo>
                    <a:lnTo>
                      <a:pt x="19" y="764"/>
                    </a:lnTo>
                    <a:lnTo>
                      <a:pt x="18" y="762"/>
                    </a:lnTo>
                    <a:lnTo>
                      <a:pt x="24" y="759"/>
                    </a:lnTo>
                    <a:lnTo>
                      <a:pt x="15" y="760"/>
                    </a:lnTo>
                    <a:lnTo>
                      <a:pt x="18" y="758"/>
                    </a:lnTo>
                    <a:lnTo>
                      <a:pt x="24" y="756"/>
                    </a:lnTo>
                    <a:lnTo>
                      <a:pt x="24" y="755"/>
                    </a:lnTo>
                    <a:lnTo>
                      <a:pt x="26" y="754"/>
                    </a:lnTo>
                    <a:lnTo>
                      <a:pt x="24" y="753"/>
                    </a:lnTo>
                    <a:lnTo>
                      <a:pt x="28" y="749"/>
                    </a:lnTo>
                    <a:lnTo>
                      <a:pt x="39" y="753"/>
                    </a:lnTo>
                    <a:lnTo>
                      <a:pt x="39" y="758"/>
                    </a:lnTo>
                    <a:lnTo>
                      <a:pt x="46" y="755"/>
                    </a:lnTo>
                    <a:lnTo>
                      <a:pt x="50" y="757"/>
                    </a:lnTo>
                    <a:lnTo>
                      <a:pt x="50" y="759"/>
                    </a:lnTo>
                    <a:lnTo>
                      <a:pt x="48" y="761"/>
                    </a:lnTo>
                    <a:lnTo>
                      <a:pt x="47" y="764"/>
                    </a:lnTo>
                    <a:lnTo>
                      <a:pt x="47" y="766"/>
                    </a:lnTo>
                    <a:lnTo>
                      <a:pt x="49" y="765"/>
                    </a:lnTo>
                    <a:lnTo>
                      <a:pt x="51" y="761"/>
                    </a:lnTo>
                    <a:lnTo>
                      <a:pt x="52" y="758"/>
                    </a:lnTo>
                    <a:lnTo>
                      <a:pt x="54" y="756"/>
                    </a:lnTo>
                    <a:lnTo>
                      <a:pt x="54" y="754"/>
                    </a:lnTo>
                    <a:lnTo>
                      <a:pt x="50" y="754"/>
                    </a:lnTo>
                    <a:lnTo>
                      <a:pt x="46" y="754"/>
                    </a:lnTo>
                    <a:lnTo>
                      <a:pt x="42" y="754"/>
                    </a:lnTo>
                    <a:lnTo>
                      <a:pt x="42" y="753"/>
                    </a:lnTo>
                    <a:lnTo>
                      <a:pt x="46" y="753"/>
                    </a:lnTo>
                    <a:lnTo>
                      <a:pt x="52" y="753"/>
                    </a:lnTo>
                    <a:lnTo>
                      <a:pt x="48" y="751"/>
                    </a:lnTo>
                    <a:lnTo>
                      <a:pt x="43" y="750"/>
                    </a:lnTo>
                    <a:lnTo>
                      <a:pt x="39" y="750"/>
                    </a:lnTo>
                    <a:lnTo>
                      <a:pt x="34" y="748"/>
                    </a:lnTo>
                    <a:lnTo>
                      <a:pt x="29" y="747"/>
                    </a:lnTo>
                    <a:lnTo>
                      <a:pt x="24" y="749"/>
                    </a:lnTo>
                    <a:lnTo>
                      <a:pt x="16" y="747"/>
                    </a:lnTo>
                    <a:lnTo>
                      <a:pt x="14" y="746"/>
                    </a:lnTo>
                    <a:lnTo>
                      <a:pt x="13" y="745"/>
                    </a:lnTo>
                    <a:lnTo>
                      <a:pt x="16" y="744"/>
                    </a:lnTo>
                    <a:lnTo>
                      <a:pt x="14" y="741"/>
                    </a:lnTo>
                    <a:lnTo>
                      <a:pt x="12" y="741"/>
                    </a:lnTo>
                    <a:lnTo>
                      <a:pt x="12" y="739"/>
                    </a:lnTo>
                    <a:lnTo>
                      <a:pt x="14" y="739"/>
                    </a:lnTo>
                    <a:lnTo>
                      <a:pt x="15" y="741"/>
                    </a:lnTo>
                    <a:lnTo>
                      <a:pt x="18" y="739"/>
                    </a:lnTo>
                    <a:lnTo>
                      <a:pt x="20" y="745"/>
                    </a:lnTo>
                    <a:lnTo>
                      <a:pt x="25" y="744"/>
                    </a:lnTo>
                    <a:lnTo>
                      <a:pt x="26" y="741"/>
                    </a:lnTo>
                    <a:lnTo>
                      <a:pt x="30" y="740"/>
                    </a:lnTo>
                    <a:lnTo>
                      <a:pt x="27" y="739"/>
                    </a:lnTo>
                    <a:lnTo>
                      <a:pt x="26" y="736"/>
                    </a:lnTo>
                    <a:lnTo>
                      <a:pt x="23" y="734"/>
                    </a:lnTo>
                    <a:lnTo>
                      <a:pt x="18" y="733"/>
                    </a:lnTo>
                    <a:lnTo>
                      <a:pt x="18" y="731"/>
                    </a:lnTo>
                    <a:lnTo>
                      <a:pt x="20" y="731"/>
                    </a:lnTo>
                    <a:lnTo>
                      <a:pt x="20" y="729"/>
                    </a:lnTo>
                    <a:lnTo>
                      <a:pt x="18" y="729"/>
                    </a:lnTo>
                    <a:lnTo>
                      <a:pt x="18" y="727"/>
                    </a:lnTo>
                    <a:lnTo>
                      <a:pt x="21" y="724"/>
                    </a:lnTo>
                    <a:lnTo>
                      <a:pt x="26" y="729"/>
                    </a:lnTo>
                    <a:lnTo>
                      <a:pt x="26" y="732"/>
                    </a:lnTo>
                    <a:lnTo>
                      <a:pt x="33" y="740"/>
                    </a:lnTo>
                    <a:lnTo>
                      <a:pt x="35" y="737"/>
                    </a:lnTo>
                    <a:lnTo>
                      <a:pt x="37" y="738"/>
                    </a:lnTo>
                    <a:lnTo>
                      <a:pt x="36" y="735"/>
                    </a:lnTo>
                    <a:lnTo>
                      <a:pt x="33" y="734"/>
                    </a:lnTo>
                    <a:lnTo>
                      <a:pt x="30" y="735"/>
                    </a:lnTo>
                    <a:lnTo>
                      <a:pt x="29" y="732"/>
                    </a:lnTo>
                    <a:lnTo>
                      <a:pt x="32" y="729"/>
                    </a:lnTo>
                    <a:lnTo>
                      <a:pt x="34" y="727"/>
                    </a:lnTo>
                    <a:lnTo>
                      <a:pt x="36" y="729"/>
                    </a:lnTo>
                    <a:lnTo>
                      <a:pt x="39" y="729"/>
                    </a:lnTo>
                    <a:lnTo>
                      <a:pt x="40" y="733"/>
                    </a:lnTo>
                    <a:lnTo>
                      <a:pt x="41" y="735"/>
                    </a:lnTo>
                    <a:lnTo>
                      <a:pt x="42" y="735"/>
                    </a:lnTo>
                    <a:lnTo>
                      <a:pt x="41" y="730"/>
                    </a:lnTo>
                    <a:lnTo>
                      <a:pt x="46" y="729"/>
                    </a:lnTo>
                    <a:lnTo>
                      <a:pt x="48" y="728"/>
                    </a:lnTo>
                    <a:lnTo>
                      <a:pt x="51" y="732"/>
                    </a:lnTo>
                    <a:lnTo>
                      <a:pt x="49" y="735"/>
                    </a:lnTo>
                    <a:lnTo>
                      <a:pt x="46" y="741"/>
                    </a:lnTo>
                    <a:lnTo>
                      <a:pt x="45" y="743"/>
                    </a:lnTo>
                    <a:lnTo>
                      <a:pt x="49" y="740"/>
                    </a:lnTo>
                    <a:lnTo>
                      <a:pt x="52" y="736"/>
                    </a:lnTo>
                    <a:lnTo>
                      <a:pt x="53" y="734"/>
                    </a:lnTo>
                    <a:lnTo>
                      <a:pt x="54" y="736"/>
                    </a:lnTo>
                    <a:lnTo>
                      <a:pt x="54" y="740"/>
                    </a:lnTo>
                    <a:lnTo>
                      <a:pt x="58" y="738"/>
                    </a:lnTo>
                    <a:lnTo>
                      <a:pt x="64" y="739"/>
                    </a:lnTo>
                    <a:lnTo>
                      <a:pt x="65" y="738"/>
                    </a:lnTo>
                    <a:lnTo>
                      <a:pt x="59" y="736"/>
                    </a:lnTo>
                    <a:lnTo>
                      <a:pt x="55" y="734"/>
                    </a:lnTo>
                    <a:lnTo>
                      <a:pt x="50" y="727"/>
                    </a:lnTo>
                    <a:lnTo>
                      <a:pt x="53" y="726"/>
                    </a:lnTo>
                    <a:lnTo>
                      <a:pt x="52" y="723"/>
                    </a:lnTo>
                    <a:lnTo>
                      <a:pt x="60" y="718"/>
                    </a:lnTo>
                    <a:lnTo>
                      <a:pt x="66" y="714"/>
                    </a:lnTo>
                    <a:lnTo>
                      <a:pt x="68" y="717"/>
                    </a:lnTo>
                    <a:lnTo>
                      <a:pt x="70" y="721"/>
                    </a:lnTo>
                    <a:lnTo>
                      <a:pt x="72" y="725"/>
                    </a:lnTo>
                    <a:lnTo>
                      <a:pt x="73" y="729"/>
                    </a:lnTo>
                    <a:lnTo>
                      <a:pt x="76" y="734"/>
                    </a:lnTo>
                    <a:lnTo>
                      <a:pt x="78" y="734"/>
                    </a:lnTo>
                    <a:lnTo>
                      <a:pt x="74" y="725"/>
                    </a:lnTo>
                    <a:lnTo>
                      <a:pt x="72" y="720"/>
                    </a:lnTo>
                    <a:lnTo>
                      <a:pt x="70" y="716"/>
                    </a:lnTo>
                    <a:lnTo>
                      <a:pt x="71" y="713"/>
                    </a:lnTo>
                    <a:lnTo>
                      <a:pt x="75" y="713"/>
                    </a:lnTo>
                    <a:lnTo>
                      <a:pt x="78" y="719"/>
                    </a:lnTo>
                    <a:lnTo>
                      <a:pt x="77" y="712"/>
                    </a:lnTo>
                    <a:lnTo>
                      <a:pt x="75" y="710"/>
                    </a:lnTo>
                    <a:lnTo>
                      <a:pt x="69" y="710"/>
                    </a:lnTo>
                    <a:lnTo>
                      <a:pt x="63" y="711"/>
                    </a:lnTo>
                    <a:lnTo>
                      <a:pt x="60" y="712"/>
                    </a:lnTo>
                    <a:lnTo>
                      <a:pt x="56" y="710"/>
                    </a:lnTo>
                    <a:lnTo>
                      <a:pt x="60" y="708"/>
                    </a:lnTo>
                    <a:lnTo>
                      <a:pt x="64" y="709"/>
                    </a:lnTo>
                    <a:lnTo>
                      <a:pt x="67" y="709"/>
                    </a:lnTo>
                    <a:lnTo>
                      <a:pt x="68" y="707"/>
                    </a:lnTo>
                    <a:lnTo>
                      <a:pt x="63" y="706"/>
                    </a:lnTo>
                    <a:lnTo>
                      <a:pt x="60" y="705"/>
                    </a:lnTo>
                    <a:lnTo>
                      <a:pt x="66" y="703"/>
                    </a:lnTo>
                    <a:lnTo>
                      <a:pt x="72" y="703"/>
                    </a:lnTo>
                    <a:lnTo>
                      <a:pt x="78" y="703"/>
                    </a:lnTo>
                    <a:lnTo>
                      <a:pt x="78" y="701"/>
                    </a:lnTo>
                    <a:lnTo>
                      <a:pt x="67" y="701"/>
                    </a:lnTo>
                    <a:lnTo>
                      <a:pt x="66" y="698"/>
                    </a:lnTo>
                    <a:lnTo>
                      <a:pt x="72" y="695"/>
                    </a:lnTo>
                    <a:lnTo>
                      <a:pt x="73" y="697"/>
                    </a:lnTo>
                    <a:lnTo>
                      <a:pt x="74" y="695"/>
                    </a:lnTo>
                    <a:lnTo>
                      <a:pt x="78" y="695"/>
                    </a:lnTo>
                    <a:lnTo>
                      <a:pt x="79" y="698"/>
                    </a:lnTo>
                    <a:lnTo>
                      <a:pt x="80" y="695"/>
                    </a:lnTo>
                    <a:lnTo>
                      <a:pt x="87" y="693"/>
                    </a:lnTo>
                    <a:lnTo>
                      <a:pt x="89" y="696"/>
                    </a:lnTo>
                    <a:lnTo>
                      <a:pt x="91" y="699"/>
                    </a:lnTo>
                    <a:lnTo>
                      <a:pt x="94" y="695"/>
                    </a:lnTo>
                    <a:lnTo>
                      <a:pt x="98" y="694"/>
                    </a:lnTo>
                    <a:lnTo>
                      <a:pt x="98" y="703"/>
                    </a:lnTo>
                    <a:lnTo>
                      <a:pt x="100" y="703"/>
                    </a:lnTo>
                    <a:lnTo>
                      <a:pt x="100" y="697"/>
                    </a:lnTo>
                    <a:lnTo>
                      <a:pt x="107" y="699"/>
                    </a:lnTo>
                    <a:lnTo>
                      <a:pt x="108" y="699"/>
                    </a:lnTo>
                    <a:lnTo>
                      <a:pt x="110" y="701"/>
                    </a:lnTo>
                    <a:lnTo>
                      <a:pt x="111" y="704"/>
                    </a:lnTo>
                    <a:lnTo>
                      <a:pt x="113" y="704"/>
                    </a:lnTo>
                    <a:lnTo>
                      <a:pt x="114" y="707"/>
                    </a:lnTo>
                    <a:lnTo>
                      <a:pt x="117" y="707"/>
                    </a:lnTo>
                    <a:lnTo>
                      <a:pt x="119" y="704"/>
                    </a:lnTo>
                    <a:lnTo>
                      <a:pt x="124" y="701"/>
                    </a:lnTo>
                    <a:lnTo>
                      <a:pt x="124" y="699"/>
                    </a:lnTo>
                    <a:lnTo>
                      <a:pt x="121" y="699"/>
                    </a:lnTo>
                    <a:lnTo>
                      <a:pt x="119" y="700"/>
                    </a:lnTo>
                    <a:lnTo>
                      <a:pt x="116" y="699"/>
                    </a:lnTo>
                    <a:lnTo>
                      <a:pt x="116" y="697"/>
                    </a:lnTo>
                    <a:lnTo>
                      <a:pt x="114" y="694"/>
                    </a:lnTo>
                    <a:lnTo>
                      <a:pt x="113" y="690"/>
                    </a:lnTo>
                    <a:lnTo>
                      <a:pt x="113" y="688"/>
                    </a:lnTo>
                    <a:lnTo>
                      <a:pt x="109" y="688"/>
                    </a:lnTo>
                    <a:lnTo>
                      <a:pt x="101" y="688"/>
                    </a:lnTo>
                    <a:lnTo>
                      <a:pt x="95" y="688"/>
                    </a:lnTo>
                    <a:lnTo>
                      <a:pt x="94" y="682"/>
                    </a:lnTo>
                    <a:lnTo>
                      <a:pt x="98" y="680"/>
                    </a:lnTo>
                    <a:lnTo>
                      <a:pt x="104" y="682"/>
                    </a:lnTo>
                    <a:lnTo>
                      <a:pt x="101" y="677"/>
                    </a:lnTo>
                    <a:lnTo>
                      <a:pt x="95" y="678"/>
                    </a:lnTo>
                    <a:lnTo>
                      <a:pt x="95" y="676"/>
                    </a:lnTo>
                    <a:lnTo>
                      <a:pt x="93" y="673"/>
                    </a:lnTo>
                    <a:lnTo>
                      <a:pt x="99" y="668"/>
                    </a:lnTo>
                    <a:lnTo>
                      <a:pt x="108" y="665"/>
                    </a:lnTo>
                    <a:lnTo>
                      <a:pt x="113" y="670"/>
                    </a:lnTo>
                    <a:lnTo>
                      <a:pt x="114" y="673"/>
                    </a:lnTo>
                    <a:lnTo>
                      <a:pt x="121" y="671"/>
                    </a:lnTo>
                    <a:lnTo>
                      <a:pt x="125" y="670"/>
                    </a:lnTo>
                    <a:lnTo>
                      <a:pt x="126" y="667"/>
                    </a:lnTo>
                    <a:lnTo>
                      <a:pt x="123" y="668"/>
                    </a:lnTo>
                    <a:lnTo>
                      <a:pt x="117" y="670"/>
                    </a:lnTo>
                    <a:lnTo>
                      <a:pt x="113" y="669"/>
                    </a:lnTo>
                    <a:lnTo>
                      <a:pt x="112" y="666"/>
                    </a:lnTo>
                    <a:lnTo>
                      <a:pt x="114" y="664"/>
                    </a:lnTo>
                    <a:lnTo>
                      <a:pt x="110" y="664"/>
                    </a:lnTo>
                    <a:lnTo>
                      <a:pt x="118" y="663"/>
                    </a:lnTo>
                    <a:lnTo>
                      <a:pt x="119" y="665"/>
                    </a:lnTo>
                    <a:lnTo>
                      <a:pt x="119" y="661"/>
                    </a:lnTo>
                    <a:lnTo>
                      <a:pt x="122" y="658"/>
                    </a:lnTo>
                    <a:lnTo>
                      <a:pt x="124" y="664"/>
                    </a:lnTo>
                    <a:lnTo>
                      <a:pt x="124" y="660"/>
                    </a:lnTo>
                    <a:lnTo>
                      <a:pt x="131" y="658"/>
                    </a:lnTo>
                    <a:lnTo>
                      <a:pt x="130" y="664"/>
                    </a:lnTo>
                    <a:lnTo>
                      <a:pt x="127" y="664"/>
                    </a:lnTo>
                    <a:lnTo>
                      <a:pt x="128" y="668"/>
                    </a:lnTo>
                    <a:lnTo>
                      <a:pt x="134" y="664"/>
                    </a:lnTo>
                    <a:lnTo>
                      <a:pt x="134" y="661"/>
                    </a:lnTo>
                    <a:lnTo>
                      <a:pt x="137" y="658"/>
                    </a:lnTo>
                    <a:lnTo>
                      <a:pt x="138" y="658"/>
                    </a:lnTo>
                    <a:lnTo>
                      <a:pt x="139" y="663"/>
                    </a:lnTo>
                    <a:lnTo>
                      <a:pt x="143" y="667"/>
                    </a:lnTo>
                    <a:lnTo>
                      <a:pt x="146" y="670"/>
                    </a:lnTo>
                    <a:lnTo>
                      <a:pt x="145" y="673"/>
                    </a:lnTo>
                    <a:lnTo>
                      <a:pt x="147" y="676"/>
                    </a:lnTo>
                    <a:lnTo>
                      <a:pt x="154" y="681"/>
                    </a:lnTo>
                    <a:lnTo>
                      <a:pt x="157" y="677"/>
                    </a:lnTo>
                    <a:lnTo>
                      <a:pt x="152" y="674"/>
                    </a:lnTo>
                    <a:lnTo>
                      <a:pt x="150" y="672"/>
                    </a:lnTo>
                    <a:lnTo>
                      <a:pt x="147" y="668"/>
                    </a:lnTo>
                    <a:lnTo>
                      <a:pt x="143" y="664"/>
                    </a:lnTo>
                    <a:lnTo>
                      <a:pt x="141" y="663"/>
                    </a:lnTo>
                    <a:lnTo>
                      <a:pt x="141" y="657"/>
                    </a:lnTo>
                    <a:lnTo>
                      <a:pt x="144" y="657"/>
                    </a:lnTo>
                    <a:lnTo>
                      <a:pt x="151" y="657"/>
                    </a:lnTo>
                    <a:lnTo>
                      <a:pt x="156" y="658"/>
                    </a:lnTo>
                    <a:lnTo>
                      <a:pt x="158" y="660"/>
                    </a:lnTo>
                    <a:lnTo>
                      <a:pt x="160" y="659"/>
                    </a:lnTo>
                    <a:lnTo>
                      <a:pt x="159" y="653"/>
                    </a:lnTo>
                    <a:lnTo>
                      <a:pt x="153" y="656"/>
                    </a:lnTo>
                    <a:lnTo>
                      <a:pt x="149" y="655"/>
                    </a:lnTo>
                    <a:lnTo>
                      <a:pt x="146" y="651"/>
                    </a:lnTo>
                    <a:lnTo>
                      <a:pt x="145" y="646"/>
                    </a:lnTo>
                    <a:lnTo>
                      <a:pt x="148" y="647"/>
                    </a:lnTo>
                    <a:lnTo>
                      <a:pt x="153" y="646"/>
                    </a:lnTo>
                    <a:lnTo>
                      <a:pt x="155" y="649"/>
                    </a:lnTo>
                    <a:lnTo>
                      <a:pt x="157" y="653"/>
                    </a:lnTo>
                    <a:lnTo>
                      <a:pt x="159" y="652"/>
                    </a:lnTo>
                    <a:lnTo>
                      <a:pt x="155" y="647"/>
                    </a:lnTo>
                    <a:lnTo>
                      <a:pt x="155" y="644"/>
                    </a:lnTo>
                    <a:lnTo>
                      <a:pt x="166" y="641"/>
                    </a:lnTo>
                    <a:lnTo>
                      <a:pt x="162" y="636"/>
                    </a:lnTo>
                    <a:lnTo>
                      <a:pt x="165" y="635"/>
                    </a:lnTo>
                    <a:lnTo>
                      <a:pt x="169" y="634"/>
                    </a:lnTo>
                    <a:lnTo>
                      <a:pt x="170" y="636"/>
                    </a:lnTo>
                    <a:lnTo>
                      <a:pt x="172" y="635"/>
                    </a:lnTo>
                    <a:lnTo>
                      <a:pt x="174" y="636"/>
                    </a:lnTo>
                    <a:lnTo>
                      <a:pt x="173" y="633"/>
                    </a:lnTo>
                    <a:lnTo>
                      <a:pt x="175" y="632"/>
                    </a:lnTo>
                    <a:lnTo>
                      <a:pt x="176" y="633"/>
                    </a:lnTo>
                    <a:lnTo>
                      <a:pt x="180" y="639"/>
                    </a:lnTo>
                    <a:lnTo>
                      <a:pt x="177" y="645"/>
                    </a:lnTo>
                    <a:lnTo>
                      <a:pt x="174" y="646"/>
                    </a:lnTo>
                    <a:lnTo>
                      <a:pt x="176" y="650"/>
                    </a:lnTo>
                    <a:lnTo>
                      <a:pt x="177" y="646"/>
                    </a:lnTo>
                    <a:lnTo>
                      <a:pt x="181" y="644"/>
                    </a:lnTo>
                    <a:lnTo>
                      <a:pt x="185" y="643"/>
                    </a:lnTo>
                    <a:lnTo>
                      <a:pt x="187" y="640"/>
                    </a:lnTo>
                    <a:lnTo>
                      <a:pt x="193" y="639"/>
                    </a:lnTo>
                    <a:lnTo>
                      <a:pt x="193" y="638"/>
                    </a:lnTo>
                    <a:lnTo>
                      <a:pt x="190" y="639"/>
                    </a:lnTo>
                    <a:lnTo>
                      <a:pt x="185" y="640"/>
                    </a:lnTo>
                    <a:lnTo>
                      <a:pt x="184" y="640"/>
                    </a:lnTo>
                    <a:lnTo>
                      <a:pt x="181" y="638"/>
                    </a:lnTo>
                    <a:lnTo>
                      <a:pt x="181" y="635"/>
                    </a:lnTo>
                    <a:lnTo>
                      <a:pt x="185" y="634"/>
                    </a:lnTo>
                    <a:lnTo>
                      <a:pt x="190" y="633"/>
                    </a:lnTo>
                    <a:lnTo>
                      <a:pt x="192" y="633"/>
                    </a:lnTo>
                    <a:lnTo>
                      <a:pt x="193" y="630"/>
                    </a:lnTo>
                    <a:lnTo>
                      <a:pt x="189" y="632"/>
                    </a:lnTo>
                    <a:lnTo>
                      <a:pt x="185" y="629"/>
                    </a:lnTo>
                    <a:lnTo>
                      <a:pt x="186" y="633"/>
                    </a:lnTo>
                    <a:lnTo>
                      <a:pt x="183" y="633"/>
                    </a:lnTo>
                    <a:lnTo>
                      <a:pt x="180" y="630"/>
                    </a:lnTo>
                    <a:lnTo>
                      <a:pt x="183" y="628"/>
                    </a:lnTo>
                    <a:lnTo>
                      <a:pt x="189" y="625"/>
                    </a:lnTo>
                    <a:lnTo>
                      <a:pt x="190" y="625"/>
                    </a:lnTo>
                    <a:lnTo>
                      <a:pt x="190" y="628"/>
                    </a:lnTo>
                    <a:lnTo>
                      <a:pt x="190" y="627"/>
                    </a:lnTo>
                    <a:lnTo>
                      <a:pt x="193" y="624"/>
                    </a:lnTo>
                    <a:lnTo>
                      <a:pt x="195" y="624"/>
                    </a:lnTo>
                    <a:lnTo>
                      <a:pt x="196" y="627"/>
                    </a:lnTo>
                    <a:lnTo>
                      <a:pt x="196" y="622"/>
                    </a:lnTo>
                    <a:lnTo>
                      <a:pt x="195" y="622"/>
                    </a:lnTo>
                    <a:lnTo>
                      <a:pt x="202" y="618"/>
                    </a:lnTo>
                    <a:lnTo>
                      <a:pt x="203" y="622"/>
                    </a:lnTo>
                    <a:lnTo>
                      <a:pt x="204" y="625"/>
                    </a:lnTo>
                    <a:lnTo>
                      <a:pt x="206" y="626"/>
                    </a:lnTo>
                    <a:lnTo>
                      <a:pt x="206" y="628"/>
                    </a:lnTo>
                    <a:lnTo>
                      <a:pt x="208" y="630"/>
                    </a:lnTo>
                    <a:lnTo>
                      <a:pt x="209" y="633"/>
                    </a:lnTo>
                    <a:lnTo>
                      <a:pt x="211" y="634"/>
                    </a:lnTo>
                    <a:lnTo>
                      <a:pt x="210" y="640"/>
                    </a:lnTo>
                    <a:lnTo>
                      <a:pt x="208" y="642"/>
                    </a:lnTo>
                    <a:lnTo>
                      <a:pt x="206" y="644"/>
                    </a:lnTo>
                    <a:lnTo>
                      <a:pt x="205" y="644"/>
                    </a:lnTo>
                    <a:lnTo>
                      <a:pt x="205" y="646"/>
                    </a:lnTo>
                    <a:lnTo>
                      <a:pt x="207" y="646"/>
                    </a:lnTo>
                    <a:lnTo>
                      <a:pt x="210" y="643"/>
                    </a:lnTo>
                    <a:lnTo>
                      <a:pt x="214" y="642"/>
                    </a:lnTo>
                    <a:lnTo>
                      <a:pt x="217" y="644"/>
                    </a:lnTo>
                    <a:lnTo>
                      <a:pt x="220" y="645"/>
                    </a:lnTo>
                    <a:lnTo>
                      <a:pt x="221" y="644"/>
                    </a:lnTo>
                    <a:lnTo>
                      <a:pt x="221" y="642"/>
                    </a:lnTo>
                    <a:lnTo>
                      <a:pt x="217" y="642"/>
                    </a:lnTo>
                    <a:lnTo>
                      <a:pt x="214" y="640"/>
                    </a:lnTo>
                    <a:lnTo>
                      <a:pt x="215" y="637"/>
                    </a:lnTo>
                    <a:lnTo>
                      <a:pt x="218" y="636"/>
                    </a:lnTo>
                    <a:lnTo>
                      <a:pt x="221" y="634"/>
                    </a:lnTo>
                    <a:lnTo>
                      <a:pt x="225" y="635"/>
                    </a:lnTo>
                    <a:lnTo>
                      <a:pt x="227" y="635"/>
                    </a:lnTo>
                    <a:lnTo>
                      <a:pt x="229" y="634"/>
                    </a:lnTo>
                    <a:lnTo>
                      <a:pt x="231" y="634"/>
                    </a:lnTo>
                    <a:lnTo>
                      <a:pt x="232" y="635"/>
                    </a:lnTo>
                    <a:lnTo>
                      <a:pt x="236" y="635"/>
                    </a:lnTo>
                    <a:lnTo>
                      <a:pt x="241" y="636"/>
                    </a:lnTo>
                    <a:lnTo>
                      <a:pt x="244" y="636"/>
                    </a:lnTo>
                    <a:lnTo>
                      <a:pt x="245" y="635"/>
                    </a:lnTo>
                    <a:lnTo>
                      <a:pt x="247" y="633"/>
                    </a:lnTo>
                    <a:lnTo>
                      <a:pt x="244" y="632"/>
                    </a:lnTo>
                    <a:lnTo>
                      <a:pt x="241" y="629"/>
                    </a:lnTo>
                    <a:lnTo>
                      <a:pt x="242" y="628"/>
                    </a:lnTo>
                    <a:lnTo>
                      <a:pt x="244" y="627"/>
                    </a:lnTo>
                    <a:lnTo>
                      <a:pt x="246" y="625"/>
                    </a:lnTo>
                    <a:lnTo>
                      <a:pt x="248" y="622"/>
                    </a:lnTo>
                    <a:lnTo>
                      <a:pt x="247" y="621"/>
                    </a:lnTo>
                    <a:lnTo>
                      <a:pt x="238" y="627"/>
                    </a:lnTo>
                    <a:lnTo>
                      <a:pt x="239" y="622"/>
                    </a:lnTo>
                    <a:lnTo>
                      <a:pt x="242" y="620"/>
                    </a:lnTo>
                    <a:lnTo>
                      <a:pt x="246" y="618"/>
                    </a:lnTo>
                    <a:lnTo>
                      <a:pt x="247" y="616"/>
                    </a:lnTo>
                    <a:lnTo>
                      <a:pt x="251" y="614"/>
                    </a:lnTo>
                    <a:lnTo>
                      <a:pt x="252" y="615"/>
                    </a:lnTo>
                    <a:lnTo>
                      <a:pt x="257" y="612"/>
                    </a:lnTo>
                    <a:lnTo>
                      <a:pt x="259" y="610"/>
                    </a:lnTo>
                    <a:lnTo>
                      <a:pt x="262" y="610"/>
                    </a:lnTo>
                    <a:lnTo>
                      <a:pt x="265" y="609"/>
                    </a:lnTo>
                    <a:lnTo>
                      <a:pt x="267" y="608"/>
                    </a:lnTo>
                    <a:lnTo>
                      <a:pt x="266" y="604"/>
                    </a:lnTo>
                    <a:lnTo>
                      <a:pt x="264" y="604"/>
                    </a:lnTo>
                    <a:lnTo>
                      <a:pt x="262" y="604"/>
                    </a:lnTo>
                    <a:lnTo>
                      <a:pt x="261" y="601"/>
                    </a:lnTo>
                    <a:lnTo>
                      <a:pt x="257" y="603"/>
                    </a:lnTo>
                    <a:lnTo>
                      <a:pt x="254" y="602"/>
                    </a:lnTo>
                    <a:lnTo>
                      <a:pt x="254" y="598"/>
                    </a:lnTo>
                    <a:lnTo>
                      <a:pt x="258" y="597"/>
                    </a:lnTo>
                    <a:lnTo>
                      <a:pt x="258" y="596"/>
                    </a:lnTo>
                    <a:lnTo>
                      <a:pt x="261" y="592"/>
                    </a:lnTo>
                    <a:lnTo>
                      <a:pt x="265" y="593"/>
                    </a:lnTo>
                    <a:lnTo>
                      <a:pt x="268" y="592"/>
                    </a:lnTo>
                    <a:lnTo>
                      <a:pt x="268" y="589"/>
                    </a:lnTo>
                    <a:lnTo>
                      <a:pt x="266" y="589"/>
                    </a:lnTo>
                    <a:lnTo>
                      <a:pt x="261" y="587"/>
                    </a:lnTo>
                    <a:lnTo>
                      <a:pt x="261" y="586"/>
                    </a:lnTo>
                    <a:lnTo>
                      <a:pt x="264" y="583"/>
                    </a:lnTo>
                    <a:lnTo>
                      <a:pt x="263" y="582"/>
                    </a:lnTo>
                    <a:lnTo>
                      <a:pt x="258" y="585"/>
                    </a:lnTo>
                    <a:lnTo>
                      <a:pt x="258" y="589"/>
                    </a:lnTo>
                    <a:lnTo>
                      <a:pt x="257" y="590"/>
                    </a:lnTo>
                    <a:lnTo>
                      <a:pt x="250" y="593"/>
                    </a:lnTo>
                    <a:lnTo>
                      <a:pt x="245" y="599"/>
                    </a:lnTo>
                    <a:lnTo>
                      <a:pt x="237" y="603"/>
                    </a:lnTo>
                    <a:lnTo>
                      <a:pt x="235" y="606"/>
                    </a:lnTo>
                    <a:lnTo>
                      <a:pt x="237" y="605"/>
                    </a:lnTo>
                    <a:lnTo>
                      <a:pt x="239" y="603"/>
                    </a:lnTo>
                    <a:lnTo>
                      <a:pt x="244" y="602"/>
                    </a:lnTo>
                    <a:lnTo>
                      <a:pt x="248" y="599"/>
                    </a:lnTo>
                    <a:lnTo>
                      <a:pt x="252" y="600"/>
                    </a:lnTo>
                    <a:lnTo>
                      <a:pt x="253" y="604"/>
                    </a:lnTo>
                    <a:lnTo>
                      <a:pt x="250" y="606"/>
                    </a:lnTo>
                    <a:lnTo>
                      <a:pt x="248" y="611"/>
                    </a:lnTo>
                    <a:lnTo>
                      <a:pt x="241" y="614"/>
                    </a:lnTo>
                    <a:lnTo>
                      <a:pt x="238" y="616"/>
                    </a:lnTo>
                    <a:lnTo>
                      <a:pt x="228" y="625"/>
                    </a:lnTo>
                    <a:lnTo>
                      <a:pt x="220" y="627"/>
                    </a:lnTo>
                    <a:lnTo>
                      <a:pt x="216" y="630"/>
                    </a:lnTo>
                    <a:lnTo>
                      <a:pt x="211" y="630"/>
                    </a:lnTo>
                    <a:lnTo>
                      <a:pt x="209" y="627"/>
                    </a:lnTo>
                    <a:lnTo>
                      <a:pt x="208" y="624"/>
                    </a:lnTo>
                    <a:lnTo>
                      <a:pt x="209" y="622"/>
                    </a:lnTo>
                    <a:lnTo>
                      <a:pt x="207" y="622"/>
                    </a:lnTo>
                    <a:lnTo>
                      <a:pt x="206" y="617"/>
                    </a:lnTo>
                    <a:lnTo>
                      <a:pt x="207" y="616"/>
                    </a:lnTo>
                    <a:lnTo>
                      <a:pt x="211" y="614"/>
                    </a:lnTo>
                    <a:lnTo>
                      <a:pt x="214" y="612"/>
                    </a:lnTo>
                    <a:lnTo>
                      <a:pt x="220" y="608"/>
                    </a:lnTo>
                    <a:lnTo>
                      <a:pt x="212" y="610"/>
                    </a:lnTo>
                    <a:lnTo>
                      <a:pt x="207" y="612"/>
                    </a:lnTo>
                    <a:lnTo>
                      <a:pt x="201" y="613"/>
                    </a:lnTo>
                    <a:lnTo>
                      <a:pt x="196" y="616"/>
                    </a:lnTo>
                    <a:lnTo>
                      <a:pt x="196" y="611"/>
                    </a:lnTo>
                    <a:lnTo>
                      <a:pt x="204" y="609"/>
                    </a:lnTo>
                    <a:lnTo>
                      <a:pt x="196" y="609"/>
                    </a:lnTo>
                    <a:lnTo>
                      <a:pt x="197" y="606"/>
                    </a:lnTo>
                    <a:lnTo>
                      <a:pt x="202" y="604"/>
                    </a:lnTo>
                    <a:lnTo>
                      <a:pt x="207" y="602"/>
                    </a:lnTo>
                    <a:lnTo>
                      <a:pt x="208" y="600"/>
                    </a:lnTo>
                    <a:lnTo>
                      <a:pt x="207" y="600"/>
                    </a:lnTo>
                    <a:lnTo>
                      <a:pt x="210" y="598"/>
                    </a:lnTo>
                    <a:lnTo>
                      <a:pt x="211" y="599"/>
                    </a:lnTo>
                    <a:lnTo>
                      <a:pt x="218" y="596"/>
                    </a:lnTo>
                    <a:lnTo>
                      <a:pt x="219" y="596"/>
                    </a:lnTo>
                    <a:lnTo>
                      <a:pt x="222" y="598"/>
                    </a:lnTo>
                    <a:lnTo>
                      <a:pt x="220" y="594"/>
                    </a:lnTo>
                    <a:lnTo>
                      <a:pt x="220" y="593"/>
                    </a:lnTo>
                    <a:lnTo>
                      <a:pt x="217" y="595"/>
                    </a:lnTo>
                    <a:lnTo>
                      <a:pt x="217" y="594"/>
                    </a:lnTo>
                    <a:lnTo>
                      <a:pt x="220" y="591"/>
                    </a:lnTo>
                    <a:lnTo>
                      <a:pt x="215" y="592"/>
                    </a:lnTo>
                    <a:lnTo>
                      <a:pt x="214" y="592"/>
                    </a:lnTo>
                    <a:lnTo>
                      <a:pt x="214" y="588"/>
                    </a:lnTo>
                    <a:lnTo>
                      <a:pt x="216" y="586"/>
                    </a:lnTo>
                    <a:lnTo>
                      <a:pt x="215" y="586"/>
                    </a:lnTo>
                    <a:lnTo>
                      <a:pt x="213" y="586"/>
                    </a:lnTo>
                    <a:lnTo>
                      <a:pt x="211" y="584"/>
                    </a:lnTo>
                    <a:lnTo>
                      <a:pt x="213" y="583"/>
                    </a:lnTo>
                    <a:lnTo>
                      <a:pt x="214" y="584"/>
                    </a:lnTo>
                    <a:lnTo>
                      <a:pt x="214" y="582"/>
                    </a:lnTo>
                    <a:lnTo>
                      <a:pt x="216" y="581"/>
                    </a:lnTo>
                    <a:lnTo>
                      <a:pt x="219" y="584"/>
                    </a:lnTo>
                    <a:lnTo>
                      <a:pt x="223" y="581"/>
                    </a:lnTo>
                    <a:lnTo>
                      <a:pt x="221" y="581"/>
                    </a:lnTo>
                    <a:lnTo>
                      <a:pt x="219" y="581"/>
                    </a:lnTo>
                    <a:lnTo>
                      <a:pt x="219" y="579"/>
                    </a:lnTo>
                    <a:lnTo>
                      <a:pt x="222" y="577"/>
                    </a:lnTo>
                    <a:lnTo>
                      <a:pt x="220" y="575"/>
                    </a:lnTo>
                    <a:lnTo>
                      <a:pt x="221" y="574"/>
                    </a:lnTo>
                    <a:lnTo>
                      <a:pt x="226" y="574"/>
                    </a:lnTo>
                    <a:lnTo>
                      <a:pt x="226" y="575"/>
                    </a:lnTo>
                    <a:lnTo>
                      <a:pt x="228" y="575"/>
                    </a:lnTo>
                    <a:lnTo>
                      <a:pt x="227" y="574"/>
                    </a:lnTo>
                    <a:lnTo>
                      <a:pt x="225" y="571"/>
                    </a:lnTo>
                    <a:lnTo>
                      <a:pt x="226" y="570"/>
                    </a:lnTo>
                    <a:lnTo>
                      <a:pt x="227" y="569"/>
                    </a:lnTo>
                    <a:lnTo>
                      <a:pt x="226" y="567"/>
                    </a:lnTo>
                    <a:lnTo>
                      <a:pt x="230" y="566"/>
                    </a:lnTo>
                    <a:lnTo>
                      <a:pt x="233" y="566"/>
                    </a:lnTo>
                    <a:lnTo>
                      <a:pt x="233" y="565"/>
                    </a:lnTo>
                    <a:lnTo>
                      <a:pt x="232" y="565"/>
                    </a:lnTo>
                    <a:lnTo>
                      <a:pt x="231" y="562"/>
                    </a:lnTo>
                    <a:lnTo>
                      <a:pt x="233" y="560"/>
                    </a:lnTo>
                    <a:lnTo>
                      <a:pt x="234" y="560"/>
                    </a:lnTo>
                    <a:lnTo>
                      <a:pt x="235" y="557"/>
                    </a:lnTo>
                    <a:lnTo>
                      <a:pt x="236" y="553"/>
                    </a:lnTo>
                    <a:lnTo>
                      <a:pt x="242" y="551"/>
                    </a:lnTo>
                    <a:lnTo>
                      <a:pt x="244" y="549"/>
                    </a:lnTo>
                    <a:lnTo>
                      <a:pt x="249" y="548"/>
                    </a:lnTo>
                    <a:lnTo>
                      <a:pt x="250" y="546"/>
                    </a:lnTo>
                    <a:lnTo>
                      <a:pt x="248" y="543"/>
                    </a:lnTo>
                    <a:lnTo>
                      <a:pt x="250" y="540"/>
                    </a:lnTo>
                    <a:lnTo>
                      <a:pt x="253" y="544"/>
                    </a:lnTo>
                    <a:lnTo>
                      <a:pt x="254" y="548"/>
                    </a:lnTo>
                    <a:lnTo>
                      <a:pt x="258" y="554"/>
                    </a:lnTo>
                    <a:lnTo>
                      <a:pt x="263" y="555"/>
                    </a:lnTo>
                    <a:lnTo>
                      <a:pt x="262" y="559"/>
                    </a:lnTo>
                    <a:lnTo>
                      <a:pt x="260" y="562"/>
                    </a:lnTo>
                    <a:lnTo>
                      <a:pt x="261" y="563"/>
                    </a:lnTo>
                    <a:lnTo>
                      <a:pt x="266" y="555"/>
                    </a:lnTo>
                    <a:lnTo>
                      <a:pt x="269" y="555"/>
                    </a:lnTo>
                    <a:lnTo>
                      <a:pt x="272" y="552"/>
                    </a:lnTo>
                    <a:lnTo>
                      <a:pt x="278" y="554"/>
                    </a:lnTo>
                    <a:lnTo>
                      <a:pt x="286" y="554"/>
                    </a:lnTo>
                    <a:lnTo>
                      <a:pt x="286" y="552"/>
                    </a:lnTo>
                    <a:lnTo>
                      <a:pt x="288" y="549"/>
                    </a:lnTo>
                    <a:lnTo>
                      <a:pt x="285" y="551"/>
                    </a:lnTo>
                    <a:lnTo>
                      <a:pt x="284" y="553"/>
                    </a:lnTo>
                    <a:lnTo>
                      <a:pt x="274" y="551"/>
                    </a:lnTo>
                    <a:lnTo>
                      <a:pt x="268" y="553"/>
                    </a:lnTo>
                    <a:lnTo>
                      <a:pt x="262" y="550"/>
                    </a:lnTo>
                    <a:lnTo>
                      <a:pt x="256" y="545"/>
                    </a:lnTo>
                    <a:lnTo>
                      <a:pt x="253" y="538"/>
                    </a:lnTo>
                    <a:lnTo>
                      <a:pt x="255" y="537"/>
                    </a:lnTo>
                    <a:lnTo>
                      <a:pt x="259" y="535"/>
                    </a:lnTo>
                    <a:lnTo>
                      <a:pt x="264" y="534"/>
                    </a:lnTo>
                    <a:lnTo>
                      <a:pt x="266" y="535"/>
                    </a:lnTo>
                    <a:lnTo>
                      <a:pt x="268" y="533"/>
                    </a:lnTo>
                    <a:lnTo>
                      <a:pt x="272" y="529"/>
                    </a:lnTo>
                    <a:lnTo>
                      <a:pt x="279" y="527"/>
                    </a:lnTo>
                    <a:lnTo>
                      <a:pt x="282" y="526"/>
                    </a:lnTo>
                    <a:lnTo>
                      <a:pt x="281" y="524"/>
                    </a:lnTo>
                    <a:lnTo>
                      <a:pt x="278" y="525"/>
                    </a:lnTo>
                    <a:lnTo>
                      <a:pt x="272" y="524"/>
                    </a:lnTo>
                    <a:lnTo>
                      <a:pt x="268" y="525"/>
                    </a:lnTo>
                    <a:lnTo>
                      <a:pt x="266" y="528"/>
                    </a:lnTo>
                    <a:lnTo>
                      <a:pt x="260" y="531"/>
                    </a:lnTo>
                    <a:lnTo>
                      <a:pt x="259" y="530"/>
                    </a:lnTo>
                    <a:lnTo>
                      <a:pt x="267" y="524"/>
                    </a:lnTo>
                    <a:lnTo>
                      <a:pt x="261" y="523"/>
                    </a:lnTo>
                    <a:lnTo>
                      <a:pt x="261" y="521"/>
                    </a:lnTo>
                    <a:lnTo>
                      <a:pt x="264" y="517"/>
                    </a:lnTo>
                    <a:lnTo>
                      <a:pt x="269" y="514"/>
                    </a:lnTo>
                    <a:lnTo>
                      <a:pt x="274" y="511"/>
                    </a:lnTo>
                    <a:lnTo>
                      <a:pt x="278" y="512"/>
                    </a:lnTo>
                    <a:lnTo>
                      <a:pt x="279" y="511"/>
                    </a:lnTo>
                    <a:lnTo>
                      <a:pt x="274" y="510"/>
                    </a:lnTo>
                    <a:lnTo>
                      <a:pt x="277" y="508"/>
                    </a:lnTo>
                    <a:lnTo>
                      <a:pt x="279" y="509"/>
                    </a:lnTo>
                    <a:lnTo>
                      <a:pt x="280" y="508"/>
                    </a:lnTo>
                    <a:lnTo>
                      <a:pt x="279" y="506"/>
                    </a:lnTo>
                    <a:lnTo>
                      <a:pt x="283" y="500"/>
                    </a:lnTo>
                    <a:lnTo>
                      <a:pt x="286" y="497"/>
                    </a:lnTo>
                    <a:lnTo>
                      <a:pt x="289" y="498"/>
                    </a:lnTo>
                    <a:lnTo>
                      <a:pt x="290" y="499"/>
                    </a:lnTo>
                    <a:lnTo>
                      <a:pt x="288" y="503"/>
                    </a:lnTo>
                    <a:lnTo>
                      <a:pt x="290" y="504"/>
                    </a:lnTo>
                    <a:lnTo>
                      <a:pt x="291" y="502"/>
                    </a:lnTo>
                    <a:lnTo>
                      <a:pt x="294" y="501"/>
                    </a:lnTo>
                    <a:lnTo>
                      <a:pt x="293" y="499"/>
                    </a:lnTo>
                    <a:lnTo>
                      <a:pt x="293" y="497"/>
                    </a:lnTo>
                    <a:lnTo>
                      <a:pt x="297" y="494"/>
                    </a:lnTo>
                    <a:lnTo>
                      <a:pt x="299" y="498"/>
                    </a:lnTo>
                    <a:lnTo>
                      <a:pt x="298" y="502"/>
                    </a:lnTo>
                    <a:lnTo>
                      <a:pt x="301" y="502"/>
                    </a:lnTo>
                    <a:lnTo>
                      <a:pt x="301" y="503"/>
                    </a:lnTo>
                    <a:lnTo>
                      <a:pt x="297" y="506"/>
                    </a:lnTo>
                    <a:lnTo>
                      <a:pt x="298" y="507"/>
                    </a:lnTo>
                    <a:lnTo>
                      <a:pt x="303" y="503"/>
                    </a:lnTo>
                    <a:lnTo>
                      <a:pt x="313" y="499"/>
                    </a:lnTo>
                    <a:lnTo>
                      <a:pt x="318" y="492"/>
                    </a:lnTo>
                    <a:lnTo>
                      <a:pt x="320" y="490"/>
                    </a:lnTo>
                    <a:lnTo>
                      <a:pt x="324" y="486"/>
                    </a:lnTo>
                    <a:lnTo>
                      <a:pt x="323" y="485"/>
                    </a:lnTo>
                    <a:lnTo>
                      <a:pt x="317" y="491"/>
                    </a:lnTo>
                    <a:lnTo>
                      <a:pt x="312" y="497"/>
                    </a:lnTo>
                    <a:lnTo>
                      <a:pt x="307" y="500"/>
                    </a:lnTo>
                    <a:lnTo>
                      <a:pt x="303" y="498"/>
                    </a:lnTo>
                    <a:lnTo>
                      <a:pt x="303" y="497"/>
                    </a:lnTo>
                    <a:lnTo>
                      <a:pt x="308" y="496"/>
                    </a:lnTo>
                    <a:lnTo>
                      <a:pt x="305" y="495"/>
                    </a:lnTo>
                    <a:lnTo>
                      <a:pt x="304" y="493"/>
                    </a:lnTo>
                    <a:lnTo>
                      <a:pt x="302" y="493"/>
                    </a:lnTo>
                    <a:lnTo>
                      <a:pt x="303" y="492"/>
                    </a:lnTo>
                    <a:lnTo>
                      <a:pt x="308" y="492"/>
                    </a:lnTo>
                    <a:lnTo>
                      <a:pt x="308" y="491"/>
                    </a:lnTo>
                    <a:lnTo>
                      <a:pt x="303" y="490"/>
                    </a:lnTo>
                    <a:lnTo>
                      <a:pt x="299" y="492"/>
                    </a:lnTo>
                    <a:lnTo>
                      <a:pt x="301" y="487"/>
                    </a:lnTo>
                    <a:lnTo>
                      <a:pt x="305" y="486"/>
                    </a:lnTo>
                    <a:lnTo>
                      <a:pt x="305" y="485"/>
                    </a:lnTo>
                    <a:lnTo>
                      <a:pt x="304" y="485"/>
                    </a:lnTo>
                    <a:lnTo>
                      <a:pt x="305" y="484"/>
                    </a:lnTo>
                    <a:lnTo>
                      <a:pt x="309" y="482"/>
                    </a:lnTo>
                    <a:lnTo>
                      <a:pt x="308" y="482"/>
                    </a:lnTo>
                    <a:lnTo>
                      <a:pt x="304" y="482"/>
                    </a:lnTo>
                    <a:lnTo>
                      <a:pt x="301" y="485"/>
                    </a:lnTo>
                    <a:lnTo>
                      <a:pt x="297" y="486"/>
                    </a:lnTo>
                    <a:lnTo>
                      <a:pt x="297" y="488"/>
                    </a:lnTo>
                    <a:lnTo>
                      <a:pt x="299" y="488"/>
                    </a:lnTo>
                    <a:lnTo>
                      <a:pt x="297" y="491"/>
                    </a:lnTo>
                    <a:lnTo>
                      <a:pt x="291" y="495"/>
                    </a:lnTo>
                    <a:lnTo>
                      <a:pt x="293" y="489"/>
                    </a:lnTo>
                    <a:lnTo>
                      <a:pt x="294" y="487"/>
                    </a:lnTo>
                    <a:lnTo>
                      <a:pt x="292" y="487"/>
                    </a:lnTo>
                    <a:lnTo>
                      <a:pt x="294" y="482"/>
                    </a:lnTo>
                    <a:lnTo>
                      <a:pt x="297" y="483"/>
                    </a:lnTo>
                    <a:lnTo>
                      <a:pt x="297" y="481"/>
                    </a:lnTo>
                    <a:lnTo>
                      <a:pt x="295" y="480"/>
                    </a:lnTo>
                    <a:lnTo>
                      <a:pt x="297" y="478"/>
                    </a:lnTo>
                    <a:lnTo>
                      <a:pt x="301" y="475"/>
                    </a:lnTo>
                    <a:lnTo>
                      <a:pt x="302" y="473"/>
                    </a:lnTo>
                    <a:lnTo>
                      <a:pt x="300" y="473"/>
                    </a:lnTo>
                    <a:lnTo>
                      <a:pt x="297" y="475"/>
                    </a:lnTo>
                    <a:lnTo>
                      <a:pt x="297" y="474"/>
                    </a:lnTo>
                    <a:lnTo>
                      <a:pt x="298" y="466"/>
                    </a:lnTo>
                    <a:lnTo>
                      <a:pt x="300" y="466"/>
                    </a:lnTo>
                    <a:lnTo>
                      <a:pt x="301" y="469"/>
                    </a:lnTo>
                    <a:lnTo>
                      <a:pt x="304" y="473"/>
                    </a:lnTo>
                    <a:lnTo>
                      <a:pt x="305" y="477"/>
                    </a:lnTo>
                    <a:lnTo>
                      <a:pt x="309" y="476"/>
                    </a:lnTo>
                    <a:lnTo>
                      <a:pt x="312" y="477"/>
                    </a:lnTo>
                    <a:lnTo>
                      <a:pt x="313" y="475"/>
                    </a:lnTo>
                    <a:lnTo>
                      <a:pt x="309" y="471"/>
                    </a:lnTo>
                    <a:lnTo>
                      <a:pt x="309" y="465"/>
                    </a:lnTo>
                    <a:lnTo>
                      <a:pt x="309" y="470"/>
                    </a:lnTo>
                    <a:lnTo>
                      <a:pt x="307" y="472"/>
                    </a:lnTo>
                    <a:lnTo>
                      <a:pt x="306" y="471"/>
                    </a:lnTo>
                    <a:lnTo>
                      <a:pt x="307" y="468"/>
                    </a:lnTo>
                    <a:lnTo>
                      <a:pt x="308" y="466"/>
                    </a:lnTo>
                    <a:lnTo>
                      <a:pt x="305" y="470"/>
                    </a:lnTo>
                    <a:lnTo>
                      <a:pt x="303" y="467"/>
                    </a:lnTo>
                    <a:lnTo>
                      <a:pt x="304" y="465"/>
                    </a:lnTo>
                    <a:lnTo>
                      <a:pt x="303" y="466"/>
                    </a:lnTo>
                    <a:lnTo>
                      <a:pt x="302" y="462"/>
                    </a:lnTo>
                    <a:lnTo>
                      <a:pt x="306" y="454"/>
                    </a:lnTo>
                    <a:lnTo>
                      <a:pt x="309" y="455"/>
                    </a:lnTo>
                    <a:lnTo>
                      <a:pt x="311" y="458"/>
                    </a:lnTo>
                    <a:lnTo>
                      <a:pt x="310" y="461"/>
                    </a:lnTo>
                    <a:lnTo>
                      <a:pt x="316" y="462"/>
                    </a:lnTo>
                    <a:lnTo>
                      <a:pt x="316" y="464"/>
                    </a:lnTo>
                    <a:lnTo>
                      <a:pt x="319" y="463"/>
                    </a:lnTo>
                    <a:lnTo>
                      <a:pt x="317" y="461"/>
                    </a:lnTo>
                    <a:lnTo>
                      <a:pt x="313" y="460"/>
                    </a:lnTo>
                    <a:lnTo>
                      <a:pt x="313" y="457"/>
                    </a:lnTo>
                    <a:lnTo>
                      <a:pt x="310" y="456"/>
                    </a:lnTo>
                    <a:lnTo>
                      <a:pt x="310" y="454"/>
                    </a:lnTo>
                    <a:lnTo>
                      <a:pt x="309" y="453"/>
                    </a:lnTo>
                    <a:lnTo>
                      <a:pt x="310" y="449"/>
                    </a:lnTo>
                    <a:lnTo>
                      <a:pt x="312" y="449"/>
                    </a:lnTo>
                    <a:lnTo>
                      <a:pt x="313" y="450"/>
                    </a:lnTo>
                    <a:lnTo>
                      <a:pt x="315" y="449"/>
                    </a:lnTo>
                    <a:lnTo>
                      <a:pt x="313" y="444"/>
                    </a:lnTo>
                    <a:lnTo>
                      <a:pt x="310" y="447"/>
                    </a:lnTo>
                    <a:lnTo>
                      <a:pt x="311" y="444"/>
                    </a:lnTo>
                    <a:lnTo>
                      <a:pt x="311" y="440"/>
                    </a:lnTo>
                    <a:lnTo>
                      <a:pt x="319" y="435"/>
                    </a:lnTo>
                    <a:lnTo>
                      <a:pt x="321" y="437"/>
                    </a:lnTo>
                    <a:lnTo>
                      <a:pt x="323" y="438"/>
                    </a:lnTo>
                    <a:lnTo>
                      <a:pt x="326" y="439"/>
                    </a:lnTo>
                    <a:lnTo>
                      <a:pt x="326" y="441"/>
                    </a:lnTo>
                    <a:lnTo>
                      <a:pt x="328" y="442"/>
                    </a:lnTo>
                    <a:lnTo>
                      <a:pt x="330" y="444"/>
                    </a:lnTo>
                    <a:lnTo>
                      <a:pt x="331" y="448"/>
                    </a:lnTo>
                    <a:lnTo>
                      <a:pt x="333" y="450"/>
                    </a:lnTo>
                    <a:lnTo>
                      <a:pt x="333" y="446"/>
                    </a:lnTo>
                    <a:lnTo>
                      <a:pt x="330" y="441"/>
                    </a:lnTo>
                    <a:lnTo>
                      <a:pt x="329" y="438"/>
                    </a:lnTo>
                    <a:lnTo>
                      <a:pt x="326" y="438"/>
                    </a:lnTo>
                    <a:lnTo>
                      <a:pt x="321" y="435"/>
                    </a:lnTo>
                    <a:lnTo>
                      <a:pt x="322" y="430"/>
                    </a:lnTo>
                    <a:lnTo>
                      <a:pt x="325" y="428"/>
                    </a:lnTo>
                    <a:lnTo>
                      <a:pt x="319" y="428"/>
                    </a:lnTo>
                    <a:lnTo>
                      <a:pt x="314" y="429"/>
                    </a:lnTo>
                    <a:lnTo>
                      <a:pt x="311" y="434"/>
                    </a:lnTo>
                    <a:lnTo>
                      <a:pt x="321" y="430"/>
                    </a:lnTo>
                    <a:lnTo>
                      <a:pt x="321" y="433"/>
                    </a:lnTo>
                    <a:lnTo>
                      <a:pt x="315" y="435"/>
                    </a:lnTo>
                    <a:lnTo>
                      <a:pt x="308" y="441"/>
                    </a:lnTo>
                    <a:lnTo>
                      <a:pt x="307" y="444"/>
                    </a:lnTo>
                    <a:lnTo>
                      <a:pt x="304" y="444"/>
                    </a:lnTo>
                    <a:lnTo>
                      <a:pt x="306" y="441"/>
                    </a:lnTo>
                    <a:lnTo>
                      <a:pt x="303" y="442"/>
                    </a:lnTo>
                    <a:lnTo>
                      <a:pt x="303" y="439"/>
                    </a:lnTo>
                    <a:lnTo>
                      <a:pt x="305" y="438"/>
                    </a:lnTo>
                    <a:lnTo>
                      <a:pt x="306" y="435"/>
                    </a:lnTo>
                    <a:lnTo>
                      <a:pt x="309" y="432"/>
                    </a:lnTo>
                    <a:lnTo>
                      <a:pt x="313" y="426"/>
                    </a:lnTo>
                    <a:lnTo>
                      <a:pt x="318" y="422"/>
                    </a:lnTo>
                    <a:lnTo>
                      <a:pt x="327" y="420"/>
                    </a:lnTo>
                    <a:lnTo>
                      <a:pt x="332" y="419"/>
                    </a:lnTo>
                    <a:lnTo>
                      <a:pt x="333" y="417"/>
                    </a:lnTo>
                    <a:lnTo>
                      <a:pt x="336" y="415"/>
                    </a:lnTo>
                    <a:lnTo>
                      <a:pt x="337" y="415"/>
                    </a:lnTo>
                    <a:lnTo>
                      <a:pt x="344" y="414"/>
                    </a:lnTo>
                    <a:lnTo>
                      <a:pt x="344" y="415"/>
                    </a:lnTo>
                    <a:lnTo>
                      <a:pt x="342" y="417"/>
                    </a:lnTo>
                    <a:lnTo>
                      <a:pt x="345" y="417"/>
                    </a:lnTo>
                    <a:lnTo>
                      <a:pt x="344" y="423"/>
                    </a:lnTo>
                    <a:lnTo>
                      <a:pt x="346" y="420"/>
                    </a:lnTo>
                    <a:lnTo>
                      <a:pt x="351" y="419"/>
                    </a:lnTo>
                    <a:lnTo>
                      <a:pt x="353" y="421"/>
                    </a:lnTo>
                    <a:lnTo>
                      <a:pt x="354" y="421"/>
                    </a:lnTo>
                    <a:lnTo>
                      <a:pt x="352" y="418"/>
                    </a:lnTo>
                    <a:lnTo>
                      <a:pt x="349" y="418"/>
                    </a:lnTo>
                    <a:lnTo>
                      <a:pt x="345" y="414"/>
                    </a:lnTo>
                    <a:lnTo>
                      <a:pt x="352" y="413"/>
                    </a:lnTo>
                    <a:lnTo>
                      <a:pt x="352" y="415"/>
                    </a:lnTo>
                    <a:lnTo>
                      <a:pt x="358" y="413"/>
                    </a:lnTo>
                    <a:lnTo>
                      <a:pt x="364" y="408"/>
                    </a:lnTo>
                    <a:lnTo>
                      <a:pt x="363" y="407"/>
                    </a:lnTo>
                    <a:lnTo>
                      <a:pt x="357" y="410"/>
                    </a:lnTo>
                    <a:lnTo>
                      <a:pt x="352" y="410"/>
                    </a:lnTo>
                    <a:lnTo>
                      <a:pt x="346" y="413"/>
                    </a:lnTo>
                    <a:lnTo>
                      <a:pt x="345" y="413"/>
                    </a:lnTo>
                    <a:lnTo>
                      <a:pt x="345" y="410"/>
                    </a:lnTo>
                    <a:lnTo>
                      <a:pt x="341" y="413"/>
                    </a:lnTo>
                    <a:lnTo>
                      <a:pt x="338" y="414"/>
                    </a:lnTo>
                    <a:lnTo>
                      <a:pt x="336" y="413"/>
                    </a:lnTo>
                    <a:lnTo>
                      <a:pt x="329" y="417"/>
                    </a:lnTo>
                    <a:lnTo>
                      <a:pt x="324" y="419"/>
                    </a:lnTo>
                    <a:lnTo>
                      <a:pt x="324" y="417"/>
                    </a:lnTo>
                    <a:lnTo>
                      <a:pt x="332" y="411"/>
                    </a:lnTo>
                    <a:lnTo>
                      <a:pt x="338" y="408"/>
                    </a:lnTo>
                    <a:lnTo>
                      <a:pt x="344" y="409"/>
                    </a:lnTo>
                    <a:lnTo>
                      <a:pt x="340" y="407"/>
                    </a:lnTo>
                    <a:lnTo>
                      <a:pt x="342" y="405"/>
                    </a:lnTo>
                    <a:lnTo>
                      <a:pt x="336" y="408"/>
                    </a:lnTo>
                    <a:lnTo>
                      <a:pt x="331" y="408"/>
                    </a:lnTo>
                    <a:lnTo>
                      <a:pt x="328" y="409"/>
                    </a:lnTo>
                    <a:lnTo>
                      <a:pt x="329" y="407"/>
                    </a:lnTo>
                    <a:lnTo>
                      <a:pt x="327" y="408"/>
                    </a:lnTo>
                    <a:lnTo>
                      <a:pt x="324" y="406"/>
                    </a:lnTo>
                    <a:lnTo>
                      <a:pt x="329" y="402"/>
                    </a:lnTo>
                    <a:lnTo>
                      <a:pt x="332" y="401"/>
                    </a:lnTo>
                    <a:lnTo>
                      <a:pt x="330" y="398"/>
                    </a:lnTo>
                    <a:lnTo>
                      <a:pt x="328" y="397"/>
                    </a:lnTo>
                    <a:lnTo>
                      <a:pt x="330" y="396"/>
                    </a:lnTo>
                    <a:lnTo>
                      <a:pt x="326" y="395"/>
                    </a:lnTo>
                    <a:lnTo>
                      <a:pt x="323" y="391"/>
                    </a:lnTo>
                    <a:lnTo>
                      <a:pt x="329" y="390"/>
                    </a:lnTo>
                    <a:lnTo>
                      <a:pt x="332" y="391"/>
                    </a:lnTo>
                    <a:lnTo>
                      <a:pt x="333" y="394"/>
                    </a:lnTo>
                    <a:lnTo>
                      <a:pt x="334" y="397"/>
                    </a:lnTo>
                    <a:lnTo>
                      <a:pt x="339" y="396"/>
                    </a:lnTo>
                    <a:lnTo>
                      <a:pt x="335" y="396"/>
                    </a:lnTo>
                    <a:lnTo>
                      <a:pt x="336" y="392"/>
                    </a:lnTo>
                    <a:lnTo>
                      <a:pt x="333" y="391"/>
                    </a:lnTo>
                    <a:lnTo>
                      <a:pt x="339" y="390"/>
                    </a:lnTo>
                    <a:lnTo>
                      <a:pt x="343" y="390"/>
                    </a:lnTo>
                    <a:lnTo>
                      <a:pt x="344" y="390"/>
                    </a:lnTo>
                    <a:lnTo>
                      <a:pt x="348" y="392"/>
                    </a:lnTo>
                    <a:lnTo>
                      <a:pt x="347" y="390"/>
                    </a:lnTo>
                    <a:lnTo>
                      <a:pt x="345" y="389"/>
                    </a:lnTo>
                    <a:lnTo>
                      <a:pt x="342" y="389"/>
                    </a:lnTo>
                    <a:lnTo>
                      <a:pt x="344" y="387"/>
                    </a:lnTo>
                    <a:lnTo>
                      <a:pt x="347" y="386"/>
                    </a:lnTo>
                    <a:lnTo>
                      <a:pt x="351" y="385"/>
                    </a:lnTo>
                    <a:lnTo>
                      <a:pt x="348" y="384"/>
                    </a:lnTo>
                    <a:lnTo>
                      <a:pt x="344" y="386"/>
                    </a:lnTo>
                    <a:lnTo>
                      <a:pt x="342" y="387"/>
                    </a:lnTo>
                    <a:lnTo>
                      <a:pt x="340" y="389"/>
                    </a:lnTo>
                    <a:lnTo>
                      <a:pt x="335" y="390"/>
                    </a:lnTo>
                    <a:lnTo>
                      <a:pt x="332" y="389"/>
                    </a:lnTo>
                    <a:lnTo>
                      <a:pt x="333" y="384"/>
                    </a:lnTo>
                    <a:lnTo>
                      <a:pt x="337" y="384"/>
                    </a:lnTo>
                    <a:lnTo>
                      <a:pt x="333" y="383"/>
                    </a:lnTo>
                    <a:lnTo>
                      <a:pt x="331" y="382"/>
                    </a:lnTo>
                    <a:lnTo>
                      <a:pt x="332" y="380"/>
                    </a:lnTo>
                    <a:lnTo>
                      <a:pt x="333" y="381"/>
                    </a:lnTo>
                    <a:lnTo>
                      <a:pt x="336" y="380"/>
                    </a:lnTo>
                    <a:lnTo>
                      <a:pt x="339" y="381"/>
                    </a:lnTo>
                    <a:lnTo>
                      <a:pt x="343" y="382"/>
                    </a:lnTo>
                    <a:lnTo>
                      <a:pt x="343" y="380"/>
                    </a:lnTo>
                    <a:lnTo>
                      <a:pt x="339" y="378"/>
                    </a:lnTo>
                    <a:lnTo>
                      <a:pt x="334" y="378"/>
                    </a:lnTo>
                    <a:lnTo>
                      <a:pt x="333" y="376"/>
                    </a:lnTo>
                    <a:lnTo>
                      <a:pt x="337" y="376"/>
                    </a:lnTo>
                    <a:lnTo>
                      <a:pt x="340" y="377"/>
                    </a:lnTo>
                    <a:lnTo>
                      <a:pt x="344" y="378"/>
                    </a:lnTo>
                    <a:lnTo>
                      <a:pt x="347" y="378"/>
                    </a:lnTo>
                    <a:lnTo>
                      <a:pt x="350" y="378"/>
                    </a:lnTo>
                    <a:lnTo>
                      <a:pt x="349" y="377"/>
                    </a:lnTo>
                    <a:lnTo>
                      <a:pt x="356" y="376"/>
                    </a:lnTo>
                    <a:lnTo>
                      <a:pt x="350" y="376"/>
                    </a:lnTo>
                    <a:lnTo>
                      <a:pt x="346" y="377"/>
                    </a:lnTo>
                    <a:lnTo>
                      <a:pt x="343" y="375"/>
                    </a:lnTo>
                    <a:lnTo>
                      <a:pt x="343" y="372"/>
                    </a:lnTo>
                    <a:lnTo>
                      <a:pt x="342" y="371"/>
                    </a:lnTo>
                    <a:lnTo>
                      <a:pt x="349" y="369"/>
                    </a:lnTo>
                    <a:lnTo>
                      <a:pt x="352" y="371"/>
                    </a:lnTo>
                    <a:lnTo>
                      <a:pt x="359" y="370"/>
                    </a:lnTo>
                    <a:lnTo>
                      <a:pt x="353" y="369"/>
                    </a:lnTo>
                    <a:lnTo>
                      <a:pt x="350" y="367"/>
                    </a:lnTo>
                    <a:lnTo>
                      <a:pt x="348" y="366"/>
                    </a:lnTo>
                    <a:lnTo>
                      <a:pt x="345" y="363"/>
                    </a:lnTo>
                    <a:lnTo>
                      <a:pt x="343" y="362"/>
                    </a:lnTo>
                    <a:lnTo>
                      <a:pt x="343" y="361"/>
                    </a:lnTo>
                    <a:lnTo>
                      <a:pt x="341" y="359"/>
                    </a:lnTo>
                    <a:lnTo>
                      <a:pt x="343" y="359"/>
                    </a:lnTo>
                    <a:lnTo>
                      <a:pt x="345" y="359"/>
                    </a:lnTo>
                    <a:lnTo>
                      <a:pt x="349" y="359"/>
                    </a:lnTo>
                    <a:lnTo>
                      <a:pt x="351" y="358"/>
                    </a:lnTo>
                    <a:lnTo>
                      <a:pt x="350" y="357"/>
                    </a:lnTo>
                    <a:lnTo>
                      <a:pt x="352" y="356"/>
                    </a:lnTo>
                    <a:lnTo>
                      <a:pt x="354" y="356"/>
                    </a:lnTo>
                    <a:lnTo>
                      <a:pt x="355" y="355"/>
                    </a:lnTo>
                    <a:lnTo>
                      <a:pt x="357" y="354"/>
                    </a:lnTo>
                    <a:lnTo>
                      <a:pt x="357" y="356"/>
                    </a:lnTo>
                    <a:lnTo>
                      <a:pt x="356" y="357"/>
                    </a:lnTo>
                    <a:lnTo>
                      <a:pt x="357" y="358"/>
                    </a:lnTo>
                    <a:lnTo>
                      <a:pt x="359" y="356"/>
                    </a:lnTo>
                    <a:lnTo>
                      <a:pt x="360" y="355"/>
                    </a:lnTo>
                    <a:lnTo>
                      <a:pt x="360" y="351"/>
                    </a:lnTo>
                    <a:lnTo>
                      <a:pt x="361" y="349"/>
                    </a:lnTo>
                    <a:lnTo>
                      <a:pt x="363" y="351"/>
                    </a:lnTo>
                    <a:lnTo>
                      <a:pt x="363" y="354"/>
                    </a:lnTo>
                    <a:lnTo>
                      <a:pt x="365" y="355"/>
                    </a:lnTo>
                    <a:lnTo>
                      <a:pt x="367" y="355"/>
                    </a:lnTo>
                    <a:lnTo>
                      <a:pt x="369" y="352"/>
                    </a:lnTo>
                    <a:lnTo>
                      <a:pt x="369" y="349"/>
                    </a:lnTo>
                    <a:lnTo>
                      <a:pt x="369" y="345"/>
                    </a:lnTo>
                    <a:lnTo>
                      <a:pt x="370" y="341"/>
                    </a:lnTo>
                    <a:lnTo>
                      <a:pt x="374" y="339"/>
                    </a:lnTo>
                    <a:lnTo>
                      <a:pt x="380" y="338"/>
                    </a:lnTo>
                    <a:lnTo>
                      <a:pt x="380" y="335"/>
                    </a:lnTo>
                    <a:lnTo>
                      <a:pt x="382" y="333"/>
                    </a:lnTo>
                    <a:lnTo>
                      <a:pt x="383" y="331"/>
                    </a:lnTo>
                    <a:lnTo>
                      <a:pt x="377" y="332"/>
                    </a:lnTo>
                    <a:lnTo>
                      <a:pt x="374" y="333"/>
                    </a:lnTo>
                    <a:lnTo>
                      <a:pt x="371" y="336"/>
                    </a:lnTo>
                    <a:lnTo>
                      <a:pt x="369" y="333"/>
                    </a:lnTo>
                    <a:lnTo>
                      <a:pt x="371" y="331"/>
                    </a:lnTo>
                    <a:lnTo>
                      <a:pt x="372" y="330"/>
                    </a:lnTo>
                    <a:lnTo>
                      <a:pt x="375" y="329"/>
                    </a:lnTo>
                    <a:lnTo>
                      <a:pt x="377" y="325"/>
                    </a:lnTo>
                    <a:lnTo>
                      <a:pt x="380" y="323"/>
                    </a:lnTo>
                    <a:lnTo>
                      <a:pt x="380" y="320"/>
                    </a:lnTo>
                    <a:lnTo>
                      <a:pt x="380" y="319"/>
                    </a:lnTo>
                    <a:lnTo>
                      <a:pt x="383" y="319"/>
                    </a:lnTo>
                    <a:lnTo>
                      <a:pt x="386" y="319"/>
                    </a:lnTo>
                    <a:lnTo>
                      <a:pt x="387" y="321"/>
                    </a:lnTo>
                    <a:lnTo>
                      <a:pt x="387" y="322"/>
                    </a:lnTo>
                    <a:lnTo>
                      <a:pt x="387" y="323"/>
                    </a:lnTo>
                    <a:lnTo>
                      <a:pt x="388" y="322"/>
                    </a:lnTo>
                    <a:lnTo>
                      <a:pt x="389" y="320"/>
                    </a:lnTo>
                    <a:lnTo>
                      <a:pt x="390" y="320"/>
                    </a:lnTo>
                    <a:lnTo>
                      <a:pt x="393" y="319"/>
                    </a:lnTo>
                    <a:lnTo>
                      <a:pt x="393" y="318"/>
                    </a:lnTo>
                    <a:lnTo>
                      <a:pt x="389" y="318"/>
                    </a:lnTo>
                    <a:lnTo>
                      <a:pt x="387" y="318"/>
                    </a:lnTo>
                    <a:lnTo>
                      <a:pt x="383" y="319"/>
                    </a:lnTo>
                    <a:lnTo>
                      <a:pt x="381" y="317"/>
                    </a:lnTo>
                    <a:lnTo>
                      <a:pt x="383" y="314"/>
                    </a:lnTo>
                    <a:lnTo>
                      <a:pt x="387" y="309"/>
                    </a:lnTo>
                    <a:lnTo>
                      <a:pt x="392" y="306"/>
                    </a:lnTo>
                    <a:lnTo>
                      <a:pt x="395" y="307"/>
                    </a:lnTo>
                    <a:lnTo>
                      <a:pt x="396" y="308"/>
                    </a:lnTo>
                    <a:lnTo>
                      <a:pt x="396" y="310"/>
                    </a:lnTo>
                    <a:lnTo>
                      <a:pt x="393" y="312"/>
                    </a:lnTo>
                    <a:lnTo>
                      <a:pt x="391" y="314"/>
                    </a:lnTo>
                    <a:lnTo>
                      <a:pt x="393" y="313"/>
                    </a:lnTo>
                    <a:lnTo>
                      <a:pt x="397" y="311"/>
                    </a:lnTo>
                    <a:lnTo>
                      <a:pt x="398" y="312"/>
                    </a:lnTo>
                    <a:lnTo>
                      <a:pt x="399" y="312"/>
                    </a:lnTo>
                    <a:lnTo>
                      <a:pt x="397" y="315"/>
                    </a:lnTo>
                    <a:lnTo>
                      <a:pt x="396" y="317"/>
                    </a:lnTo>
                    <a:lnTo>
                      <a:pt x="396" y="318"/>
                    </a:lnTo>
                    <a:lnTo>
                      <a:pt x="400" y="313"/>
                    </a:lnTo>
                    <a:lnTo>
                      <a:pt x="403" y="313"/>
                    </a:lnTo>
                    <a:lnTo>
                      <a:pt x="405" y="313"/>
                    </a:lnTo>
                    <a:lnTo>
                      <a:pt x="407" y="314"/>
                    </a:lnTo>
                    <a:lnTo>
                      <a:pt x="408" y="317"/>
                    </a:lnTo>
                    <a:lnTo>
                      <a:pt x="410" y="319"/>
                    </a:lnTo>
                    <a:lnTo>
                      <a:pt x="410" y="322"/>
                    </a:lnTo>
                    <a:lnTo>
                      <a:pt x="410" y="324"/>
                    </a:lnTo>
                    <a:lnTo>
                      <a:pt x="412" y="326"/>
                    </a:lnTo>
                    <a:lnTo>
                      <a:pt x="413" y="328"/>
                    </a:lnTo>
                    <a:lnTo>
                      <a:pt x="415" y="328"/>
                    </a:lnTo>
                    <a:lnTo>
                      <a:pt x="416" y="326"/>
                    </a:lnTo>
                    <a:lnTo>
                      <a:pt x="415" y="323"/>
                    </a:lnTo>
                    <a:lnTo>
                      <a:pt x="414" y="320"/>
                    </a:lnTo>
                    <a:lnTo>
                      <a:pt x="413" y="317"/>
                    </a:lnTo>
                    <a:lnTo>
                      <a:pt x="412" y="314"/>
                    </a:lnTo>
                    <a:lnTo>
                      <a:pt x="412" y="312"/>
                    </a:lnTo>
                    <a:lnTo>
                      <a:pt x="414" y="309"/>
                    </a:lnTo>
                    <a:lnTo>
                      <a:pt x="417" y="307"/>
                    </a:lnTo>
                    <a:lnTo>
                      <a:pt x="420" y="307"/>
                    </a:lnTo>
                    <a:lnTo>
                      <a:pt x="423" y="305"/>
                    </a:lnTo>
                    <a:lnTo>
                      <a:pt x="422" y="305"/>
                    </a:lnTo>
                    <a:lnTo>
                      <a:pt x="420" y="306"/>
                    </a:lnTo>
                    <a:lnTo>
                      <a:pt x="417" y="307"/>
                    </a:lnTo>
                    <a:lnTo>
                      <a:pt x="413" y="308"/>
                    </a:lnTo>
                    <a:lnTo>
                      <a:pt x="410" y="311"/>
                    </a:lnTo>
                    <a:lnTo>
                      <a:pt x="408" y="312"/>
                    </a:lnTo>
                    <a:lnTo>
                      <a:pt x="407" y="310"/>
                    </a:lnTo>
                    <a:lnTo>
                      <a:pt x="404" y="310"/>
                    </a:lnTo>
                    <a:lnTo>
                      <a:pt x="402" y="311"/>
                    </a:lnTo>
                    <a:lnTo>
                      <a:pt x="400" y="310"/>
                    </a:lnTo>
                    <a:lnTo>
                      <a:pt x="399" y="309"/>
                    </a:lnTo>
                    <a:lnTo>
                      <a:pt x="399" y="306"/>
                    </a:lnTo>
                    <a:lnTo>
                      <a:pt x="400" y="304"/>
                    </a:lnTo>
                    <a:lnTo>
                      <a:pt x="404" y="306"/>
                    </a:lnTo>
                    <a:lnTo>
                      <a:pt x="408" y="306"/>
                    </a:lnTo>
                    <a:lnTo>
                      <a:pt x="408" y="305"/>
                    </a:lnTo>
                    <a:lnTo>
                      <a:pt x="405" y="304"/>
                    </a:lnTo>
                    <a:lnTo>
                      <a:pt x="403" y="303"/>
                    </a:lnTo>
                    <a:lnTo>
                      <a:pt x="401" y="301"/>
                    </a:lnTo>
                    <a:lnTo>
                      <a:pt x="398" y="304"/>
                    </a:lnTo>
                    <a:lnTo>
                      <a:pt x="397" y="302"/>
                    </a:lnTo>
                    <a:lnTo>
                      <a:pt x="402" y="295"/>
                    </a:lnTo>
                    <a:lnTo>
                      <a:pt x="404" y="297"/>
                    </a:lnTo>
                    <a:lnTo>
                      <a:pt x="408" y="298"/>
                    </a:lnTo>
                    <a:lnTo>
                      <a:pt x="410" y="297"/>
                    </a:lnTo>
                    <a:lnTo>
                      <a:pt x="409" y="295"/>
                    </a:lnTo>
                    <a:lnTo>
                      <a:pt x="405" y="295"/>
                    </a:lnTo>
                    <a:lnTo>
                      <a:pt x="408" y="293"/>
                    </a:lnTo>
                    <a:lnTo>
                      <a:pt x="410" y="293"/>
                    </a:lnTo>
                    <a:lnTo>
                      <a:pt x="413" y="294"/>
                    </a:lnTo>
                    <a:lnTo>
                      <a:pt x="416" y="295"/>
                    </a:lnTo>
                    <a:lnTo>
                      <a:pt x="417" y="296"/>
                    </a:lnTo>
                    <a:lnTo>
                      <a:pt x="419" y="297"/>
                    </a:lnTo>
                    <a:lnTo>
                      <a:pt x="419" y="295"/>
                    </a:lnTo>
                    <a:lnTo>
                      <a:pt x="418" y="295"/>
                    </a:lnTo>
                    <a:lnTo>
                      <a:pt x="416" y="293"/>
                    </a:lnTo>
                    <a:lnTo>
                      <a:pt x="414" y="291"/>
                    </a:lnTo>
                    <a:lnTo>
                      <a:pt x="412" y="289"/>
                    </a:lnTo>
                    <a:lnTo>
                      <a:pt x="410" y="290"/>
                    </a:lnTo>
                    <a:lnTo>
                      <a:pt x="407" y="289"/>
                    </a:lnTo>
                    <a:lnTo>
                      <a:pt x="405" y="289"/>
                    </a:lnTo>
                    <a:lnTo>
                      <a:pt x="405" y="288"/>
                    </a:lnTo>
                    <a:lnTo>
                      <a:pt x="406" y="287"/>
                    </a:lnTo>
                    <a:lnTo>
                      <a:pt x="406" y="285"/>
                    </a:lnTo>
                    <a:lnTo>
                      <a:pt x="404" y="285"/>
                    </a:lnTo>
                    <a:lnTo>
                      <a:pt x="403" y="285"/>
                    </a:lnTo>
                    <a:lnTo>
                      <a:pt x="402" y="288"/>
                    </a:lnTo>
                    <a:lnTo>
                      <a:pt x="401" y="290"/>
                    </a:lnTo>
                    <a:lnTo>
                      <a:pt x="400" y="292"/>
                    </a:lnTo>
                    <a:lnTo>
                      <a:pt x="398" y="294"/>
                    </a:lnTo>
                    <a:lnTo>
                      <a:pt x="398" y="295"/>
                    </a:lnTo>
                    <a:lnTo>
                      <a:pt x="395" y="297"/>
                    </a:lnTo>
                    <a:lnTo>
                      <a:pt x="392" y="298"/>
                    </a:lnTo>
                    <a:lnTo>
                      <a:pt x="389" y="301"/>
                    </a:lnTo>
                    <a:lnTo>
                      <a:pt x="387" y="301"/>
                    </a:lnTo>
                    <a:lnTo>
                      <a:pt x="385" y="301"/>
                    </a:lnTo>
                    <a:lnTo>
                      <a:pt x="382" y="301"/>
                    </a:lnTo>
                    <a:lnTo>
                      <a:pt x="384" y="299"/>
                    </a:lnTo>
                    <a:lnTo>
                      <a:pt x="387" y="297"/>
                    </a:lnTo>
                    <a:lnTo>
                      <a:pt x="386" y="297"/>
                    </a:lnTo>
                    <a:lnTo>
                      <a:pt x="384" y="297"/>
                    </a:lnTo>
                    <a:lnTo>
                      <a:pt x="384" y="296"/>
                    </a:lnTo>
                    <a:lnTo>
                      <a:pt x="384" y="295"/>
                    </a:lnTo>
                    <a:lnTo>
                      <a:pt x="386" y="295"/>
                    </a:lnTo>
                    <a:lnTo>
                      <a:pt x="388" y="295"/>
                    </a:lnTo>
                    <a:lnTo>
                      <a:pt x="390" y="295"/>
                    </a:lnTo>
                    <a:lnTo>
                      <a:pt x="392" y="295"/>
                    </a:lnTo>
                    <a:lnTo>
                      <a:pt x="395" y="293"/>
                    </a:lnTo>
                    <a:lnTo>
                      <a:pt x="392" y="293"/>
                    </a:lnTo>
                    <a:lnTo>
                      <a:pt x="391" y="293"/>
                    </a:lnTo>
                    <a:lnTo>
                      <a:pt x="392" y="291"/>
                    </a:lnTo>
                    <a:lnTo>
                      <a:pt x="389" y="291"/>
                    </a:lnTo>
                    <a:lnTo>
                      <a:pt x="387" y="292"/>
                    </a:lnTo>
                    <a:lnTo>
                      <a:pt x="386" y="292"/>
                    </a:lnTo>
                    <a:lnTo>
                      <a:pt x="386" y="290"/>
                    </a:lnTo>
                    <a:lnTo>
                      <a:pt x="383" y="291"/>
                    </a:lnTo>
                    <a:lnTo>
                      <a:pt x="384" y="288"/>
                    </a:lnTo>
                    <a:lnTo>
                      <a:pt x="386" y="289"/>
                    </a:lnTo>
                    <a:lnTo>
                      <a:pt x="388" y="287"/>
                    </a:lnTo>
                    <a:lnTo>
                      <a:pt x="392" y="286"/>
                    </a:lnTo>
                    <a:lnTo>
                      <a:pt x="393" y="286"/>
                    </a:lnTo>
                    <a:lnTo>
                      <a:pt x="394" y="284"/>
                    </a:lnTo>
                    <a:lnTo>
                      <a:pt x="392" y="285"/>
                    </a:lnTo>
                    <a:lnTo>
                      <a:pt x="388" y="286"/>
                    </a:lnTo>
                    <a:lnTo>
                      <a:pt x="386" y="287"/>
                    </a:lnTo>
                    <a:lnTo>
                      <a:pt x="387" y="284"/>
                    </a:lnTo>
                    <a:lnTo>
                      <a:pt x="388" y="283"/>
                    </a:lnTo>
                    <a:lnTo>
                      <a:pt x="391" y="283"/>
                    </a:lnTo>
                    <a:lnTo>
                      <a:pt x="393" y="283"/>
                    </a:lnTo>
                    <a:lnTo>
                      <a:pt x="394" y="283"/>
                    </a:lnTo>
                    <a:lnTo>
                      <a:pt x="399" y="283"/>
                    </a:lnTo>
                    <a:lnTo>
                      <a:pt x="401" y="282"/>
                    </a:lnTo>
                    <a:lnTo>
                      <a:pt x="403" y="281"/>
                    </a:lnTo>
                    <a:lnTo>
                      <a:pt x="406" y="280"/>
                    </a:lnTo>
                    <a:lnTo>
                      <a:pt x="408" y="278"/>
                    </a:lnTo>
                    <a:lnTo>
                      <a:pt x="409" y="280"/>
                    </a:lnTo>
                    <a:lnTo>
                      <a:pt x="410" y="279"/>
                    </a:lnTo>
                    <a:lnTo>
                      <a:pt x="412" y="278"/>
                    </a:lnTo>
                    <a:lnTo>
                      <a:pt x="414" y="277"/>
                    </a:lnTo>
                    <a:lnTo>
                      <a:pt x="416" y="277"/>
                    </a:lnTo>
                    <a:lnTo>
                      <a:pt x="417" y="278"/>
                    </a:lnTo>
                    <a:lnTo>
                      <a:pt x="418" y="280"/>
                    </a:lnTo>
                    <a:lnTo>
                      <a:pt x="418" y="282"/>
                    </a:lnTo>
                    <a:lnTo>
                      <a:pt x="419" y="283"/>
                    </a:lnTo>
                    <a:lnTo>
                      <a:pt x="419" y="285"/>
                    </a:lnTo>
                    <a:lnTo>
                      <a:pt x="422" y="285"/>
                    </a:lnTo>
                    <a:lnTo>
                      <a:pt x="423" y="286"/>
                    </a:lnTo>
                    <a:lnTo>
                      <a:pt x="424" y="286"/>
                    </a:lnTo>
                    <a:lnTo>
                      <a:pt x="424" y="283"/>
                    </a:lnTo>
                    <a:lnTo>
                      <a:pt x="422" y="283"/>
                    </a:lnTo>
                    <a:lnTo>
                      <a:pt x="420" y="282"/>
                    </a:lnTo>
                    <a:lnTo>
                      <a:pt x="420" y="278"/>
                    </a:lnTo>
                    <a:lnTo>
                      <a:pt x="421" y="277"/>
                    </a:lnTo>
                    <a:lnTo>
                      <a:pt x="422" y="275"/>
                    </a:lnTo>
                    <a:lnTo>
                      <a:pt x="423" y="272"/>
                    </a:lnTo>
                    <a:lnTo>
                      <a:pt x="422" y="271"/>
                    </a:lnTo>
                    <a:lnTo>
                      <a:pt x="419" y="271"/>
                    </a:lnTo>
                    <a:lnTo>
                      <a:pt x="417" y="270"/>
                    </a:lnTo>
                    <a:lnTo>
                      <a:pt x="416" y="270"/>
                    </a:lnTo>
                    <a:lnTo>
                      <a:pt x="413" y="271"/>
                    </a:lnTo>
                    <a:lnTo>
                      <a:pt x="411" y="271"/>
                    </a:lnTo>
                    <a:lnTo>
                      <a:pt x="410" y="271"/>
                    </a:lnTo>
                    <a:lnTo>
                      <a:pt x="410" y="269"/>
                    </a:lnTo>
                    <a:lnTo>
                      <a:pt x="408" y="269"/>
                    </a:lnTo>
                    <a:lnTo>
                      <a:pt x="407" y="271"/>
                    </a:lnTo>
                    <a:lnTo>
                      <a:pt x="404" y="272"/>
                    </a:lnTo>
                    <a:lnTo>
                      <a:pt x="402" y="273"/>
                    </a:lnTo>
                    <a:lnTo>
                      <a:pt x="401" y="272"/>
                    </a:lnTo>
                    <a:lnTo>
                      <a:pt x="400" y="271"/>
                    </a:lnTo>
                    <a:lnTo>
                      <a:pt x="402" y="267"/>
                    </a:lnTo>
                    <a:lnTo>
                      <a:pt x="403" y="265"/>
                    </a:lnTo>
                    <a:lnTo>
                      <a:pt x="404" y="264"/>
                    </a:lnTo>
                    <a:lnTo>
                      <a:pt x="406" y="263"/>
                    </a:lnTo>
                    <a:lnTo>
                      <a:pt x="407" y="263"/>
                    </a:lnTo>
                    <a:lnTo>
                      <a:pt x="406" y="265"/>
                    </a:lnTo>
                    <a:lnTo>
                      <a:pt x="407" y="265"/>
                    </a:lnTo>
                    <a:lnTo>
                      <a:pt x="409" y="264"/>
                    </a:lnTo>
                    <a:lnTo>
                      <a:pt x="410" y="263"/>
                    </a:lnTo>
                    <a:lnTo>
                      <a:pt x="411" y="262"/>
                    </a:lnTo>
                    <a:lnTo>
                      <a:pt x="410" y="261"/>
                    </a:lnTo>
                    <a:lnTo>
                      <a:pt x="411" y="260"/>
                    </a:lnTo>
                    <a:lnTo>
                      <a:pt x="413" y="261"/>
                    </a:lnTo>
                    <a:lnTo>
                      <a:pt x="414" y="261"/>
                    </a:lnTo>
                    <a:lnTo>
                      <a:pt x="413" y="265"/>
                    </a:lnTo>
                    <a:lnTo>
                      <a:pt x="415" y="265"/>
                    </a:lnTo>
                    <a:lnTo>
                      <a:pt x="416" y="265"/>
                    </a:lnTo>
                    <a:lnTo>
                      <a:pt x="419" y="264"/>
                    </a:lnTo>
                    <a:lnTo>
                      <a:pt x="420" y="261"/>
                    </a:lnTo>
                    <a:lnTo>
                      <a:pt x="419" y="259"/>
                    </a:lnTo>
                    <a:lnTo>
                      <a:pt x="420" y="259"/>
                    </a:lnTo>
                    <a:lnTo>
                      <a:pt x="421" y="259"/>
                    </a:lnTo>
                    <a:lnTo>
                      <a:pt x="422" y="258"/>
                    </a:lnTo>
                    <a:lnTo>
                      <a:pt x="422" y="257"/>
                    </a:lnTo>
                    <a:lnTo>
                      <a:pt x="421" y="255"/>
                    </a:lnTo>
                    <a:lnTo>
                      <a:pt x="422" y="254"/>
                    </a:lnTo>
                    <a:lnTo>
                      <a:pt x="424" y="254"/>
                    </a:lnTo>
                    <a:lnTo>
                      <a:pt x="425" y="256"/>
                    </a:lnTo>
                    <a:lnTo>
                      <a:pt x="426" y="259"/>
                    </a:lnTo>
                    <a:lnTo>
                      <a:pt x="427" y="259"/>
                    </a:lnTo>
                    <a:lnTo>
                      <a:pt x="427" y="261"/>
                    </a:lnTo>
                    <a:lnTo>
                      <a:pt x="427" y="263"/>
                    </a:lnTo>
                    <a:lnTo>
                      <a:pt x="427" y="264"/>
                    </a:lnTo>
                    <a:lnTo>
                      <a:pt x="427" y="266"/>
                    </a:lnTo>
                    <a:lnTo>
                      <a:pt x="426" y="268"/>
                    </a:lnTo>
                    <a:lnTo>
                      <a:pt x="425" y="270"/>
                    </a:lnTo>
                    <a:lnTo>
                      <a:pt x="425" y="271"/>
                    </a:lnTo>
                    <a:lnTo>
                      <a:pt x="429" y="272"/>
                    </a:lnTo>
                    <a:lnTo>
                      <a:pt x="430" y="276"/>
                    </a:lnTo>
                    <a:lnTo>
                      <a:pt x="431" y="277"/>
                    </a:lnTo>
                    <a:lnTo>
                      <a:pt x="431" y="279"/>
                    </a:lnTo>
                    <a:lnTo>
                      <a:pt x="431" y="282"/>
                    </a:lnTo>
                    <a:lnTo>
                      <a:pt x="433" y="283"/>
                    </a:lnTo>
                    <a:lnTo>
                      <a:pt x="436" y="285"/>
                    </a:lnTo>
                    <a:lnTo>
                      <a:pt x="439" y="287"/>
                    </a:lnTo>
                    <a:lnTo>
                      <a:pt x="442" y="288"/>
                    </a:lnTo>
                    <a:lnTo>
                      <a:pt x="443" y="287"/>
                    </a:lnTo>
                    <a:lnTo>
                      <a:pt x="442" y="285"/>
                    </a:lnTo>
                    <a:lnTo>
                      <a:pt x="440" y="284"/>
                    </a:lnTo>
                    <a:lnTo>
                      <a:pt x="438" y="283"/>
                    </a:lnTo>
                    <a:lnTo>
                      <a:pt x="436" y="282"/>
                    </a:lnTo>
                    <a:lnTo>
                      <a:pt x="434" y="281"/>
                    </a:lnTo>
                    <a:lnTo>
                      <a:pt x="432" y="281"/>
                    </a:lnTo>
                    <a:lnTo>
                      <a:pt x="434" y="277"/>
                    </a:lnTo>
                    <a:lnTo>
                      <a:pt x="434" y="274"/>
                    </a:lnTo>
                    <a:lnTo>
                      <a:pt x="433" y="274"/>
                    </a:lnTo>
                    <a:lnTo>
                      <a:pt x="432" y="273"/>
                    </a:lnTo>
                    <a:lnTo>
                      <a:pt x="433" y="271"/>
                    </a:lnTo>
                    <a:lnTo>
                      <a:pt x="434" y="271"/>
                    </a:lnTo>
                    <a:lnTo>
                      <a:pt x="435" y="273"/>
                    </a:lnTo>
                    <a:lnTo>
                      <a:pt x="437" y="276"/>
                    </a:lnTo>
                    <a:lnTo>
                      <a:pt x="438" y="278"/>
                    </a:lnTo>
                    <a:lnTo>
                      <a:pt x="440" y="279"/>
                    </a:lnTo>
                    <a:lnTo>
                      <a:pt x="440" y="277"/>
                    </a:lnTo>
                    <a:lnTo>
                      <a:pt x="438" y="275"/>
                    </a:lnTo>
                    <a:lnTo>
                      <a:pt x="437" y="274"/>
                    </a:lnTo>
                    <a:lnTo>
                      <a:pt x="436" y="272"/>
                    </a:lnTo>
                    <a:lnTo>
                      <a:pt x="437" y="271"/>
                    </a:lnTo>
                    <a:lnTo>
                      <a:pt x="439" y="273"/>
                    </a:lnTo>
                    <a:lnTo>
                      <a:pt x="440" y="275"/>
                    </a:lnTo>
                    <a:lnTo>
                      <a:pt x="441" y="277"/>
                    </a:lnTo>
                    <a:lnTo>
                      <a:pt x="442" y="274"/>
                    </a:lnTo>
                    <a:lnTo>
                      <a:pt x="440" y="273"/>
                    </a:lnTo>
                    <a:lnTo>
                      <a:pt x="441" y="271"/>
                    </a:lnTo>
                    <a:lnTo>
                      <a:pt x="442" y="270"/>
                    </a:lnTo>
                    <a:lnTo>
                      <a:pt x="440" y="271"/>
                    </a:lnTo>
                    <a:lnTo>
                      <a:pt x="439" y="271"/>
                    </a:lnTo>
                    <a:lnTo>
                      <a:pt x="437" y="271"/>
                    </a:lnTo>
                    <a:lnTo>
                      <a:pt x="438" y="268"/>
                    </a:lnTo>
                    <a:lnTo>
                      <a:pt x="439" y="266"/>
                    </a:lnTo>
                    <a:lnTo>
                      <a:pt x="440" y="265"/>
                    </a:lnTo>
                    <a:lnTo>
                      <a:pt x="442" y="268"/>
                    </a:lnTo>
                    <a:lnTo>
                      <a:pt x="446" y="267"/>
                    </a:lnTo>
                    <a:lnTo>
                      <a:pt x="447" y="266"/>
                    </a:lnTo>
                    <a:lnTo>
                      <a:pt x="444" y="265"/>
                    </a:lnTo>
                    <a:lnTo>
                      <a:pt x="443" y="264"/>
                    </a:lnTo>
                    <a:lnTo>
                      <a:pt x="440" y="263"/>
                    </a:lnTo>
                    <a:lnTo>
                      <a:pt x="437" y="265"/>
                    </a:lnTo>
                    <a:lnTo>
                      <a:pt x="435" y="265"/>
                    </a:lnTo>
                    <a:lnTo>
                      <a:pt x="434" y="264"/>
                    </a:lnTo>
                    <a:lnTo>
                      <a:pt x="434" y="262"/>
                    </a:lnTo>
                    <a:lnTo>
                      <a:pt x="434" y="261"/>
                    </a:lnTo>
                    <a:lnTo>
                      <a:pt x="437" y="260"/>
                    </a:lnTo>
                    <a:lnTo>
                      <a:pt x="440" y="260"/>
                    </a:lnTo>
                    <a:lnTo>
                      <a:pt x="441" y="259"/>
                    </a:lnTo>
                    <a:lnTo>
                      <a:pt x="442" y="259"/>
                    </a:lnTo>
                    <a:lnTo>
                      <a:pt x="440" y="259"/>
                    </a:lnTo>
                    <a:lnTo>
                      <a:pt x="439" y="257"/>
                    </a:lnTo>
                    <a:lnTo>
                      <a:pt x="440" y="255"/>
                    </a:lnTo>
                    <a:lnTo>
                      <a:pt x="437" y="257"/>
                    </a:lnTo>
                    <a:lnTo>
                      <a:pt x="434" y="258"/>
                    </a:lnTo>
                    <a:lnTo>
                      <a:pt x="431" y="258"/>
                    </a:lnTo>
                    <a:lnTo>
                      <a:pt x="429" y="257"/>
                    </a:lnTo>
                    <a:lnTo>
                      <a:pt x="430" y="255"/>
                    </a:lnTo>
                    <a:lnTo>
                      <a:pt x="432" y="255"/>
                    </a:lnTo>
                    <a:lnTo>
                      <a:pt x="433" y="254"/>
                    </a:lnTo>
                    <a:lnTo>
                      <a:pt x="431" y="254"/>
                    </a:lnTo>
                    <a:lnTo>
                      <a:pt x="429" y="254"/>
                    </a:lnTo>
                    <a:lnTo>
                      <a:pt x="428" y="253"/>
                    </a:lnTo>
                    <a:lnTo>
                      <a:pt x="428" y="251"/>
                    </a:lnTo>
                    <a:lnTo>
                      <a:pt x="430" y="250"/>
                    </a:lnTo>
                    <a:lnTo>
                      <a:pt x="432" y="250"/>
                    </a:lnTo>
                    <a:lnTo>
                      <a:pt x="434" y="251"/>
                    </a:lnTo>
                    <a:lnTo>
                      <a:pt x="436" y="251"/>
                    </a:lnTo>
                    <a:lnTo>
                      <a:pt x="439" y="252"/>
                    </a:lnTo>
                    <a:lnTo>
                      <a:pt x="440" y="253"/>
                    </a:lnTo>
                    <a:lnTo>
                      <a:pt x="442" y="254"/>
                    </a:lnTo>
                    <a:lnTo>
                      <a:pt x="444" y="256"/>
                    </a:lnTo>
                    <a:lnTo>
                      <a:pt x="444" y="257"/>
                    </a:lnTo>
                    <a:lnTo>
                      <a:pt x="446" y="259"/>
                    </a:lnTo>
                    <a:lnTo>
                      <a:pt x="448" y="260"/>
                    </a:lnTo>
                    <a:lnTo>
                      <a:pt x="450" y="260"/>
                    </a:lnTo>
                    <a:lnTo>
                      <a:pt x="452" y="260"/>
                    </a:lnTo>
                    <a:lnTo>
                      <a:pt x="450" y="259"/>
                    </a:lnTo>
                    <a:lnTo>
                      <a:pt x="447" y="258"/>
                    </a:lnTo>
                    <a:lnTo>
                      <a:pt x="446" y="257"/>
                    </a:lnTo>
                    <a:lnTo>
                      <a:pt x="445" y="255"/>
                    </a:lnTo>
                    <a:lnTo>
                      <a:pt x="444" y="254"/>
                    </a:lnTo>
                    <a:lnTo>
                      <a:pt x="444" y="252"/>
                    </a:lnTo>
                    <a:lnTo>
                      <a:pt x="442" y="251"/>
                    </a:lnTo>
                    <a:lnTo>
                      <a:pt x="440" y="250"/>
                    </a:lnTo>
                    <a:lnTo>
                      <a:pt x="439" y="249"/>
                    </a:lnTo>
                    <a:lnTo>
                      <a:pt x="436" y="249"/>
                    </a:lnTo>
                    <a:lnTo>
                      <a:pt x="435" y="248"/>
                    </a:lnTo>
                    <a:lnTo>
                      <a:pt x="434" y="248"/>
                    </a:lnTo>
                    <a:lnTo>
                      <a:pt x="432" y="248"/>
                    </a:lnTo>
                    <a:lnTo>
                      <a:pt x="433" y="246"/>
                    </a:lnTo>
                    <a:lnTo>
                      <a:pt x="435" y="245"/>
                    </a:lnTo>
                    <a:lnTo>
                      <a:pt x="437" y="245"/>
                    </a:lnTo>
                    <a:lnTo>
                      <a:pt x="439" y="243"/>
                    </a:lnTo>
                    <a:lnTo>
                      <a:pt x="440" y="243"/>
                    </a:lnTo>
                    <a:lnTo>
                      <a:pt x="442" y="242"/>
                    </a:lnTo>
                    <a:lnTo>
                      <a:pt x="445" y="242"/>
                    </a:lnTo>
                    <a:lnTo>
                      <a:pt x="447" y="242"/>
                    </a:lnTo>
                    <a:lnTo>
                      <a:pt x="449" y="242"/>
                    </a:lnTo>
                    <a:lnTo>
                      <a:pt x="452" y="244"/>
                    </a:lnTo>
                    <a:lnTo>
                      <a:pt x="453" y="246"/>
                    </a:lnTo>
                    <a:lnTo>
                      <a:pt x="451" y="248"/>
                    </a:lnTo>
                    <a:lnTo>
                      <a:pt x="453" y="247"/>
                    </a:lnTo>
                    <a:lnTo>
                      <a:pt x="456" y="246"/>
                    </a:lnTo>
                    <a:lnTo>
                      <a:pt x="458" y="244"/>
                    </a:lnTo>
                    <a:lnTo>
                      <a:pt x="458" y="243"/>
                    </a:lnTo>
                    <a:lnTo>
                      <a:pt x="459" y="242"/>
                    </a:lnTo>
                    <a:lnTo>
                      <a:pt x="461" y="242"/>
                    </a:lnTo>
                    <a:lnTo>
                      <a:pt x="463" y="243"/>
                    </a:lnTo>
                    <a:lnTo>
                      <a:pt x="464" y="244"/>
                    </a:lnTo>
                    <a:lnTo>
                      <a:pt x="465" y="242"/>
                    </a:lnTo>
                    <a:lnTo>
                      <a:pt x="466" y="241"/>
                    </a:lnTo>
                    <a:lnTo>
                      <a:pt x="467" y="240"/>
                    </a:lnTo>
                    <a:lnTo>
                      <a:pt x="469" y="240"/>
                    </a:lnTo>
                    <a:lnTo>
                      <a:pt x="470" y="240"/>
                    </a:lnTo>
                    <a:lnTo>
                      <a:pt x="470" y="238"/>
                    </a:lnTo>
                    <a:lnTo>
                      <a:pt x="471" y="237"/>
                    </a:lnTo>
                    <a:lnTo>
                      <a:pt x="477" y="238"/>
                    </a:lnTo>
                    <a:lnTo>
                      <a:pt x="478" y="239"/>
                    </a:lnTo>
                    <a:lnTo>
                      <a:pt x="479" y="237"/>
                    </a:lnTo>
                    <a:lnTo>
                      <a:pt x="477" y="236"/>
                    </a:lnTo>
                    <a:lnTo>
                      <a:pt x="475" y="236"/>
                    </a:lnTo>
                    <a:lnTo>
                      <a:pt x="472" y="236"/>
                    </a:lnTo>
                    <a:lnTo>
                      <a:pt x="474" y="234"/>
                    </a:lnTo>
                    <a:lnTo>
                      <a:pt x="474" y="232"/>
                    </a:lnTo>
                    <a:lnTo>
                      <a:pt x="474" y="231"/>
                    </a:lnTo>
                    <a:lnTo>
                      <a:pt x="471" y="232"/>
                    </a:lnTo>
                    <a:lnTo>
                      <a:pt x="470" y="233"/>
                    </a:lnTo>
                    <a:lnTo>
                      <a:pt x="467" y="235"/>
                    </a:lnTo>
                    <a:lnTo>
                      <a:pt x="464" y="236"/>
                    </a:lnTo>
                    <a:lnTo>
                      <a:pt x="458" y="238"/>
                    </a:lnTo>
                    <a:lnTo>
                      <a:pt x="456" y="238"/>
                    </a:lnTo>
                    <a:lnTo>
                      <a:pt x="457" y="237"/>
                    </a:lnTo>
                    <a:lnTo>
                      <a:pt x="458" y="236"/>
                    </a:lnTo>
                    <a:lnTo>
                      <a:pt x="458" y="235"/>
                    </a:lnTo>
                    <a:lnTo>
                      <a:pt x="457" y="233"/>
                    </a:lnTo>
                    <a:lnTo>
                      <a:pt x="455" y="233"/>
                    </a:lnTo>
                    <a:lnTo>
                      <a:pt x="453" y="235"/>
                    </a:lnTo>
                    <a:lnTo>
                      <a:pt x="453" y="236"/>
                    </a:lnTo>
                    <a:lnTo>
                      <a:pt x="452" y="237"/>
                    </a:lnTo>
                    <a:lnTo>
                      <a:pt x="449" y="238"/>
                    </a:lnTo>
                    <a:lnTo>
                      <a:pt x="447" y="239"/>
                    </a:lnTo>
                    <a:lnTo>
                      <a:pt x="444" y="239"/>
                    </a:lnTo>
                    <a:lnTo>
                      <a:pt x="440" y="241"/>
                    </a:lnTo>
                    <a:lnTo>
                      <a:pt x="440" y="239"/>
                    </a:lnTo>
                    <a:lnTo>
                      <a:pt x="440" y="238"/>
                    </a:lnTo>
                    <a:lnTo>
                      <a:pt x="440" y="237"/>
                    </a:lnTo>
                    <a:lnTo>
                      <a:pt x="439" y="236"/>
                    </a:lnTo>
                    <a:lnTo>
                      <a:pt x="438" y="235"/>
                    </a:lnTo>
                    <a:lnTo>
                      <a:pt x="439" y="234"/>
                    </a:lnTo>
                    <a:lnTo>
                      <a:pt x="440" y="232"/>
                    </a:lnTo>
                    <a:lnTo>
                      <a:pt x="433" y="230"/>
                    </a:lnTo>
                    <a:lnTo>
                      <a:pt x="430" y="230"/>
                    </a:lnTo>
                    <a:lnTo>
                      <a:pt x="429" y="231"/>
                    </a:lnTo>
                    <a:lnTo>
                      <a:pt x="428" y="232"/>
                    </a:lnTo>
                    <a:lnTo>
                      <a:pt x="428" y="233"/>
                    </a:lnTo>
                    <a:lnTo>
                      <a:pt x="427" y="232"/>
                    </a:lnTo>
                    <a:lnTo>
                      <a:pt x="426" y="232"/>
                    </a:lnTo>
                    <a:lnTo>
                      <a:pt x="424" y="233"/>
                    </a:lnTo>
                    <a:lnTo>
                      <a:pt x="424" y="234"/>
                    </a:lnTo>
                    <a:lnTo>
                      <a:pt x="424" y="236"/>
                    </a:lnTo>
                    <a:lnTo>
                      <a:pt x="424" y="237"/>
                    </a:lnTo>
                    <a:lnTo>
                      <a:pt x="423" y="239"/>
                    </a:lnTo>
                    <a:lnTo>
                      <a:pt x="422" y="241"/>
                    </a:lnTo>
                    <a:lnTo>
                      <a:pt x="422" y="242"/>
                    </a:lnTo>
                    <a:lnTo>
                      <a:pt x="422" y="244"/>
                    </a:lnTo>
                    <a:lnTo>
                      <a:pt x="420" y="245"/>
                    </a:lnTo>
                    <a:lnTo>
                      <a:pt x="419" y="245"/>
                    </a:lnTo>
                    <a:lnTo>
                      <a:pt x="418" y="243"/>
                    </a:lnTo>
                    <a:lnTo>
                      <a:pt x="419" y="242"/>
                    </a:lnTo>
                    <a:lnTo>
                      <a:pt x="419" y="240"/>
                    </a:lnTo>
                    <a:lnTo>
                      <a:pt x="419" y="238"/>
                    </a:lnTo>
                    <a:lnTo>
                      <a:pt x="418" y="238"/>
                    </a:lnTo>
                    <a:lnTo>
                      <a:pt x="417" y="239"/>
                    </a:lnTo>
                    <a:lnTo>
                      <a:pt x="417" y="241"/>
                    </a:lnTo>
                    <a:lnTo>
                      <a:pt x="417" y="242"/>
                    </a:lnTo>
                    <a:lnTo>
                      <a:pt x="416" y="241"/>
                    </a:lnTo>
                    <a:lnTo>
                      <a:pt x="415" y="242"/>
                    </a:lnTo>
                    <a:lnTo>
                      <a:pt x="416" y="242"/>
                    </a:lnTo>
                    <a:lnTo>
                      <a:pt x="416" y="243"/>
                    </a:lnTo>
                    <a:lnTo>
                      <a:pt x="416" y="245"/>
                    </a:lnTo>
                    <a:lnTo>
                      <a:pt x="415" y="245"/>
                    </a:lnTo>
                    <a:lnTo>
                      <a:pt x="414" y="245"/>
                    </a:lnTo>
                    <a:lnTo>
                      <a:pt x="413" y="246"/>
                    </a:lnTo>
                    <a:lnTo>
                      <a:pt x="412" y="247"/>
                    </a:lnTo>
                    <a:lnTo>
                      <a:pt x="413" y="248"/>
                    </a:lnTo>
                    <a:lnTo>
                      <a:pt x="412" y="249"/>
                    </a:lnTo>
                    <a:lnTo>
                      <a:pt x="411" y="250"/>
                    </a:lnTo>
                    <a:lnTo>
                      <a:pt x="411" y="251"/>
                    </a:lnTo>
                    <a:lnTo>
                      <a:pt x="409" y="251"/>
                    </a:lnTo>
                    <a:lnTo>
                      <a:pt x="409" y="249"/>
                    </a:lnTo>
                    <a:lnTo>
                      <a:pt x="407" y="250"/>
                    </a:lnTo>
                    <a:lnTo>
                      <a:pt x="406" y="248"/>
                    </a:lnTo>
                    <a:lnTo>
                      <a:pt x="405" y="249"/>
                    </a:lnTo>
                    <a:lnTo>
                      <a:pt x="403" y="248"/>
                    </a:lnTo>
                    <a:lnTo>
                      <a:pt x="401" y="249"/>
                    </a:lnTo>
                    <a:lnTo>
                      <a:pt x="400" y="248"/>
                    </a:lnTo>
                    <a:lnTo>
                      <a:pt x="402" y="247"/>
                    </a:lnTo>
                    <a:lnTo>
                      <a:pt x="404" y="244"/>
                    </a:lnTo>
                    <a:lnTo>
                      <a:pt x="405" y="242"/>
                    </a:lnTo>
                    <a:lnTo>
                      <a:pt x="408" y="240"/>
                    </a:lnTo>
                    <a:lnTo>
                      <a:pt x="410" y="237"/>
                    </a:lnTo>
                    <a:lnTo>
                      <a:pt x="408" y="236"/>
                    </a:lnTo>
                    <a:lnTo>
                      <a:pt x="408" y="237"/>
                    </a:lnTo>
                    <a:lnTo>
                      <a:pt x="408" y="238"/>
                    </a:lnTo>
                    <a:lnTo>
                      <a:pt x="406" y="239"/>
                    </a:lnTo>
                    <a:lnTo>
                      <a:pt x="404" y="242"/>
                    </a:lnTo>
                    <a:lnTo>
                      <a:pt x="403" y="243"/>
                    </a:lnTo>
                    <a:lnTo>
                      <a:pt x="401" y="245"/>
                    </a:lnTo>
                    <a:lnTo>
                      <a:pt x="400" y="246"/>
                    </a:lnTo>
                    <a:lnTo>
                      <a:pt x="398" y="247"/>
                    </a:lnTo>
                    <a:lnTo>
                      <a:pt x="398" y="248"/>
                    </a:lnTo>
                    <a:lnTo>
                      <a:pt x="397" y="249"/>
                    </a:lnTo>
                    <a:lnTo>
                      <a:pt x="396" y="250"/>
                    </a:lnTo>
                    <a:lnTo>
                      <a:pt x="395" y="251"/>
                    </a:lnTo>
                    <a:lnTo>
                      <a:pt x="393" y="252"/>
                    </a:lnTo>
                    <a:lnTo>
                      <a:pt x="392" y="253"/>
                    </a:lnTo>
                    <a:lnTo>
                      <a:pt x="390" y="252"/>
                    </a:lnTo>
                    <a:lnTo>
                      <a:pt x="392" y="249"/>
                    </a:lnTo>
                    <a:lnTo>
                      <a:pt x="393" y="246"/>
                    </a:lnTo>
                    <a:lnTo>
                      <a:pt x="394" y="245"/>
                    </a:lnTo>
                    <a:lnTo>
                      <a:pt x="396" y="242"/>
                    </a:lnTo>
                    <a:lnTo>
                      <a:pt x="397" y="241"/>
                    </a:lnTo>
                    <a:lnTo>
                      <a:pt x="398" y="240"/>
                    </a:lnTo>
                    <a:lnTo>
                      <a:pt x="401" y="240"/>
                    </a:lnTo>
                    <a:lnTo>
                      <a:pt x="402" y="240"/>
                    </a:lnTo>
                    <a:lnTo>
                      <a:pt x="402" y="239"/>
                    </a:lnTo>
                    <a:lnTo>
                      <a:pt x="400" y="239"/>
                    </a:lnTo>
                    <a:lnTo>
                      <a:pt x="398" y="239"/>
                    </a:lnTo>
                    <a:lnTo>
                      <a:pt x="398" y="238"/>
                    </a:lnTo>
                    <a:lnTo>
                      <a:pt x="397" y="237"/>
                    </a:lnTo>
                    <a:lnTo>
                      <a:pt x="398" y="236"/>
                    </a:lnTo>
                    <a:lnTo>
                      <a:pt x="398" y="237"/>
                    </a:lnTo>
                    <a:lnTo>
                      <a:pt x="400" y="237"/>
                    </a:lnTo>
                    <a:lnTo>
                      <a:pt x="401" y="237"/>
                    </a:lnTo>
                    <a:lnTo>
                      <a:pt x="401" y="236"/>
                    </a:lnTo>
                    <a:lnTo>
                      <a:pt x="399" y="236"/>
                    </a:lnTo>
                    <a:lnTo>
                      <a:pt x="398" y="236"/>
                    </a:lnTo>
                    <a:lnTo>
                      <a:pt x="396" y="235"/>
                    </a:lnTo>
                    <a:lnTo>
                      <a:pt x="395" y="235"/>
                    </a:lnTo>
                    <a:lnTo>
                      <a:pt x="396" y="234"/>
                    </a:lnTo>
                    <a:lnTo>
                      <a:pt x="396" y="232"/>
                    </a:lnTo>
                    <a:lnTo>
                      <a:pt x="398" y="232"/>
                    </a:lnTo>
                    <a:lnTo>
                      <a:pt x="399" y="232"/>
                    </a:lnTo>
                    <a:lnTo>
                      <a:pt x="399" y="231"/>
                    </a:lnTo>
                    <a:lnTo>
                      <a:pt x="401" y="230"/>
                    </a:lnTo>
                    <a:lnTo>
                      <a:pt x="403" y="229"/>
                    </a:lnTo>
                    <a:lnTo>
                      <a:pt x="404" y="228"/>
                    </a:lnTo>
                    <a:lnTo>
                      <a:pt x="406" y="227"/>
                    </a:lnTo>
                    <a:lnTo>
                      <a:pt x="405" y="226"/>
                    </a:lnTo>
                    <a:lnTo>
                      <a:pt x="404" y="225"/>
                    </a:lnTo>
                    <a:lnTo>
                      <a:pt x="404" y="224"/>
                    </a:lnTo>
                    <a:lnTo>
                      <a:pt x="404" y="223"/>
                    </a:lnTo>
                    <a:lnTo>
                      <a:pt x="402" y="224"/>
                    </a:lnTo>
                    <a:lnTo>
                      <a:pt x="400" y="225"/>
                    </a:lnTo>
                    <a:lnTo>
                      <a:pt x="398" y="227"/>
                    </a:lnTo>
                    <a:lnTo>
                      <a:pt x="397" y="229"/>
                    </a:lnTo>
                    <a:lnTo>
                      <a:pt x="395" y="230"/>
                    </a:lnTo>
                    <a:lnTo>
                      <a:pt x="392" y="231"/>
                    </a:lnTo>
                    <a:lnTo>
                      <a:pt x="391" y="231"/>
                    </a:lnTo>
                    <a:lnTo>
                      <a:pt x="388" y="231"/>
                    </a:lnTo>
                    <a:lnTo>
                      <a:pt x="387" y="233"/>
                    </a:lnTo>
                    <a:lnTo>
                      <a:pt x="388" y="233"/>
                    </a:lnTo>
                    <a:lnTo>
                      <a:pt x="389" y="235"/>
                    </a:lnTo>
                    <a:lnTo>
                      <a:pt x="387" y="236"/>
                    </a:lnTo>
                    <a:lnTo>
                      <a:pt x="385" y="237"/>
                    </a:lnTo>
                    <a:lnTo>
                      <a:pt x="382" y="237"/>
                    </a:lnTo>
                    <a:lnTo>
                      <a:pt x="381" y="237"/>
                    </a:lnTo>
                    <a:lnTo>
                      <a:pt x="378" y="236"/>
                    </a:lnTo>
                    <a:lnTo>
                      <a:pt x="377" y="234"/>
                    </a:lnTo>
                    <a:lnTo>
                      <a:pt x="377" y="232"/>
                    </a:lnTo>
                    <a:lnTo>
                      <a:pt x="379" y="231"/>
                    </a:lnTo>
                    <a:lnTo>
                      <a:pt x="381" y="232"/>
                    </a:lnTo>
                    <a:lnTo>
                      <a:pt x="382" y="232"/>
                    </a:lnTo>
                    <a:lnTo>
                      <a:pt x="384" y="232"/>
                    </a:lnTo>
                    <a:lnTo>
                      <a:pt x="385" y="230"/>
                    </a:lnTo>
                    <a:lnTo>
                      <a:pt x="384" y="229"/>
                    </a:lnTo>
                    <a:lnTo>
                      <a:pt x="383" y="229"/>
                    </a:lnTo>
                    <a:lnTo>
                      <a:pt x="382" y="228"/>
                    </a:lnTo>
                    <a:lnTo>
                      <a:pt x="383" y="226"/>
                    </a:lnTo>
                    <a:lnTo>
                      <a:pt x="386" y="226"/>
                    </a:lnTo>
                    <a:lnTo>
                      <a:pt x="388" y="224"/>
                    </a:lnTo>
                    <a:lnTo>
                      <a:pt x="391" y="224"/>
                    </a:lnTo>
                    <a:lnTo>
                      <a:pt x="392" y="222"/>
                    </a:lnTo>
                    <a:lnTo>
                      <a:pt x="394" y="221"/>
                    </a:lnTo>
                    <a:lnTo>
                      <a:pt x="394" y="219"/>
                    </a:lnTo>
                    <a:lnTo>
                      <a:pt x="394" y="218"/>
                    </a:lnTo>
                    <a:lnTo>
                      <a:pt x="392" y="218"/>
                    </a:lnTo>
                    <a:lnTo>
                      <a:pt x="390" y="218"/>
                    </a:lnTo>
                    <a:lnTo>
                      <a:pt x="391" y="219"/>
                    </a:lnTo>
                    <a:lnTo>
                      <a:pt x="392" y="221"/>
                    </a:lnTo>
                    <a:lnTo>
                      <a:pt x="389" y="223"/>
                    </a:lnTo>
                    <a:lnTo>
                      <a:pt x="388" y="220"/>
                    </a:lnTo>
                    <a:lnTo>
                      <a:pt x="387" y="224"/>
                    </a:lnTo>
                    <a:lnTo>
                      <a:pt x="384" y="225"/>
                    </a:lnTo>
                    <a:lnTo>
                      <a:pt x="383" y="222"/>
                    </a:lnTo>
                    <a:lnTo>
                      <a:pt x="381" y="225"/>
                    </a:lnTo>
                    <a:lnTo>
                      <a:pt x="381" y="226"/>
                    </a:lnTo>
                    <a:lnTo>
                      <a:pt x="379" y="224"/>
                    </a:lnTo>
                    <a:lnTo>
                      <a:pt x="378" y="226"/>
                    </a:lnTo>
                    <a:lnTo>
                      <a:pt x="377" y="227"/>
                    </a:lnTo>
                    <a:lnTo>
                      <a:pt x="377" y="228"/>
                    </a:lnTo>
                    <a:lnTo>
                      <a:pt x="376" y="229"/>
                    </a:lnTo>
                    <a:lnTo>
                      <a:pt x="373" y="230"/>
                    </a:lnTo>
                    <a:lnTo>
                      <a:pt x="371" y="230"/>
                    </a:lnTo>
                    <a:lnTo>
                      <a:pt x="369" y="228"/>
                    </a:lnTo>
                    <a:lnTo>
                      <a:pt x="369" y="225"/>
                    </a:lnTo>
                    <a:lnTo>
                      <a:pt x="369" y="224"/>
                    </a:lnTo>
                    <a:lnTo>
                      <a:pt x="371" y="224"/>
                    </a:lnTo>
                    <a:lnTo>
                      <a:pt x="370" y="223"/>
                    </a:lnTo>
                    <a:lnTo>
                      <a:pt x="371" y="221"/>
                    </a:lnTo>
                    <a:lnTo>
                      <a:pt x="373" y="221"/>
                    </a:lnTo>
                    <a:lnTo>
                      <a:pt x="374" y="220"/>
                    </a:lnTo>
                    <a:lnTo>
                      <a:pt x="375" y="219"/>
                    </a:lnTo>
                    <a:lnTo>
                      <a:pt x="372" y="220"/>
                    </a:lnTo>
                    <a:lnTo>
                      <a:pt x="371" y="218"/>
                    </a:lnTo>
                    <a:lnTo>
                      <a:pt x="370" y="218"/>
                    </a:lnTo>
                    <a:lnTo>
                      <a:pt x="372" y="217"/>
                    </a:lnTo>
                    <a:lnTo>
                      <a:pt x="374" y="217"/>
                    </a:lnTo>
                    <a:lnTo>
                      <a:pt x="374" y="215"/>
                    </a:lnTo>
                    <a:lnTo>
                      <a:pt x="375" y="215"/>
                    </a:lnTo>
                    <a:lnTo>
                      <a:pt x="375" y="217"/>
                    </a:lnTo>
                    <a:lnTo>
                      <a:pt x="375" y="218"/>
                    </a:lnTo>
                    <a:lnTo>
                      <a:pt x="376" y="219"/>
                    </a:lnTo>
                    <a:lnTo>
                      <a:pt x="376" y="218"/>
                    </a:lnTo>
                    <a:lnTo>
                      <a:pt x="377" y="217"/>
                    </a:lnTo>
                    <a:lnTo>
                      <a:pt x="376" y="216"/>
                    </a:lnTo>
                    <a:lnTo>
                      <a:pt x="377" y="214"/>
                    </a:lnTo>
                    <a:lnTo>
                      <a:pt x="377" y="213"/>
                    </a:lnTo>
                    <a:lnTo>
                      <a:pt x="379" y="213"/>
                    </a:lnTo>
                    <a:lnTo>
                      <a:pt x="379" y="215"/>
                    </a:lnTo>
                    <a:lnTo>
                      <a:pt x="379" y="217"/>
                    </a:lnTo>
                    <a:lnTo>
                      <a:pt x="379" y="218"/>
                    </a:lnTo>
                    <a:lnTo>
                      <a:pt x="380" y="218"/>
                    </a:lnTo>
                    <a:lnTo>
                      <a:pt x="381" y="218"/>
                    </a:lnTo>
                    <a:lnTo>
                      <a:pt x="382" y="217"/>
                    </a:lnTo>
                    <a:lnTo>
                      <a:pt x="383" y="216"/>
                    </a:lnTo>
                    <a:lnTo>
                      <a:pt x="385" y="216"/>
                    </a:lnTo>
                    <a:lnTo>
                      <a:pt x="385" y="218"/>
                    </a:lnTo>
                    <a:lnTo>
                      <a:pt x="387" y="216"/>
                    </a:lnTo>
                    <a:lnTo>
                      <a:pt x="386" y="215"/>
                    </a:lnTo>
                    <a:lnTo>
                      <a:pt x="387" y="214"/>
                    </a:lnTo>
                    <a:lnTo>
                      <a:pt x="385" y="212"/>
                    </a:lnTo>
                    <a:lnTo>
                      <a:pt x="386" y="212"/>
                    </a:lnTo>
                    <a:lnTo>
                      <a:pt x="387" y="212"/>
                    </a:lnTo>
                    <a:lnTo>
                      <a:pt x="389" y="213"/>
                    </a:lnTo>
                    <a:lnTo>
                      <a:pt x="389" y="215"/>
                    </a:lnTo>
                    <a:lnTo>
                      <a:pt x="390" y="213"/>
                    </a:lnTo>
                    <a:lnTo>
                      <a:pt x="390" y="212"/>
                    </a:lnTo>
                    <a:lnTo>
                      <a:pt x="392" y="212"/>
                    </a:lnTo>
                    <a:lnTo>
                      <a:pt x="392" y="213"/>
                    </a:lnTo>
                    <a:lnTo>
                      <a:pt x="393" y="215"/>
                    </a:lnTo>
                    <a:lnTo>
                      <a:pt x="393" y="213"/>
                    </a:lnTo>
                    <a:lnTo>
                      <a:pt x="392" y="211"/>
                    </a:lnTo>
                    <a:lnTo>
                      <a:pt x="392" y="210"/>
                    </a:lnTo>
                    <a:lnTo>
                      <a:pt x="391" y="208"/>
                    </a:lnTo>
                    <a:lnTo>
                      <a:pt x="390" y="206"/>
                    </a:lnTo>
                    <a:lnTo>
                      <a:pt x="389" y="204"/>
                    </a:lnTo>
                    <a:lnTo>
                      <a:pt x="390" y="200"/>
                    </a:lnTo>
                    <a:lnTo>
                      <a:pt x="392" y="200"/>
                    </a:lnTo>
                    <a:lnTo>
                      <a:pt x="393" y="200"/>
                    </a:lnTo>
                    <a:lnTo>
                      <a:pt x="394" y="202"/>
                    </a:lnTo>
                    <a:lnTo>
                      <a:pt x="393" y="203"/>
                    </a:lnTo>
                    <a:lnTo>
                      <a:pt x="394" y="205"/>
                    </a:lnTo>
                    <a:lnTo>
                      <a:pt x="396" y="206"/>
                    </a:lnTo>
                    <a:lnTo>
                      <a:pt x="398" y="206"/>
                    </a:lnTo>
                    <a:lnTo>
                      <a:pt x="398" y="208"/>
                    </a:lnTo>
                    <a:lnTo>
                      <a:pt x="398" y="211"/>
                    </a:lnTo>
                    <a:lnTo>
                      <a:pt x="397" y="212"/>
                    </a:lnTo>
                    <a:lnTo>
                      <a:pt x="398" y="212"/>
                    </a:lnTo>
                    <a:lnTo>
                      <a:pt x="399" y="210"/>
                    </a:lnTo>
                    <a:lnTo>
                      <a:pt x="401" y="211"/>
                    </a:lnTo>
                    <a:lnTo>
                      <a:pt x="401" y="213"/>
                    </a:lnTo>
                    <a:lnTo>
                      <a:pt x="400" y="215"/>
                    </a:lnTo>
                    <a:lnTo>
                      <a:pt x="398" y="215"/>
                    </a:lnTo>
                    <a:lnTo>
                      <a:pt x="399" y="217"/>
                    </a:lnTo>
                    <a:lnTo>
                      <a:pt x="398" y="218"/>
                    </a:lnTo>
                    <a:lnTo>
                      <a:pt x="400" y="218"/>
                    </a:lnTo>
                    <a:lnTo>
                      <a:pt x="402" y="219"/>
                    </a:lnTo>
                    <a:lnTo>
                      <a:pt x="403" y="221"/>
                    </a:lnTo>
                    <a:lnTo>
                      <a:pt x="404" y="220"/>
                    </a:lnTo>
                    <a:lnTo>
                      <a:pt x="405" y="220"/>
                    </a:lnTo>
                    <a:lnTo>
                      <a:pt x="405" y="219"/>
                    </a:lnTo>
                    <a:lnTo>
                      <a:pt x="404" y="218"/>
                    </a:lnTo>
                    <a:lnTo>
                      <a:pt x="404" y="217"/>
                    </a:lnTo>
                    <a:lnTo>
                      <a:pt x="404" y="214"/>
                    </a:lnTo>
                    <a:lnTo>
                      <a:pt x="405" y="213"/>
                    </a:lnTo>
                    <a:lnTo>
                      <a:pt x="406" y="212"/>
                    </a:lnTo>
                    <a:lnTo>
                      <a:pt x="408" y="212"/>
                    </a:lnTo>
                    <a:lnTo>
                      <a:pt x="410" y="213"/>
                    </a:lnTo>
                    <a:lnTo>
                      <a:pt x="410" y="212"/>
                    </a:lnTo>
                    <a:lnTo>
                      <a:pt x="410" y="211"/>
                    </a:lnTo>
                    <a:lnTo>
                      <a:pt x="409" y="210"/>
                    </a:lnTo>
                    <a:lnTo>
                      <a:pt x="407" y="210"/>
                    </a:lnTo>
                    <a:lnTo>
                      <a:pt x="407" y="208"/>
                    </a:lnTo>
                    <a:lnTo>
                      <a:pt x="408" y="207"/>
                    </a:lnTo>
                    <a:lnTo>
                      <a:pt x="409" y="206"/>
                    </a:lnTo>
                    <a:lnTo>
                      <a:pt x="409" y="205"/>
                    </a:lnTo>
                    <a:lnTo>
                      <a:pt x="410" y="203"/>
                    </a:lnTo>
                    <a:lnTo>
                      <a:pt x="410" y="201"/>
                    </a:lnTo>
                    <a:lnTo>
                      <a:pt x="409" y="200"/>
                    </a:lnTo>
                    <a:lnTo>
                      <a:pt x="406" y="199"/>
                    </a:lnTo>
                    <a:lnTo>
                      <a:pt x="405" y="198"/>
                    </a:lnTo>
                    <a:lnTo>
                      <a:pt x="405" y="197"/>
                    </a:lnTo>
                    <a:lnTo>
                      <a:pt x="406" y="194"/>
                    </a:lnTo>
                    <a:lnTo>
                      <a:pt x="407" y="193"/>
                    </a:lnTo>
                    <a:lnTo>
                      <a:pt x="409" y="190"/>
                    </a:lnTo>
                    <a:lnTo>
                      <a:pt x="410" y="189"/>
                    </a:lnTo>
                    <a:lnTo>
                      <a:pt x="413" y="188"/>
                    </a:lnTo>
                    <a:lnTo>
                      <a:pt x="414" y="187"/>
                    </a:lnTo>
                    <a:lnTo>
                      <a:pt x="415" y="184"/>
                    </a:lnTo>
                    <a:lnTo>
                      <a:pt x="416" y="182"/>
                    </a:lnTo>
                    <a:lnTo>
                      <a:pt x="415" y="182"/>
                    </a:lnTo>
                    <a:lnTo>
                      <a:pt x="422" y="176"/>
                    </a:lnTo>
                    <a:lnTo>
                      <a:pt x="424" y="176"/>
                    </a:lnTo>
                    <a:lnTo>
                      <a:pt x="426" y="176"/>
                    </a:lnTo>
                    <a:lnTo>
                      <a:pt x="427" y="178"/>
                    </a:lnTo>
                    <a:lnTo>
                      <a:pt x="425" y="181"/>
                    </a:lnTo>
                    <a:lnTo>
                      <a:pt x="423" y="184"/>
                    </a:lnTo>
                    <a:lnTo>
                      <a:pt x="422" y="187"/>
                    </a:lnTo>
                    <a:lnTo>
                      <a:pt x="422" y="188"/>
                    </a:lnTo>
                    <a:lnTo>
                      <a:pt x="419" y="193"/>
                    </a:lnTo>
                    <a:lnTo>
                      <a:pt x="417" y="195"/>
                    </a:lnTo>
                    <a:lnTo>
                      <a:pt x="415" y="198"/>
                    </a:lnTo>
                    <a:lnTo>
                      <a:pt x="413" y="200"/>
                    </a:lnTo>
                    <a:lnTo>
                      <a:pt x="410" y="201"/>
                    </a:lnTo>
                    <a:lnTo>
                      <a:pt x="412" y="202"/>
                    </a:lnTo>
                    <a:lnTo>
                      <a:pt x="415" y="201"/>
                    </a:lnTo>
                    <a:lnTo>
                      <a:pt x="416" y="202"/>
                    </a:lnTo>
                    <a:lnTo>
                      <a:pt x="417" y="203"/>
                    </a:lnTo>
                    <a:lnTo>
                      <a:pt x="419" y="206"/>
                    </a:lnTo>
                    <a:lnTo>
                      <a:pt x="420" y="208"/>
                    </a:lnTo>
                    <a:lnTo>
                      <a:pt x="420" y="210"/>
                    </a:lnTo>
                    <a:lnTo>
                      <a:pt x="419" y="212"/>
                    </a:lnTo>
                    <a:lnTo>
                      <a:pt x="418" y="214"/>
                    </a:lnTo>
                    <a:lnTo>
                      <a:pt x="417" y="217"/>
                    </a:lnTo>
                    <a:lnTo>
                      <a:pt x="419" y="215"/>
                    </a:lnTo>
                    <a:lnTo>
                      <a:pt x="421" y="214"/>
                    </a:lnTo>
                    <a:lnTo>
                      <a:pt x="422" y="215"/>
                    </a:lnTo>
                    <a:lnTo>
                      <a:pt x="422" y="218"/>
                    </a:lnTo>
                    <a:lnTo>
                      <a:pt x="422" y="219"/>
                    </a:lnTo>
                    <a:lnTo>
                      <a:pt x="421" y="222"/>
                    </a:lnTo>
                    <a:lnTo>
                      <a:pt x="420" y="223"/>
                    </a:lnTo>
                    <a:lnTo>
                      <a:pt x="419" y="224"/>
                    </a:lnTo>
                    <a:lnTo>
                      <a:pt x="420" y="225"/>
                    </a:lnTo>
                    <a:lnTo>
                      <a:pt x="422" y="223"/>
                    </a:lnTo>
                    <a:lnTo>
                      <a:pt x="423" y="219"/>
                    </a:lnTo>
                    <a:lnTo>
                      <a:pt x="423" y="218"/>
                    </a:lnTo>
                    <a:lnTo>
                      <a:pt x="426" y="218"/>
                    </a:lnTo>
                    <a:lnTo>
                      <a:pt x="428" y="218"/>
                    </a:lnTo>
                    <a:lnTo>
                      <a:pt x="430" y="217"/>
                    </a:lnTo>
                    <a:lnTo>
                      <a:pt x="428" y="216"/>
                    </a:lnTo>
                    <a:lnTo>
                      <a:pt x="426" y="214"/>
                    </a:lnTo>
                    <a:lnTo>
                      <a:pt x="425" y="214"/>
                    </a:lnTo>
                    <a:lnTo>
                      <a:pt x="424" y="212"/>
                    </a:lnTo>
                    <a:lnTo>
                      <a:pt x="425" y="210"/>
                    </a:lnTo>
                    <a:lnTo>
                      <a:pt x="427" y="208"/>
                    </a:lnTo>
                    <a:lnTo>
                      <a:pt x="428" y="210"/>
                    </a:lnTo>
                    <a:lnTo>
                      <a:pt x="430" y="210"/>
                    </a:lnTo>
                    <a:lnTo>
                      <a:pt x="432" y="211"/>
                    </a:lnTo>
                    <a:lnTo>
                      <a:pt x="433" y="208"/>
                    </a:lnTo>
                    <a:lnTo>
                      <a:pt x="430" y="207"/>
                    </a:lnTo>
                    <a:lnTo>
                      <a:pt x="429" y="205"/>
                    </a:lnTo>
                    <a:lnTo>
                      <a:pt x="432" y="206"/>
                    </a:lnTo>
                    <a:lnTo>
                      <a:pt x="434" y="207"/>
                    </a:lnTo>
                    <a:lnTo>
                      <a:pt x="436" y="208"/>
                    </a:lnTo>
                    <a:lnTo>
                      <a:pt x="438" y="208"/>
                    </a:lnTo>
                    <a:lnTo>
                      <a:pt x="439" y="210"/>
                    </a:lnTo>
                    <a:lnTo>
                      <a:pt x="440" y="211"/>
                    </a:lnTo>
                    <a:lnTo>
                      <a:pt x="441" y="212"/>
                    </a:lnTo>
                    <a:lnTo>
                      <a:pt x="441" y="215"/>
                    </a:lnTo>
                    <a:lnTo>
                      <a:pt x="441" y="217"/>
                    </a:lnTo>
                    <a:lnTo>
                      <a:pt x="442" y="218"/>
                    </a:lnTo>
                    <a:lnTo>
                      <a:pt x="441" y="221"/>
                    </a:lnTo>
                    <a:lnTo>
                      <a:pt x="441" y="223"/>
                    </a:lnTo>
                    <a:lnTo>
                      <a:pt x="442" y="224"/>
                    </a:lnTo>
                    <a:lnTo>
                      <a:pt x="446" y="224"/>
                    </a:lnTo>
                    <a:lnTo>
                      <a:pt x="447" y="222"/>
                    </a:lnTo>
                    <a:lnTo>
                      <a:pt x="451" y="221"/>
                    </a:lnTo>
                    <a:lnTo>
                      <a:pt x="452" y="219"/>
                    </a:lnTo>
                    <a:lnTo>
                      <a:pt x="455" y="219"/>
                    </a:lnTo>
                    <a:lnTo>
                      <a:pt x="458" y="219"/>
                    </a:lnTo>
                    <a:lnTo>
                      <a:pt x="459" y="218"/>
                    </a:lnTo>
                    <a:lnTo>
                      <a:pt x="462" y="217"/>
                    </a:lnTo>
                    <a:lnTo>
                      <a:pt x="464" y="216"/>
                    </a:lnTo>
                    <a:lnTo>
                      <a:pt x="465" y="217"/>
                    </a:lnTo>
                    <a:lnTo>
                      <a:pt x="468" y="217"/>
                    </a:lnTo>
                    <a:lnTo>
                      <a:pt x="468" y="218"/>
                    </a:lnTo>
                    <a:lnTo>
                      <a:pt x="469" y="219"/>
                    </a:lnTo>
                    <a:lnTo>
                      <a:pt x="470" y="220"/>
                    </a:lnTo>
                    <a:lnTo>
                      <a:pt x="471" y="221"/>
                    </a:lnTo>
                    <a:lnTo>
                      <a:pt x="472" y="219"/>
                    </a:lnTo>
                    <a:lnTo>
                      <a:pt x="471" y="218"/>
                    </a:lnTo>
                    <a:lnTo>
                      <a:pt x="470" y="217"/>
                    </a:lnTo>
                    <a:lnTo>
                      <a:pt x="470" y="215"/>
                    </a:lnTo>
                    <a:lnTo>
                      <a:pt x="468" y="214"/>
                    </a:lnTo>
                    <a:lnTo>
                      <a:pt x="466" y="215"/>
                    </a:lnTo>
                    <a:lnTo>
                      <a:pt x="464" y="216"/>
                    </a:lnTo>
                    <a:lnTo>
                      <a:pt x="464" y="212"/>
                    </a:lnTo>
                    <a:lnTo>
                      <a:pt x="466" y="212"/>
                    </a:lnTo>
                    <a:lnTo>
                      <a:pt x="468" y="210"/>
                    </a:lnTo>
                    <a:lnTo>
                      <a:pt x="470" y="210"/>
                    </a:lnTo>
                    <a:lnTo>
                      <a:pt x="472" y="212"/>
                    </a:lnTo>
                    <a:lnTo>
                      <a:pt x="475" y="212"/>
                    </a:lnTo>
                    <a:lnTo>
                      <a:pt x="476" y="212"/>
                    </a:lnTo>
                    <a:lnTo>
                      <a:pt x="479" y="214"/>
                    </a:lnTo>
                    <a:lnTo>
                      <a:pt x="480" y="214"/>
                    </a:lnTo>
                    <a:lnTo>
                      <a:pt x="481" y="213"/>
                    </a:lnTo>
                    <a:lnTo>
                      <a:pt x="480" y="212"/>
                    </a:lnTo>
                    <a:lnTo>
                      <a:pt x="478" y="212"/>
                    </a:lnTo>
                    <a:lnTo>
                      <a:pt x="476" y="211"/>
                    </a:lnTo>
                    <a:lnTo>
                      <a:pt x="474" y="211"/>
                    </a:lnTo>
                    <a:lnTo>
                      <a:pt x="473" y="210"/>
                    </a:lnTo>
                    <a:lnTo>
                      <a:pt x="470" y="209"/>
                    </a:lnTo>
                    <a:lnTo>
                      <a:pt x="473" y="206"/>
                    </a:lnTo>
                    <a:lnTo>
                      <a:pt x="475" y="205"/>
                    </a:lnTo>
                    <a:lnTo>
                      <a:pt x="476" y="204"/>
                    </a:lnTo>
                    <a:lnTo>
                      <a:pt x="477" y="204"/>
                    </a:lnTo>
                    <a:lnTo>
                      <a:pt x="477" y="206"/>
                    </a:lnTo>
                    <a:lnTo>
                      <a:pt x="479" y="206"/>
                    </a:lnTo>
                    <a:lnTo>
                      <a:pt x="481" y="206"/>
                    </a:lnTo>
                    <a:lnTo>
                      <a:pt x="481" y="204"/>
                    </a:lnTo>
                    <a:lnTo>
                      <a:pt x="479" y="203"/>
                    </a:lnTo>
                    <a:lnTo>
                      <a:pt x="478" y="203"/>
                    </a:lnTo>
                    <a:lnTo>
                      <a:pt x="477" y="202"/>
                    </a:lnTo>
                    <a:lnTo>
                      <a:pt x="477" y="200"/>
                    </a:lnTo>
                    <a:lnTo>
                      <a:pt x="475" y="202"/>
                    </a:lnTo>
                    <a:lnTo>
                      <a:pt x="472" y="203"/>
                    </a:lnTo>
                    <a:lnTo>
                      <a:pt x="470" y="204"/>
                    </a:lnTo>
                    <a:lnTo>
                      <a:pt x="469" y="203"/>
                    </a:lnTo>
                    <a:lnTo>
                      <a:pt x="470" y="202"/>
                    </a:lnTo>
                    <a:lnTo>
                      <a:pt x="470" y="199"/>
                    </a:lnTo>
                    <a:lnTo>
                      <a:pt x="471" y="200"/>
                    </a:lnTo>
                    <a:lnTo>
                      <a:pt x="471" y="198"/>
                    </a:lnTo>
                    <a:lnTo>
                      <a:pt x="470" y="198"/>
                    </a:lnTo>
                    <a:lnTo>
                      <a:pt x="470" y="197"/>
                    </a:lnTo>
                    <a:lnTo>
                      <a:pt x="471" y="195"/>
                    </a:lnTo>
                    <a:lnTo>
                      <a:pt x="473" y="193"/>
                    </a:lnTo>
                    <a:lnTo>
                      <a:pt x="474" y="191"/>
                    </a:lnTo>
                    <a:lnTo>
                      <a:pt x="475" y="189"/>
                    </a:lnTo>
                    <a:lnTo>
                      <a:pt x="474" y="188"/>
                    </a:lnTo>
                    <a:lnTo>
                      <a:pt x="476" y="188"/>
                    </a:lnTo>
                    <a:lnTo>
                      <a:pt x="477" y="188"/>
                    </a:lnTo>
                    <a:lnTo>
                      <a:pt x="480" y="186"/>
                    </a:lnTo>
                    <a:lnTo>
                      <a:pt x="484" y="184"/>
                    </a:lnTo>
                    <a:lnTo>
                      <a:pt x="487" y="183"/>
                    </a:lnTo>
                    <a:lnTo>
                      <a:pt x="487" y="185"/>
                    </a:lnTo>
                    <a:lnTo>
                      <a:pt x="490" y="183"/>
                    </a:lnTo>
                    <a:lnTo>
                      <a:pt x="488" y="182"/>
                    </a:lnTo>
                    <a:lnTo>
                      <a:pt x="487" y="182"/>
                    </a:lnTo>
                    <a:lnTo>
                      <a:pt x="486" y="181"/>
                    </a:lnTo>
                    <a:lnTo>
                      <a:pt x="487" y="178"/>
                    </a:lnTo>
                    <a:lnTo>
                      <a:pt x="486" y="178"/>
                    </a:lnTo>
                    <a:lnTo>
                      <a:pt x="484" y="178"/>
                    </a:lnTo>
                    <a:lnTo>
                      <a:pt x="483" y="177"/>
                    </a:lnTo>
                    <a:lnTo>
                      <a:pt x="483" y="174"/>
                    </a:lnTo>
                    <a:lnTo>
                      <a:pt x="484" y="173"/>
                    </a:lnTo>
                    <a:lnTo>
                      <a:pt x="486" y="171"/>
                    </a:lnTo>
                    <a:lnTo>
                      <a:pt x="488" y="170"/>
                    </a:lnTo>
                    <a:lnTo>
                      <a:pt x="488" y="169"/>
                    </a:lnTo>
                    <a:lnTo>
                      <a:pt x="487" y="167"/>
                    </a:lnTo>
                    <a:lnTo>
                      <a:pt x="489" y="166"/>
                    </a:lnTo>
                    <a:lnTo>
                      <a:pt x="490" y="165"/>
                    </a:lnTo>
                    <a:lnTo>
                      <a:pt x="489" y="164"/>
                    </a:lnTo>
                    <a:lnTo>
                      <a:pt x="489" y="163"/>
                    </a:lnTo>
                    <a:lnTo>
                      <a:pt x="489" y="161"/>
                    </a:lnTo>
                    <a:lnTo>
                      <a:pt x="491" y="160"/>
                    </a:lnTo>
                    <a:lnTo>
                      <a:pt x="493" y="159"/>
                    </a:lnTo>
                    <a:lnTo>
                      <a:pt x="493" y="161"/>
                    </a:lnTo>
                    <a:lnTo>
                      <a:pt x="496" y="162"/>
                    </a:lnTo>
                    <a:lnTo>
                      <a:pt x="495" y="164"/>
                    </a:lnTo>
                    <a:lnTo>
                      <a:pt x="493" y="167"/>
                    </a:lnTo>
                    <a:lnTo>
                      <a:pt x="493" y="169"/>
                    </a:lnTo>
                    <a:lnTo>
                      <a:pt x="491" y="172"/>
                    </a:lnTo>
                    <a:lnTo>
                      <a:pt x="491" y="175"/>
                    </a:lnTo>
                    <a:lnTo>
                      <a:pt x="493" y="173"/>
                    </a:lnTo>
                    <a:lnTo>
                      <a:pt x="493" y="172"/>
                    </a:lnTo>
                    <a:lnTo>
                      <a:pt x="494" y="170"/>
                    </a:lnTo>
                    <a:lnTo>
                      <a:pt x="495" y="168"/>
                    </a:lnTo>
                    <a:lnTo>
                      <a:pt x="496" y="167"/>
                    </a:lnTo>
                    <a:lnTo>
                      <a:pt x="498" y="166"/>
                    </a:lnTo>
                    <a:lnTo>
                      <a:pt x="499" y="166"/>
                    </a:lnTo>
                    <a:lnTo>
                      <a:pt x="499" y="168"/>
                    </a:lnTo>
                    <a:lnTo>
                      <a:pt x="499" y="170"/>
                    </a:lnTo>
                    <a:lnTo>
                      <a:pt x="500" y="174"/>
                    </a:lnTo>
                    <a:lnTo>
                      <a:pt x="499" y="176"/>
                    </a:lnTo>
                    <a:lnTo>
                      <a:pt x="501" y="179"/>
                    </a:lnTo>
                    <a:lnTo>
                      <a:pt x="503" y="181"/>
                    </a:lnTo>
                    <a:lnTo>
                      <a:pt x="505" y="179"/>
                    </a:lnTo>
                    <a:lnTo>
                      <a:pt x="503" y="177"/>
                    </a:lnTo>
                    <a:lnTo>
                      <a:pt x="503" y="176"/>
                    </a:lnTo>
                    <a:lnTo>
                      <a:pt x="503" y="173"/>
                    </a:lnTo>
                    <a:lnTo>
                      <a:pt x="504" y="172"/>
                    </a:lnTo>
                    <a:lnTo>
                      <a:pt x="504" y="171"/>
                    </a:lnTo>
                    <a:lnTo>
                      <a:pt x="506" y="170"/>
                    </a:lnTo>
                    <a:lnTo>
                      <a:pt x="508" y="170"/>
                    </a:lnTo>
                    <a:lnTo>
                      <a:pt x="510" y="170"/>
                    </a:lnTo>
                    <a:lnTo>
                      <a:pt x="511" y="170"/>
                    </a:lnTo>
                    <a:lnTo>
                      <a:pt x="513" y="170"/>
                    </a:lnTo>
                    <a:lnTo>
                      <a:pt x="515" y="171"/>
                    </a:lnTo>
                    <a:lnTo>
                      <a:pt x="517" y="170"/>
                    </a:lnTo>
                    <a:lnTo>
                      <a:pt x="516" y="170"/>
                    </a:lnTo>
                    <a:lnTo>
                      <a:pt x="515" y="168"/>
                    </a:lnTo>
                    <a:lnTo>
                      <a:pt x="513" y="168"/>
                    </a:lnTo>
                    <a:lnTo>
                      <a:pt x="511" y="167"/>
                    </a:lnTo>
                    <a:lnTo>
                      <a:pt x="507" y="166"/>
                    </a:lnTo>
                    <a:lnTo>
                      <a:pt x="505" y="165"/>
                    </a:lnTo>
                    <a:lnTo>
                      <a:pt x="503" y="163"/>
                    </a:lnTo>
                    <a:lnTo>
                      <a:pt x="500" y="162"/>
                    </a:lnTo>
                    <a:lnTo>
                      <a:pt x="499" y="160"/>
                    </a:lnTo>
                    <a:lnTo>
                      <a:pt x="499" y="158"/>
                    </a:lnTo>
                    <a:lnTo>
                      <a:pt x="499" y="156"/>
                    </a:lnTo>
                    <a:lnTo>
                      <a:pt x="504" y="154"/>
                    </a:lnTo>
                    <a:lnTo>
                      <a:pt x="506" y="153"/>
                    </a:lnTo>
                    <a:lnTo>
                      <a:pt x="510" y="152"/>
                    </a:lnTo>
                    <a:lnTo>
                      <a:pt x="511" y="156"/>
                    </a:lnTo>
                    <a:lnTo>
                      <a:pt x="513" y="159"/>
                    </a:lnTo>
                    <a:lnTo>
                      <a:pt x="514" y="162"/>
                    </a:lnTo>
                    <a:lnTo>
                      <a:pt x="517" y="164"/>
                    </a:lnTo>
                    <a:lnTo>
                      <a:pt x="519" y="167"/>
                    </a:lnTo>
                    <a:lnTo>
                      <a:pt x="523" y="167"/>
                    </a:lnTo>
                    <a:lnTo>
                      <a:pt x="526" y="166"/>
                    </a:lnTo>
                    <a:lnTo>
                      <a:pt x="528" y="168"/>
                    </a:lnTo>
                    <a:lnTo>
                      <a:pt x="527" y="170"/>
                    </a:lnTo>
                    <a:lnTo>
                      <a:pt x="526" y="172"/>
                    </a:lnTo>
                    <a:lnTo>
                      <a:pt x="525" y="174"/>
                    </a:lnTo>
                    <a:lnTo>
                      <a:pt x="526" y="176"/>
                    </a:lnTo>
                    <a:lnTo>
                      <a:pt x="528" y="176"/>
                    </a:lnTo>
                    <a:lnTo>
                      <a:pt x="529" y="174"/>
                    </a:lnTo>
                    <a:lnTo>
                      <a:pt x="534" y="176"/>
                    </a:lnTo>
                    <a:lnTo>
                      <a:pt x="536" y="175"/>
                    </a:lnTo>
                    <a:lnTo>
                      <a:pt x="535" y="174"/>
                    </a:lnTo>
                    <a:lnTo>
                      <a:pt x="534" y="173"/>
                    </a:lnTo>
                    <a:lnTo>
                      <a:pt x="531" y="172"/>
                    </a:lnTo>
                    <a:lnTo>
                      <a:pt x="531" y="170"/>
                    </a:lnTo>
                    <a:lnTo>
                      <a:pt x="531" y="169"/>
                    </a:lnTo>
                    <a:lnTo>
                      <a:pt x="529" y="164"/>
                    </a:lnTo>
                    <a:lnTo>
                      <a:pt x="525" y="164"/>
                    </a:lnTo>
                    <a:lnTo>
                      <a:pt x="523" y="164"/>
                    </a:lnTo>
                    <a:lnTo>
                      <a:pt x="519" y="164"/>
                    </a:lnTo>
                    <a:lnTo>
                      <a:pt x="518" y="163"/>
                    </a:lnTo>
                    <a:lnTo>
                      <a:pt x="517" y="161"/>
                    </a:lnTo>
                    <a:lnTo>
                      <a:pt x="516" y="159"/>
                    </a:lnTo>
                    <a:lnTo>
                      <a:pt x="516" y="157"/>
                    </a:lnTo>
                    <a:lnTo>
                      <a:pt x="516" y="155"/>
                    </a:lnTo>
                    <a:lnTo>
                      <a:pt x="516" y="153"/>
                    </a:lnTo>
                    <a:lnTo>
                      <a:pt x="513" y="152"/>
                    </a:lnTo>
                    <a:lnTo>
                      <a:pt x="513" y="150"/>
                    </a:lnTo>
                    <a:lnTo>
                      <a:pt x="512" y="148"/>
                    </a:lnTo>
                    <a:lnTo>
                      <a:pt x="515" y="146"/>
                    </a:lnTo>
                    <a:lnTo>
                      <a:pt x="515" y="144"/>
                    </a:lnTo>
                    <a:lnTo>
                      <a:pt x="517" y="142"/>
                    </a:lnTo>
                    <a:lnTo>
                      <a:pt x="517" y="141"/>
                    </a:lnTo>
                    <a:lnTo>
                      <a:pt x="518" y="140"/>
                    </a:lnTo>
                    <a:lnTo>
                      <a:pt x="519" y="138"/>
                    </a:lnTo>
                    <a:lnTo>
                      <a:pt x="521" y="135"/>
                    </a:lnTo>
                    <a:lnTo>
                      <a:pt x="524" y="134"/>
                    </a:lnTo>
                    <a:lnTo>
                      <a:pt x="527" y="134"/>
                    </a:lnTo>
                    <a:lnTo>
                      <a:pt x="530" y="132"/>
                    </a:lnTo>
                    <a:lnTo>
                      <a:pt x="534" y="132"/>
                    </a:lnTo>
                    <a:lnTo>
                      <a:pt x="536" y="130"/>
                    </a:lnTo>
                    <a:lnTo>
                      <a:pt x="538" y="132"/>
                    </a:lnTo>
                    <a:lnTo>
                      <a:pt x="536" y="134"/>
                    </a:lnTo>
                    <a:lnTo>
                      <a:pt x="536" y="135"/>
                    </a:lnTo>
                    <a:lnTo>
                      <a:pt x="535" y="139"/>
                    </a:lnTo>
                    <a:lnTo>
                      <a:pt x="535" y="141"/>
                    </a:lnTo>
                    <a:lnTo>
                      <a:pt x="536" y="142"/>
                    </a:lnTo>
                    <a:lnTo>
                      <a:pt x="538" y="143"/>
                    </a:lnTo>
                    <a:lnTo>
                      <a:pt x="538" y="145"/>
                    </a:lnTo>
                    <a:lnTo>
                      <a:pt x="537" y="147"/>
                    </a:lnTo>
                    <a:lnTo>
                      <a:pt x="537" y="149"/>
                    </a:lnTo>
                    <a:lnTo>
                      <a:pt x="536" y="151"/>
                    </a:lnTo>
                    <a:lnTo>
                      <a:pt x="536" y="153"/>
                    </a:lnTo>
                    <a:lnTo>
                      <a:pt x="537" y="155"/>
                    </a:lnTo>
                    <a:lnTo>
                      <a:pt x="540" y="155"/>
                    </a:lnTo>
                    <a:lnTo>
                      <a:pt x="541" y="152"/>
                    </a:lnTo>
                    <a:lnTo>
                      <a:pt x="540" y="150"/>
                    </a:lnTo>
                    <a:lnTo>
                      <a:pt x="540" y="148"/>
                    </a:lnTo>
                    <a:lnTo>
                      <a:pt x="540" y="147"/>
                    </a:lnTo>
                    <a:lnTo>
                      <a:pt x="540" y="146"/>
                    </a:lnTo>
                    <a:lnTo>
                      <a:pt x="543" y="147"/>
                    </a:lnTo>
                    <a:lnTo>
                      <a:pt x="546" y="147"/>
                    </a:lnTo>
                    <a:lnTo>
                      <a:pt x="548" y="147"/>
                    </a:lnTo>
                    <a:lnTo>
                      <a:pt x="550" y="147"/>
                    </a:lnTo>
                    <a:lnTo>
                      <a:pt x="552" y="147"/>
                    </a:lnTo>
                    <a:lnTo>
                      <a:pt x="551" y="146"/>
                    </a:lnTo>
                    <a:lnTo>
                      <a:pt x="548" y="146"/>
                    </a:lnTo>
                    <a:lnTo>
                      <a:pt x="546" y="145"/>
                    </a:lnTo>
                    <a:lnTo>
                      <a:pt x="543" y="144"/>
                    </a:lnTo>
                    <a:lnTo>
                      <a:pt x="541" y="143"/>
                    </a:lnTo>
                    <a:lnTo>
                      <a:pt x="540" y="141"/>
                    </a:lnTo>
                    <a:lnTo>
                      <a:pt x="540" y="138"/>
                    </a:lnTo>
                    <a:lnTo>
                      <a:pt x="542" y="136"/>
                    </a:lnTo>
                    <a:lnTo>
                      <a:pt x="542" y="135"/>
                    </a:lnTo>
                    <a:lnTo>
                      <a:pt x="542" y="133"/>
                    </a:lnTo>
                    <a:lnTo>
                      <a:pt x="543" y="129"/>
                    </a:lnTo>
                    <a:lnTo>
                      <a:pt x="546" y="128"/>
                    </a:lnTo>
                    <a:lnTo>
                      <a:pt x="547" y="130"/>
                    </a:lnTo>
                    <a:lnTo>
                      <a:pt x="546" y="134"/>
                    </a:lnTo>
                    <a:lnTo>
                      <a:pt x="547" y="130"/>
                    </a:lnTo>
                    <a:lnTo>
                      <a:pt x="548" y="127"/>
                    </a:lnTo>
                    <a:lnTo>
                      <a:pt x="550" y="124"/>
                    </a:lnTo>
                    <a:lnTo>
                      <a:pt x="550" y="122"/>
                    </a:lnTo>
                    <a:lnTo>
                      <a:pt x="551" y="120"/>
                    </a:lnTo>
                    <a:lnTo>
                      <a:pt x="552" y="118"/>
                    </a:lnTo>
                    <a:lnTo>
                      <a:pt x="553" y="117"/>
                    </a:lnTo>
                    <a:lnTo>
                      <a:pt x="554" y="119"/>
                    </a:lnTo>
                    <a:lnTo>
                      <a:pt x="557" y="122"/>
                    </a:lnTo>
                    <a:lnTo>
                      <a:pt x="558" y="123"/>
                    </a:lnTo>
                    <a:lnTo>
                      <a:pt x="556" y="129"/>
                    </a:lnTo>
                    <a:lnTo>
                      <a:pt x="555" y="132"/>
                    </a:lnTo>
                    <a:lnTo>
                      <a:pt x="555" y="137"/>
                    </a:lnTo>
                    <a:lnTo>
                      <a:pt x="555" y="140"/>
                    </a:lnTo>
                    <a:lnTo>
                      <a:pt x="559" y="141"/>
                    </a:lnTo>
                    <a:lnTo>
                      <a:pt x="559" y="143"/>
                    </a:lnTo>
                    <a:lnTo>
                      <a:pt x="557" y="146"/>
                    </a:lnTo>
                    <a:lnTo>
                      <a:pt x="556" y="147"/>
                    </a:lnTo>
                    <a:lnTo>
                      <a:pt x="556" y="150"/>
                    </a:lnTo>
                    <a:lnTo>
                      <a:pt x="556" y="152"/>
                    </a:lnTo>
                    <a:lnTo>
                      <a:pt x="555" y="154"/>
                    </a:lnTo>
                    <a:lnTo>
                      <a:pt x="554" y="157"/>
                    </a:lnTo>
                    <a:lnTo>
                      <a:pt x="554" y="159"/>
                    </a:lnTo>
                    <a:lnTo>
                      <a:pt x="550" y="163"/>
                    </a:lnTo>
                    <a:lnTo>
                      <a:pt x="548" y="165"/>
                    </a:lnTo>
                    <a:lnTo>
                      <a:pt x="547" y="170"/>
                    </a:lnTo>
                    <a:lnTo>
                      <a:pt x="548" y="170"/>
                    </a:lnTo>
                    <a:lnTo>
                      <a:pt x="550" y="166"/>
                    </a:lnTo>
                    <a:lnTo>
                      <a:pt x="553" y="163"/>
                    </a:lnTo>
                    <a:lnTo>
                      <a:pt x="556" y="160"/>
                    </a:lnTo>
                    <a:lnTo>
                      <a:pt x="559" y="161"/>
                    </a:lnTo>
                    <a:lnTo>
                      <a:pt x="559" y="153"/>
                    </a:lnTo>
                    <a:lnTo>
                      <a:pt x="559" y="151"/>
                    </a:lnTo>
                    <a:lnTo>
                      <a:pt x="559" y="149"/>
                    </a:lnTo>
                    <a:lnTo>
                      <a:pt x="560" y="145"/>
                    </a:lnTo>
                    <a:lnTo>
                      <a:pt x="562" y="147"/>
                    </a:lnTo>
                    <a:lnTo>
                      <a:pt x="565" y="147"/>
                    </a:lnTo>
                    <a:lnTo>
                      <a:pt x="566" y="149"/>
                    </a:lnTo>
                    <a:lnTo>
                      <a:pt x="568" y="151"/>
                    </a:lnTo>
                    <a:lnTo>
                      <a:pt x="571" y="151"/>
                    </a:lnTo>
                    <a:lnTo>
                      <a:pt x="571" y="152"/>
                    </a:lnTo>
                    <a:lnTo>
                      <a:pt x="575" y="151"/>
                    </a:lnTo>
                    <a:lnTo>
                      <a:pt x="575" y="150"/>
                    </a:lnTo>
                    <a:lnTo>
                      <a:pt x="573" y="148"/>
                    </a:lnTo>
                    <a:lnTo>
                      <a:pt x="572" y="147"/>
                    </a:lnTo>
                    <a:lnTo>
                      <a:pt x="569" y="148"/>
                    </a:lnTo>
                    <a:lnTo>
                      <a:pt x="568" y="146"/>
                    </a:lnTo>
                    <a:lnTo>
                      <a:pt x="567" y="144"/>
                    </a:lnTo>
                    <a:lnTo>
                      <a:pt x="566" y="142"/>
                    </a:lnTo>
                    <a:lnTo>
                      <a:pt x="563" y="141"/>
                    </a:lnTo>
                    <a:lnTo>
                      <a:pt x="564" y="139"/>
                    </a:lnTo>
                    <a:lnTo>
                      <a:pt x="564" y="137"/>
                    </a:lnTo>
                    <a:lnTo>
                      <a:pt x="564" y="135"/>
                    </a:lnTo>
                    <a:lnTo>
                      <a:pt x="563" y="132"/>
                    </a:lnTo>
                    <a:lnTo>
                      <a:pt x="565" y="131"/>
                    </a:lnTo>
                    <a:lnTo>
                      <a:pt x="567" y="130"/>
                    </a:lnTo>
                    <a:lnTo>
                      <a:pt x="569" y="130"/>
                    </a:lnTo>
                    <a:lnTo>
                      <a:pt x="571" y="128"/>
                    </a:lnTo>
                    <a:lnTo>
                      <a:pt x="571" y="127"/>
                    </a:lnTo>
                    <a:lnTo>
                      <a:pt x="571" y="124"/>
                    </a:lnTo>
                    <a:lnTo>
                      <a:pt x="570" y="123"/>
                    </a:lnTo>
                    <a:lnTo>
                      <a:pt x="571" y="122"/>
                    </a:lnTo>
                    <a:lnTo>
                      <a:pt x="573" y="120"/>
                    </a:lnTo>
                    <a:lnTo>
                      <a:pt x="575" y="118"/>
                    </a:lnTo>
                    <a:lnTo>
                      <a:pt x="577" y="117"/>
                    </a:lnTo>
                    <a:lnTo>
                      <a:pt x="578" y="116"/>
                    </a:lnTo>
                    <a:lnTo>
                      <a:pt x="579" y="117"/>
                    </a:lnTo>
                    <a:lnTo>
                      <a:pt x="578" y="117"/>
                    </a:lnTo>
                    <a:lnTo>
                      <a:pt x="577" y="120"/>
                    </a:lnTo>
                    <a:lnTo>
                      <a:pt x="576" y="122"/>
                    </a:lnTo>
                    <a:lnTo>
                      <a:pt x="573" y="124"/>
                    </a:lnTo>
                    <a:lnTo>
                      <a:pt x="576" y="124"/>
                    </a:lnTo>
                    <a:lnTo>
                      <a:pt x="576" y="126"/>
                    </a:lnTo>
                    <a:lnTo>
                      <a:pt x="577" y="128"/>
                    </a:lnTo>
                    <a:lnTo>
                      <a:pt x="579" y="125"/>
                    </a:lnTo>
                    <a:lnTo>
                      <a:pt x="580" y="123"/>
                    </a:lnTo>
                    <a:lnTo>
                      <a:pt x="579" y="122"/>
                    </a:lnTo>
                    <a:lnTo>
                      <a:pt x="582" y="121"/>
                    </a:lnTo>
                    <a:lnTo>
                      <a:pt x="583" y="121"/>
                    </a:lnTo>
                    <a:lnTo>
                      <a:pt x="583" y="123"/>
                    </a:lnTo>
                    <a:lnTo>
                      <a:pt x="582" y="125"/>
                    </a:lnTo>
                    <a:lnTo>
                      <a:pt x="581" y="127"/>
                    </a:lnTo>
                    <a:lnTo>
                      <a:pt x="584" y="126"/>
                    </a:lnTo>
                    <a:lnTo>
                      <a:pt x="585" y="123"/>
                    </a:lnTo>
                    <a:lnTo>
                      <a:pt x="586" y="123"/>
                    </a:lnTo>
                    <a:lnTo>
                      <a:pt x="585" y="120"/>
                    </a:lnTo>
                    <a:lnTo>
                      <a:pt x="587" y="119"/>
                    </a:lnTo>
                    <a:lnTo>
                      <a:pt x="587" y="118"/>
                    </a:lnTo>
                    <a:lnTo>
                      <a:pt x="584" y="117"/>
                    </a:lnTo>
                    <a:lnTo>
                      <a:pt x="584" y="115"/>
                    </a:lnTo>
                    <a:lnTo>
                      <a:pt x="584" y="112"/>
                    </a:lnTo>
                    <a:lnTo>
                      <a:pt x="586" y="110"/>
                    </a:lnTo>
                    <a:lnTo>
                      <a:pt x="588" y="110"/>
                    </a:lnTo>
                    <a:lnTo>
                      <a:pt x="591" y="111"/>
                    </a:lnTo>
                    <a:lnTo>
                      <a:pt x="592" y="111"/>
                    </a:lnTo>
                    <a:lnTo>
                      <a:pt x="596" y="114"/>
                    </a:lnTo>
                    <a:lnTo>
                      <a:pt x="598" y="116"/>
                    </a:lnTo>
                    <a:lnTo>
                      <a:pt x="600" y="119"/>
                    </a:lnTo>
                    <a:lnTo>
                      <a:pt x="603" y="120"/>
                    </a:lnTo>
                    <a:lnTo>
                      <a:pt x="606" y="121"/>
                    </a:lnTo>
                    <a:lnTo>
                      <a:pt x="608" y="121"/>
                    </a:lnTo>
                    <a:lnTo>
                      <a:pt x="611" y="120"/>
                    </a:lnTo>
                    <a:lnTo>
                      <a:pt x="610" y="118"/>
                    </a:lnTo>
                    <a:lnTo>
                      <a:pt x="608" y="117"/>
                    </a:lnTo>
                    <a:lnTo>
                      <a:pt x="607" y="115"/>
                    </a:lnTo>
                    <a:lnTo>
                      <a:pt x="606" y="113"/>
                    </a:lnTo>
                    <a:lnTo>
                      <a:pt x="607" y="111"/>
                    </a:lnTo>
                    <a:lnTo>
                      <a:pt x="610" y="110"/>
                    </a:lnTo>
                    <a:lnTo>
                      <a:pt x="611" y="109"/>
                    </a:lnTo>
                    <a:lnTo>
                      <a:pt x="610" y="107"/>
                    </a:lnTo>
                    <a:lnTo>
                      <a:pt x="606" y="108"/>
                    </a:lnTo>
                    <a:lnTo>
                      <a:pt x="604" y="107"/>
                    </a:lnTo>
                    <a:lnTo>
                      <a:pt x="602" y="107"/>
                    </a:lnTo>
                    <a:lnTo>
                      <a:pt x="605" y="105"/>
                    </a:lnTo>
                    <a:lnTo>
                      <a:pt x="607" y="104"/>
                    </a:lnTo>
                    <a:lnTo>
                      <a:pt x="609" y="103"/>
                    </a:lnTo>
                    <a:lnTo>
                      <a:pt x="611" y="102"/>
                    </a:lnTo>
                    <a:lnTo>
                      <a:pt x="612" y="100"/>
                    </a:lnTo>
                    <a:lnTo>
                      <a:pt x="607" y="103"/>
                    </a:lnTo>
                    <a:lnTo>
                      <a:pt x="605" y="105"/>
                    </a:lnTo>
                    <a:lnTo>
                      <a:pt x="602" y="104"/>
                    </a:lnTo>
                    <a:lnTo>
                      <a:pt x="600" y="106"/>
                    </a:lnTo>
                    <a:lnTo>
                      <a:pt x="599" y="105"/>
                    </a:lnTo>
                    <a:lnTo>
                      <a:pt x="595" y="104"/>
                    </a:lnTo>
                    <a:lnTo>
                      <a:pt x="596" y="103"/>
                    </a:lnTo>
                    <a:lnTo>
                      <a:pt x="593" y="105"/>
                    </a:lnTo>
                    <a:lnTo>
                      <a:pt x="592" y="103"/>
                    </a:lnTo>
                    <a:lnTo>
                      <a:pt x="589" y="102"/>
                    </a:lnTo>
                    <a:lnTo>
                      <a:pt x="590" y="100"/>
                    </a:lnTo>
                    <a:lnTo>
                      <a:pt x="591" y="99"/>
                    </a:lnTo>
                    <a:lnTo>
                      <a:pt x="592" y="99"/>
                    </a:lnTo>
                    <a:lnTo>
                      <a:pt x="589" y="99"/>
                    </a:lnTo>
                    <a:lnTo>
                      <a:pt x="586" y="99"/>
                    </a:lnTo>
                    <a:lnTo>
                      <a:pt x="584" y="99"/>
                    </a:lnTo>
                    <a:lnTo>
                      <a:pt x="583" y="98"/>
                    </a:lnTo>
                    <a:lnTo>
                      <a:pt x="582" y="97"/>
                    </a:lnTo>
                    <a:lnTo>
                      <a:pt x="583" y="95"/>
                    </a:lnTo>
                    <a:lnTo>
                      <a:pt x="584" y="93"/>
                    </a:lnTo>
                    <a:lnTo>
                      <a:pt x="586" y="93"/>
                    </a:lnTo>
                    <a:lnTo>
                      <a:pt x="589" y="91"/>
                    </a:lnTo>
                    <a:lnTo>
                      <a:pt x="589" y="94"/>
                    </a:lnTo>
                    <a:lnTo>
                      <a:pt x="590" y="96"/>
                    </a:lnTo>
                    <a:lnTo>
                      <a:pt x="590" y="89"/>
                    </a:lnTo>
                    <a:lnTo>
                      <a:pt x="592" y="87"/>
                    </a:lnTo>
                    <a:lnTo>
                      <a:pt x="593" y="89"/>
                    </a:lnTo>
                    <a:lnTo>
                      <a:pt x="594" y="92"/>
                    </a:lnTo>
                    <a:lnTo>
                      <a:pt x="595" y="91"/>
                    </a:lnTo>
                    <a:lnTo>
                      <a:pt x="598" y="93"/>
                    </a:lnTo>
                    <a:lnTo>
                      <a:pt x="600" y="95"/>
                    </a:lnTo>
                    <a:lnTo>
                      <a:pt x="601" y="98"/>
                    </a:lnTo>
                    <a:lnTo>
                      <a:pt x="601" y="94"/>
                    </a:lnTo>
                    <a:lnTo>
                      <a:pt x="600" y="92"/>
                    </a:lnTo>
                    <a:lnTo>
                      <a:pt x="600" y="91"/>
                    </a:lnTo>
                    <a:lnTo>
                      <a:pt x="604" y="87"/>
                    </a:lnTo>
                    <a:lnTo>
                      <a:pt x="606" y="85"/>
                    </a:lnTo>
                    <a:lnTo>
                      <a:pt x="606" y="87"/>
                    </a:lnTo>
                    <a:lnTo>
                      <a:pt x="605" y="88"/>
                    </a:lnTo>
                    <a:lnTo>
                      <a:pt x="606" y="89"/>
                    </a:lnTo>
                    <a:lnTo>
                      <a:pt x="608" y="86"/>
                    </a:lnTo>
                    <a:lnTo>
                      <a:pt x="609" y="87"/>
                    </a:lnTo>
                    <a:lnTo>
                      <a:pt x="609" y="91"/>
                    </a:lnTo>
                    <a:lnTo>
                      <a:pt x="610" y="91"/>
                    </a:lnTo>
                    <a:lnTo>
                      <a:pt x="611" y="88"/>
                    </a:lnTo>
                    <a:lnTo>
                      <a:pt x="614" y="87"/>
                    </a:lnTo>
                    <a:lnTo>
                      <a:pt x="615" y="88"/>
                    </a:lnTo>
                    <a:lnTo>
                      <a:pt x="615" y="92"/>
                    </a:lnTo>
                    <a:lnTo>
                      <a:pt x="615" y="96"/>
                    </a:lnTo>
                    <a:lnTo>
                      <a:pt x="615" y="98"/>
                    </a:lnTo>
                    <a:lnTo>
                      <a:pt x="615" y="99"/>
                    </a:lnTo>
                    <a:lnTo>
                      <a:pt x="617" y="99"/>
                    </a:lnTo>
                    <a:lnTo>
                      <a:pt x="619" y="98"/>
                    </a:lnTo>
                    <a:lnTo>
                      <a:pt x="622" y="98"/>
                    </a:lnTo>
                    <a:lnTo>
                      <a:pt x="624" y="99"/>
                    </a:lnTo>
                    <a:lnTo>
                      <a:pt x="622" y="96"/>
                    </a:lnTo>
                    <a:lnTo>
                      <a:pt x="620" y="95"/>
                    </a:lnTo>
                    <a:lnTo>
                      <a:pt x="618" y="97"/>
                    </a:lnTo>
                    <a:lnTo>
                      <a:pt x="618" y="94"/>
                    </a:lnTo>
                    <a:lnTo>
                      <a:pt x="618" y="92"/>
                    </a:lnTo>
                    <a:lnTo>
                      <a:pt x="618" y="91"/>
                    </a:lnTo>
                    <a:lnTo>
                      <a:pt x="618" y="89"/>
                    </a:lnTo>
                    <a:lnTo>
                      <a:pt x="622" y="88"/>
                    </a:lnTo>
                    <a:lnTo>
                      <a:pt x="623" y="89"/>
                    </a:lnTo>
                    <a:lnTo>
                      <a:pt x="624" y="91"/>
                    </a:lnTo>
                    <a:lnTo>
                      <a:pt x="624" y="89"/>
                    </a:lnTo>
                    <a:lnTo>
                      <a:pt x="626" y="90"/>
                    </a:lnTo>
                    <a:lnTo>
                      <a:pt x="626" y="91"/>
                    </a:lnTo>
                    <a:lnTo>
                      <a:pt x="628" y="91"/>
                    </a:lnTo>
                    <a:lnTo>
                      <a:pt x="631" y="90"/>
                    </a:lnTo>
                    <a:lnTo>
                      <a:pt x="633" y="91"/>
                    </a:lnTo>
                    <a:lnTo>
                      <a:pt x="635" y="90"/>
                    </a:lnTo>
                    <a:lnTo>
                      <a:pt x="637" y="90"/>
                    </a:lnTo>
                    <a:lnTo>
                      <a:pt x="638" y="92"/>
                    </a:lnTo>
                    <a:lnTo>
                      <a:pt x="637" y="94"/>
                    </a:lnTo>
                    <a:lnTo>
                      <a:pt x="636" y="96"/>
                    </a:lnTo>
                    <a:lnTo>
                      <a:pt x="634" y="98"/>
                    </a:lnTo>
                    <a:lnTo>
                      <a:pt x="631" y="99"/>
                    </a:lnTo>
                    <a:lnTo>
                      <a:pt x="629" y="100"/>
                    </a:lnTo>
                    <a:lnTo>
                      <a:pt x="625" y="101"/>
                    </a:lnTo>
                    <a:lnTo>
                      <a:pt x="624" y="102"/>
                    </a:lnTo>
                    <a:lnTo>
                      <a:pt x="622" y="102"/>
                    </a:lnTo>
                    <a:lnTo>
                      <a:pt x="620" y="103"/>
                    </a:lnTo>
                    <a:lnTo>
                      <a:pt x="618" y="105"/>
                    </a:lnTo>
                    <a:lnTo>
                      <a:pt x="622" y="104"/>
                    </a:lnTo>
                    <a:lnTo>
                      <a:pt x="624" y="103"/>
                    </a:lnTo>
                    <a:lnTo>
                      <a:pt x="630" y="101"/>
                    </a:lnTo>
                    <a:lnTo>
                      <a:pt x="633" y="99"/>
                    </a:lnTo>
                    <a:lnTo>
                      <a:pt x="636" y="98"/>
                    </a:lnTo>
                    <a:lnTo>
                      <a:pt x="637" y="97"/>
                    </a:lnTo>
                    <a:lnTo>
                      <a:pt x="639" y="95"/>
                    </a:lnTo>
                    <a:lnTo>
                      <a:pt x="640" y="96"/>
                    </a:lnTo>
                    <a:lnTo>
                      <a:pt x="640" y="100"/>
                    </a:lnTo>
                    <a:lnTo>
                      <a:pt x="640" y="103"/>
                    </a:lnTo>
                    <a:lnTo>
                      <a:pt x="642" y="103"/>
                    </a:lnTo>
                    <a:lnTo>
                      <a:pt x="643" y="102"/>
                    </a:lnTo>
                    <a:lnTo>
                      <a:pt x="644" y="105"/>
                    </a:lnTo>
                    <a:lnTo>
                      <a:pt x="645" y="106"/>
                    </a:lnTo>
                    <a:lnTo>
                      <a:pt x="646" y="106"/>
                    </a:lnTo>
                    <a:lnTo>
                      <a:pt x="646" y="107"/>
                    </a:lnTo>
                    <a:lnTo>
                      <a:pt x="644" y="108"/>
                    </a:lnTo>
                    <a:lnTo>
                      <a:pt x="645" y="110"/>
                    </a:lnTo>
                    <a:lnTo>
                      <a:pt x="647" y="108"/>
                    </a:lnTo>
                    <a:lnTo>
                      <a:pt x="648" y="108"/>
                    </a:lnTo>
                    <a:lnTo>
                      <a:pt x="649" y="106"/>
                    </a:lnTo>
                    <a:lnTo>
                      <a:pt x="649" y="105"/>
                    </a:lnTo>
                    <a:lnTo>
                      <a:pt x="650" y="105"/>
                    </a:lnTo>
                    <a:lnTo>
                      <a:pt x="651" y="105"/>
                    </a:lnTo>
                    <a:lnTo>
                      <a:pt x="653" y="105"/>
                    </a:lnTo>
                    <a:lnTo>
                      <a:pt x="654" y="105"/>
                    </a:lnTo>
                    <a:lnTo>
                      <a:pt x="655" y="105"/>
                    </a:lnTo>
                    <a:lnTo>
                      <a:pt x="657" y="104"/>
                    </a:lnTo>
                    <a:lnTo>
                      <a:pt x="657" y="102"/>
                    </a:lnTo>
                    <a:lnTo>
                      <a:pt x="656" y="101"/>
                    </a:lnTo>
                    <a:lnTo>
                      <a:pt x="653" y="102"/>
                    </a:lnTo>
                    <a:lnTo>
                      <a:pt x="652" y="102"/>
                    </a:lnTo>
                    <a:lnTo>
                      <a:pt x="648" y="101"/>
                    </a:lnTo>
                    <a:lnTo>
                      <a:pt x="648" y="100"/>
                    </a:lnTo>
                    <a:lnTo>
                      <a:pt x="647" y="100"/>
                    </a:lnTo>
                    <a:lnTo>
                      <a:pt x="645" y="99"/>
                    </a:lnTo>
                    <a:lnTo>
                      <a:pt x="646" y="98"/>
                    </a:lnTo>
                    <a:lnTo>
                      <a:pt x="648" y="97"/>
                    </a:lnTo>
                    <a:lnTo>
                      <a:pt x="650" y="96"/>
                    </a:lnTo>
                    <a:lnTo>
                      <a:pt x="651" y="96"/>
                    </a:lnTo>
                    <a:lnTo>
                      <a:pt x="651" y="94"/>
                    </a:lnTo>
                    <a:lnTo>
                      <a:pt x="648" y="93"/>
                    </a:lnTo>
                    <a:lnTo>
                      <a:pt x="648" y="91"/>
                    </a:lnTo>
                    <a:lnTo>
                      <a:pt x="650" y="91"/>
                    </a:lnTo>
                    <a:lnTo>
                      <a:pt x="649" y="89"/>
                    </a:lnTo>
                    <a:lnTo>
                      <a:pt x="648" y="90"/>
                    </a:lnTo>
                    <a:lnTo>
                      <a:pt x="645" y="90"/>
                    </a:lnTo>
                    <a:lnTo>
                      <a:pt x="645" y="88"/>
                    </a:lnTo>
                    <a:lnTo>
                      <a:pt x="646" y="87"/>
                    </a:lnTo>
                    <a:lnTo>
                      <a:pt x="647" y="88"/>
                    </a:lnTo>
                    <a:lnTo>
                      <a:pt x="649" y="87"/>
                    </a:lnTo>
                    <a:lnTo>
                      <a:pt x="651" y="87"/>
                    </a:lnTo>
                    <a:lnTo>
                      <a:pt x="652" y="87"/>
                    </a:lnTo>
                    <a:lnTo>
                      <a:pt x="652" y="85"/>
                    </a:lnTo>
                    <a:lnTo>
                      <a:pt x="650" y="86"/>
                    </a:lnTo>
                    <a:lnTo>
                      <a:pt x="648" y="87"/>
                    </a:lnTo>
                    <a:lnTo>
                      <a:pt x="647" y="87"/>
                    </a:lnTo>
                    <a:lnTo>
                      <a:pt x="647" y="86"/>
                    </a:lnTo>
                    <a:lnTo>
                      <a:pt x="648" y="85"/>
                    </a:lnTo>
                    <a:lnTo>
                      <a:pt x="649" y="84"/>
                    </a:lnTo>
                    <a:lnTo>
                      <a:pt x="651" y="84"/>
                    </a:lnTo>
                    <a:lnTo>
                      <a:pt x="650" y="83"/>
                    </a:lnTo>
                    <a:lnTo>
                      <a:pt x="651" y="82"/>
                    </a:lnTo>
                    <a:lnTo>
                      <a:pt x="653" y="82"/>
                    </a:lnTo>
                    <a:lnTo>
                      <a:pt x="654" y="82"/>
                    </a:lnTo>
                    <a:lnTo>
                      <a:pt x="655" y="82"/>
                    </a:lnTo>
                    <a:lnTo>
                      <a:pt x="654" y="81"/>
                    </a:lnTo>
                    <a:lnTo>
                      <a:pt x="654" y="80"/>
                    </a:lnTo>
                    <a:lnTo>
                      <a:pt x="654" y="79"/>
                    </a:lnTo>
                    <a:lnTo>
                      <a:pt x="652" y="81"/>
                    </a:lnTo>
                    <a:lnTo>
                      <a:pt x="651" y="80"/>
                    </a:lnTo>
                    <a:lnTo>
                      <a:pt x="653" y="77"/>
                    </a:lnTo>
                    <a:lnTo>
                      <a:pt x="654" y="76"/>
                    </a:lnTo>
                    <a:lnTo>
                      <a:pt x="655" y="75"/>
                    </a:lnTo>
                    <a:lnTo>
                      <a:pt x="657" y="72"/>
                    </a:lnTo>
                    <a:lnTo>
                      <a:pt x="659" y="71"/>
                    </a:lnTo>
                    <a:lnTo>
                      <a:pt x="661" y="69"/>
                    </a:lnTo>
                    <a:lnTo>
                      <a:pt x="661" y="68"/>
                    </a:lnTo>
                    <a:lnTo>
                      <a:pt x="664" y="65"/>
                    </a:lnTo>
                    <a:lnTo>
                      <a:pt x="666" y="64"/>
                    </a:lnTo>
                    <a:lnTo>
                      <a:pt x="667" y="64"/>
                    </a:lnTo>
                    <a:lnTo>
                      <a:pt x="668" y="63"/>
                    </a:lnTo>
                    <a:lnTo>
                      <a:pt x="673" y="65"/>
                    </a:lnTo>
                    <a:lnTo>
                      <a:pt x="674" y="64"/>
                    </a:lnTo>
                    <a:lnTo>
                      <a:pt x="675" y="65"/>
                    </a:lnTo>
                    <a:lnTo>
                      <a:pt x="676" y="65"/>
                    </a:lnTo>
                    <a:lnTo>
                      <a:pt x="677" y="66"/>
                    </a:lnTo>
                    <a:lnTo>
                      <a:pt x="678" y="67"/>
                    </a:lnTo>
                    <a:lnTo>
                      <a:pt x="678" y="64"/>
                    </a:lnTo>
                    <a:lnTo>
                      <a:pt x="676" y="63"/>
                    </a:lnTo>
                    <a:lnTo>
                      <a:pt x="674" y="63"/>
                    </a:lnTo>
                    <a:lnTo>
                      <a:pt x="672" y="62"/>
                    </a:lnTo>
                    <a:lnTo>
                      <a:pt x="671" y="62"/>
                    </a:lnTo>
                    <a:lnTo>
                      <a:pt x="671" y="60"/>
                    </a:lnTo>
                    <a:lnTo>
                      <a:pt x="672" y="58"/>
                    </a:lnTo>
                    <a:lnTo>
                      <a:pt x="672" y="57"/>
                    </a:lnTo>
                    <a:lnTo>
                      <a:pt x="673" y="56"/>
                    </a:lnTo>
                    <a:lnTo>
                      <a:pt x="673" y="55"/>
                    </a:lnTo>
                    <a:lnTo>
                      <a:pt x="673" y="54"/>
                    </a:lnTo>
                    <a:lnTo>
                      <a:pt x="673" y="52"/>
                    </a:lnTo>
                    <a:lnTo>
                      <a:pt x="674" y="51"/>
                    </a:lnTo>
                    <a:lnTo>
                      <a:pt x="675" y="50"/>
                    </a:lnTo>
                    <a:lnTo>
                      <a:pt x="676" y="50"/>
                    </a:lnTo>
                    <a:lnTo>
                      <a:pt x="677" y="49"/>
                    </a:lnTo>
                    <a:lnTo>
                      <a:pt x="678" y="50"/>
                    </a:lnTo>
                    <a:lnTo>
                      <a:pt x="679" y="50"/>
                    </a:lnTo>
                    <a:lnTo>
                      <a:pt x="680" y="50"/>
                    </a:lnTo>
                    <a:lnTo>
                      <a:pt x="681" y="51"/>
                    </a:lnTo>
                    <a:lnTo>
                      <a:pt x="684" y="51"/>
                    </a:lnTo>
                    <a:lnTo>
                      <a:pt x="684" y="53"/>
                    </a:lnTo>
                    <a:lnTo>
                      <a:pt x="685" y="54"/>
                    </a:lnTo>
                    <a:lnTo>
                      <a:pt x="687" y="53"/>
                    </a:lnTo>
                    <a:lnTo>
                      <a:pt x="688" y="51"/>
                    </a:lnTo>
                    <a:lnTo>
                      <a:pt x="687" y="51"/>
                    </a:lnTo>
                    <a:lnTo>
                      <a:pt x="684" y="49"/>
                    </a:lnTo>
                    <a:lnTo>
                      <a:pt x="684" y="48"/>
                    </a:lnTo>
                    <a:lnTo>
                      <a:pt x="684" y="46"/>
                    </a:lnTo>
                    <a:lnTo>
                      <a:pt x="682" y="47"/>
                    </a:lnTo>
                    <a:lnTo>
                      <a:pt x="681" y="45"/>
                    </a:lnTo>
                    <a:lnTo>
                      <a:pt x="679" y="45"/>
                    </a:lnTo>
                    <a:lnTo>
                      <a:pt x="677" y="45"/>
                    </a:lnTo>
                    <a:lnTo>
                      <a:pt x="676" y="45"/>
                    </a:lnTo>
                    <a:lnTo>
                      <a:pt x="675" y="44"/>
                    </a:lnTo>
                    <a:lnTo>
                      <a:pt x="674" y="45"/>
                    </a:lnTo>
                    <a:lnTo>
                      <a:pt x="672" y="44"/>
                    </a:lnTo>
                    <a:lnTo>
                      <a:pt x="672" y="43"/>
                    </a:lnTo>
                    <a:lnTo>
                      <a:pt x="672" y="42"/>
                    </a:lnTo>
                    <a:lnTo>
                      <a:pt x="672" y="40"/>
                    </a:lnTo>
                    <a:lnTo>
                      <a:pt x="673" y="38"/>
                    </a:lnTo>
                    <a:lnTo>
                      <a:pt x="674" y="39"/>
                    </a:lnTo>
                    <a:lnTo>
                      <a:pt x="674" y="38"/>
                    </a:lnTo>
                    <a:lnTo>
                      <a:pt x="673" y="37"/>
                    </a:lnTo>
                    <a:lnTo>
                      <a:pt x="675" y="36"/>
                    </a:lnTo>
                    <a:lnTo>
                      <a:pt x="676" y="37"/>
                    </a:lnTo>
                    <a:lnTo>
                      <a:pt x="676" y="38"/>
                    </a:lnTo>
                    <a:lnTo>
                      <a:pt x="678" y="38"/>
                    </a:lnTo>
                    <a:lnTo>
                      <a:pt x="678" y="40"/>
                    </a:lnTo>
                    <a:lnTo>
                      <a:pt x="680" y="40"/>
                    </a:lnTo>
                    <a:lnTo>
                      <a:pt x="683" y="41"/>
                    </a:lnTo>
                    <a:lnTo>
                      <a:pt x="684" y="41"/>
                    </a:lnTo>
                    <a:lnTo>
                      <a:pt x="684" y="40"/>
                    </a:lnTo>
                    <a:lnTo>
                      <a:pt x="682" y="39"/>
                    </a:lnTo>
                    <a:lnTo>
                      <a:pt x="682" y="38"/>
                    </a:lnTo>
                    <a:lnTo>
                      <a:pt x="681" y="36"/>
                    </a:lnTo>
                    <a:lnTo>
                      <a:pt x="683" y="35"/>
                    </a:lnTo>
                    <a:lnTo>
                      <a:pt x="684" y="35"/>
                    </a:lnTo>
                    <a:lnTo>
                      <a:pt x="684" y="34"/>
                    </a:lnTo>
                    <a:lnTo>
                      <a:pt x="681" y="34"/>
                    </a:lnTo>
                    <a:lnTo>
                      <a:pt x="680" y="34"/>
                    </a:lnTo>
                    <a:lnTo>
                      <a:pt x="681" y="33"/>
                    </a:lnTo>
                    <a:lnTo>
                      <a:pt x="682" y="32"/>
                    </a:lnTo>
                    <a:lnTo>
                      <a:pt x="680" y="32"/>
                    </a:lnTo>
                    <a:lnTo>
                      <a:pt x="680" y="31"/>
                    </a:lnTo>
                    <a:lnTo>
                      <a:pt x="679" y="30"/>
                    </a:lnTo>
                    <a:lnTo>
                      <a:pt x="680" y="29"/>
                    </a:lnTo>
                    <a:lnTo>
                      <a:pt x="681" y="29"/>
                    </a:lnTo>
                    <a:lnTo>
                      <a:pt x="681" y="28"/>
                    </a:lnTo>
                    <a:lnTo>
                      <a:pt x="680" y="28"/>
                    </a:lnTo>
                    <a:lnTo>
                      <a:pt x="679" y="28"/>
                    </a:lnTo>
                    <a:lnTo>
                      <a:pt x="681" y="28"/>
                    </a:lnTo>
                    <a:lnTo>
                      <a:pt x="682" y="27"/>
                    </a:lnTo>
                    <a:lnTo>
                      <a:pt x="684" y="27"/>
                    </a:lnTo>
                    <a:lnTo>
                      <a:pt x="684" y="28"/>
                    </a:lnTo>
                    <a:lnTo>
                      <a:pt x="686" y="26"/>
                    </a:lnTo>
                    <a:lnTo>
                      <a:pt x="686" y="27"/>
                    </a:lnTo>
                    <a:lnTo>
                      <a:pt x="687" y="28"/>
                    </a:lnTo>
                    <a:lnTo>
                      <a:pt x="688" y="29"/>
                    </a:lnTo>
                    <a:lnTo>
                      <a:pt x="689" y="29"/>
                    </a:lnTo>
                    <a:lnTo>
                      <a:pt x="689" y="30"/>
                    </a:lnTo>
                    <a:lnTo>
                      <a:pt x="688" y="31"/>
                    </a:lnTo>
                    <a:lnTo>
                      <a:pt x="689" y="31"/>
                    </a:lnTo>
                    <a:lnTo>
                      <a:pt x="690" y="31"/>
                    </a:lnTo>
                    <a:lnTo>
                      <a:pt x="690" y="30"/>
                    </a:lnTo>
                    <a:lnTo>
                      <a:pt x="691" y="30"/>
                    </a:lnTo>
                    <a:lnTo>
                      <a:pt x="691" y="31"/>
                    </a:lnTo>
                    <a:lnTo>
                      <a:pt x="692" y="30"/>
                    </a:lnTo>
                    <a:lnTo>
                      <a:pt x="691" y="29"/>
                    </a:lnTo>
                    <a:lnTo>
                      <a:pt x="692" y="28"/>
                    </a:lnTo>
                    <a:lnTo>
                      <a:pt x="692" y="26"/>
                    </a:lnTo>
                    <a:lnTo>
                      <a:pt x="693" y="26"/>
                    </a:lnTo>
                    <a:lnTo>
                      <a:pt x="695" y="26"/>
                    </a:lnTo>
                    <a:lnTo>
                      <a:pt x="695" y="29"/>
                    </a:lnTo>
                    <a:lnTo>
                      <a:pt x="692" y="33"/>
                    </a:lnTo>
                    <a:lnTo>
                      <a:pt x="695" y="34"/>
                    </a:lnTo>
                    <a:lnTo>
                      <a:pt x="695" y="31"/>
                    </a:lnTo>
                    <a:lnTo>
                      <a:pt x="698" y="28"/>
                    </a:lnTo>
                    <a:lnTo>
                      <a:pt x="700" y="31"/>
                    </a:lnTo>
                    <a:lnTo>
                      <a:pt x="700" y="30"/>
                    </a:lnTo>
                    <a:lnTo>
                      <a:pt x="701" y="33"/>
                    </a:lnTo>
                    <a:lnTo>
                      <a:pt x="702" y="36"/>
                    </a:lnTo>
                    <a:lnTo>
                      <a:pt x="705" y="35"/>
                    </a:lnTo>
                    <a:lnTo>
                      <a:pt x="706" y="35"/>
                    </a:lnTo>
                    <a:lnTo>
                      <a:pt x="706" y="32"/>
                    </a:lnTo>
                    <a:lnTo>
                      <a:pt x="705" y="28"/>
                    </a:lnTo>
                    <a:lnTo>
                      <a:pt x="704" y="27"/>
                    </a:lnTo>
                    <a:lnTo>
                      <a:pt x="703" y="27"/>
                    </a:lnTo>
                    <a:lnTo>
                      <a:pt x="702" y="24"/>
                    </a:lnTo>
                    <a:lnTo>
                      <a:pt x="704" y="24"/>
                    </a:lnTo>
                    <a:lnTo>
                      <a:pt x="707" y="26"/>
                    </a:lnTo>
                    <a:lnTo>
                      <a:pt x="709" y="27"/>
                    </a:lnTo>
                    <a:lnTo>
                      <a:pt x="711" y="28"/>
                    </a:lnTo>
                    <a:lnTo>
                      <a:pt x="708" y="31"/>
                    </a:lnTo>
                    <a:lnTo>
                      <a:pt x="710" y="32"/>
                    </a:lnTo>
                    <a:lnTo>
                      <a:pt x="712" y="28"/>
                    </a:lnTo>
                    <a:lnTo>
                      <a:pt x="713" y="28"/>
                    </a:lnTo>
                    <a:lnTo>
                      <a:pt x="716" y="28"/>
                    </a:lnTo>
                    <a:lnTo>
                      <a:pt x="716" y="29"/>
                    </a:lnTo>
                    <a:lnTo>
                      <a:pt x="718" y="30"/>
                    </a:lnTo>
                    <a:lnTo>
                      <a:pt x="719" y="28"/>
                    </a:lnTo>
                    <a:lnTo>
                      <a:pt x="720" y="27"/>
                    </a:lnTo>
                    <a:lnTo>
                      <a:pt x="721" y="28"/>
                    </a:lnTo>
                    <a:lnTo>
                      <a:pt x="722" y="28"/>
                    </a:lnTo>
                    <a:lnTo>
                      <a:pt x="723" y="29"/>
                    </a:lnTo>
                    <a:lnTo>
                      <a:pt x="722" y="31"/>
                    </a:lnTo>
                    <a:lnTo>
                      <a:pt x="719" y="34"/>
                    </a:lnTo>
                    <a:lnTo>
                      <a:pt x="719" y="36"/>
                    </a:lnTo>
                    <a:lnTo>
                      <a:pt x="715" y="37"/>
                    </a:lnTo>
                    <a:lnTo>
                      <a:pt x="716" y="39"/>
                    </a:lnTo>
                    <a:lnTo>
                      <a:pt x="717" y="38"/>
                    </a:lnTo>
                    <a:lnTo>
                      <a:pt x="717" y="40"/>
                    </a:lnTo>
                    <a:lnTo>
                      <a:pt x="716" y="40"/>
                    </a:lnTo>
                    <a:lnTo>
                      <a:pt x="713" y="42"/>
                    </a:lnTo>
                    <a:lnTo>
                      <a:pt x="711" y="45"/>
                    </a:lnTo>
                    <a:lnTo>
                      <a:pt x="709" y="45"/>
                    </a:lnTo>
                    <a:lnTo>
                      <a:pt x="709" y="47"/>
                    </a:lnTo>
                    <a:lnTo>
                      <a:pt x="707" y="51"/>
                    </a:lnTo>
                    <a:lnTo>
                      <a:pt x="705" y="53"/>
                    </a:lnTo>
                    <a:lnTo>
                      <a:pt x="701" y="57"/>
                    </a:lnTo>
                    <a:lnTo>
                      <a:pt x="701" y="59"/>
                    </a:lnTo>
                    <a:lnTo>
                      <a:pt x="701" y="61"/>
                    </a:lnTo>
                    <a:lnTo>
                      <a:pt x="703" y="62"/>
                    </a:lnTo>
                    <a:lnTo>
                      <a:pt x="705" y="61"/>
                    </a:lnTo>
                    <a:lnTo>
                      <a:pt x="706" y="60"/>
                    </a:lnTo>
                    <a:lnTo>
                      <a:pt x="706" y="63"/>
                    </a:lnTo>
                    <a:lnTo>
                      <a:pt x="707" y="65"/>
                    </a:lnTo>
                    <a:lnTo>
                      <a:pt x="707" y="66"/>
                    </a:lnTo>
                    <a:lnTo>
                      <a:pt x="707" y="67"/>
                    </a:lnTo>
                    <a:lnTo>
                      <a:pt x="705" y="66"/>
                    </a:lnTo>
                    <a:lnTo>
                      <a:pt x="702" y="68"/>
                    </a:lnTo>
                    <a:lnTo>
                      <a:pt x="703" y="70"/>
                    </a:lnTo>
                    <a:lnTo>
                      <a:pt x="703" y="72"/>
                    </a:lnTo>
                    <a:lnTo>
                      <a:pt x="706" y="71"/>
                    </a:lnTo>
                    <a:lnTo>
                      <a:pt x="707" y="71"/>
                    </a:lnTo>
                    <a:lnTo>
                      <a:pt x="706" y="73"/>
                    </a:lnTo>
                    <a:lnTo>
                      <a:pt x="704" y="75"/>
                    </a:lnTo>
                    <a:lnTo>
                      <a:pt x="702" y="77"/>
                    </a:lnTo>
                    <a:lnTo>
                      <a:pt x="701" y="78"/>
                    </a:lnTo>
                    <a:lnTo>
                      <a:pt x="700" y="79"/>
                    </a:lnTo>
                    <a:lnTo>
                      <a:pt x="701" y="81"/>
                    </a:lnTo>
                    <a:lnTo>
                      <a:pt x="700" y="81"/>
                    </a:lnTo>
                    <a:lnTo>
                      <a:pt x="700" y="86"/>
                    </a:lnTo>
                    <a:lnTo>
                      <a:pt x="701" y="87"/>
                    </a:lnTo>
                    <a:lnTo>
                      <a:pt x="702" y="90"/>
                    </a:lnTo>
                    <a:lnTo>
                      <a:pt x="703" y="85"/>
                    </a:lnTo>
                    <a:lnTo>
                      <a:pt x="705" y="85"/>
                    </a:lnTo>
                    <a:lnTo>
                      <a:pt x="706" y="87"/>
                    </a:lnTo>
                    <a:lnTo>
                      <a:pt x="706" y="89"/>
                    </a:lnTo>
                    <a:lnTo>
                      <a:pt x="709" y="90"/>
                    </a:lnTo>
                    <a:lnTo>
                      <a:pt x="711" y="86"/>
                    </a:lnTo>
                    <a:lnTo>
                      <a:pt x="712" y="81"/>
                    </a:lnTo>
                    <a:lnTo>
                      <a:pt x="714" y="79"/>
                    </a:lnTo>
                    <a:lnTo>
                      <a:pt x="714" y="75"/>
                    </a:lnTo>
                    <a:lnTo>
                      <a:pt x="717" y="73"/>
                    </a:lnTo>
                    <a:lnTo>
                      <a:pt x="716" y="71"/>
                    </a:lnTo>
                    <a:lnTo>
                      <a:pt x="713" y="71"/>
                    </a:lnTo>
                    <a:lnTo>
                      <a:pt x="714" y="68"/>
                    </a:lnTo>
                    <a:lnTo>
                      <a:pt x="715" y="66"/>
                    </a:lnTo>
                    <a:lnTo>
                      <a:pt x="717" y="65"/>
                    </a:lnTo>
                    <a:lnTo>
                      <a:pt x="717" y="63"/>
                    </a:lnTo>
                    <a:lnTo>
                      <a:pt x="719" y="62"/>
                    </a:lnTo>
                    <a:lnTo>
                      <a:pt x="719" y="61"/>
                    </a:lnTo>
                    <a:lnTo>
                      <a:pt x="720" y="57"/>
                    </a:lnTo>
                    <a:lnTo>
                      <a:pt x="726" y="50"/>
                    </a:lnTo>
                    <a:lnTo>
                      <a:pt x="728" y="45"/>
                    </a:lnTo>
                    <a:lnTo>
                      <a:pt x="728" y="42"/>
                    </a:lnTo>
                    <a:lnTo>
                      <a:pt x="729" y="39"/>
                    </a:lnTo>
                    <a:lnTo>
                      <a:pt x="729" y="38"/>
                    </a:lnTo>
                    <a:lnTo>
                      <a:pt x="731" y="38"/>
                    </a:lnTo>
                    <a:lnTo>
                      <a:pt x="731" y="35"/>
                    </a:lnTo>
                    <a:lnTo>
                      <a:pt x="734" y="34"/>
                    </a:lnTo>
                    <a:lnTo>
                      <a:pt x="737" y="28"/>
                    </a:lnTo>
                    <a:lnTo>
                      <a:pt x="739" y="25"/>
                    </a:lnTo>
                    <a:lnTo>
                      <a:pt x="741" y="22"/>
                    </a:lnTo>
                    <a:lnTo>
                      <a:pt x="744" y="18"/>
                    </a:lnTo>
                    <a:lnTo>
                      <a:pt x="746" y="18"/>
                    </a:lnTo>
                    <a:lnTo>
                      <a:pt x="748" y="21"/>
                    </a:lnTo>
                    <a:lnTo>
                      <a:pt x="747" y="26"/>
                    </a:lnTo>
                    <a:lnTo>
                      <a:pt x="748" y="28"/>
                    </a:lnTo>
                    <a:lnTo>
                      <a:pt x="749" y="27"/>
                    </a:lnTo>
                    <a:lnTo>
                      <a:pt x="749" y="28"/>
                    </a:lnTo>
                    <a:lnTo>
                      <a:pt x="749" y="32"/>
                    </a:lnTo>
                    <a:lnTo>
                      <a:pt x="747" y="35"/>
                    </a:lnTo>
                    <a:lnTo>
                      <a:pt x="743" y="37"/>
                    </a:lnTo>
                    <a:lnTo>
                      <a:pt x="740" y="40"/>
                    </a:lnTo>
                    <a:lnTo>
                      <a:pt x="740" y="42"/>
                    </a:lnTo>
                    <a:lnTo>
                      <a:pt x="743" y="40"/>
                    </a:lnTo>
                    <a:lnTo>
                      <a:pt x="747" y="40"/>
                    </a:lnTo>
                    <a:lnTo>
                      <a:pt x="749" y="41"/>
                    </a:lnTo>
                    <a:lnTo>
                      <a:pt x="748" y="46"/>
                    </a:lnTo>
                    <a:lnTo>
                      <a:pt x="748" y="49"/>
                    </a:lnTo>
                    <a:lnTo>
                      <a:pt x="748" y="53"/>
                    </a:lnTo>
                    <a:lnTo>
                      <a:pt x="748" y="56"/>
                    </a:lnTo>
                    <a:lnTo>
                      <a:pt x="747" y="57"/>
                    </a:lnTo>
                    <a:lnTo>
                      <a:pt x="748" y="60"/>
                    </a:lnTo>
                    <a:lnTo>
                      <a:pt x="747" y="63"/>
                    </a:lnTo>
                    <a:lnTo>
                      <a:pt x="748" y="63"/>
                    </a:lnTo>
                    <a:lnTo>
                      <a:pt x="749" y="59"/>
                    </a:lnTo>
                    <a:lnTo>
                      <a:pt x="750" y="59"/>
                    </a:lnTo>
                    <a:lnTo>
                      <a:pt x="750" y="56"/>
                    </a:lnTo>
                    <a:lnTo>
                      <a:pt x="753" y="57"/>
                    </a:lnTo>
                    <a:lnTo>
                      <a:pt x="754" y="55"/>
                    </a:lnTo>
                    <a:lnTo>
                      <a:pt x="754" y="51"/>
                    </a:lnTo>
                    <a:lnTo>
                      <a:pt x="755" y="49"/>
                    </a:lnTo>
                    <a:lnTo>
                      <a:pt x="755" y="51"/>
                    </a:lnTo>
                    <a:lnTo>
                      <a:pt x="757" y="51"/>
                    </a:lnTo>
                    <a:lnTo>
                      <a:pt x="759" y="50"/>
                    </a:lnTo>
                    <a:lnTo>
                      <a:pt x="760" y="53"/>
                    </a:lnTo>
                    <a:lnTo>
                      <a:pt x="762" y="51"/>
                    </a:lnTo>
                    <a:lnTo>
                      <a:pt x="764" y="51"/>
                    </a:lnTo>
                    <a:lnTo>
                      <a:pt x="763" y="49"/>
                    </a:lnTo>
                    <a:lnTo>
                      <a:pt x="761" y="47"/>
                    </a:lnTo>
                    <a:lnTo>
                      <a:pt x="759" y="45"/>
                    </a:lnTo>
                    <a:lnTo>
                      <a:pt x="760" y="45"/>
                    </a:lnTo>
                    <a:lnTo>
                      <a:pt x="760" y="43"/>
                    </a:lnTo>
                    <a:lnTo>
                      <a:pt x="761" y="41"/>
                    </a:lnTo>
                    <a:lnTo>
                      <a:pt x="765" y="42"/>
                    </a:lnTo>
                    <a:lnTo>
                      <a:pt x="767" y="43"/>
                    </a:lnTo>
                    <a:lnTo>
                      <a:pt x="767" y="41"/>
                    </a:lnTo>
                    <a:lnTo>
                      <a:pt x="767" y="40"/>
                    </a:lnTo>
                    <a:lnTo>
                      <a:pt x="766" y="40"/>
                    </a:lnTo>
                    <a:lnTo>
                      <a:pt x="764" y="40"/>
                    </a:lnTo>
                    <a:lnTo>
                      <a:pt x="762" y="39"/>
                    </a:lnTo>
                    <a:lnTo>
                      <a:pt x="762" y="36"/>
                    </a:lnTo>
                    <a:lnTo>
                      <a:pt x="763" y="36"/>
                    </a:lnTo>
                    <a:lnTo>
                      <a:pt x="762" y="34"/>
                    </a:lnTo>
                    <a:lnTo>
                      <a:pt x="761" y="34"/>
                    </a:lnTo>
                    <a:lnTo>
                      <a:pt x="761" y="31"/>
                    </a:lnTo>
                    <a:lnTo>
                      <a:pt x="764" y="31"/>
                    </a:lnTo>
                    <a:lnTo>
                      <a:pt x="765" y="30"/>
                    </a:lnTo>
                    <a:lnTo>
                      <a:pt x="767" y="31"/>
                    </a:lnTo>
                    <a:lnTo>
                      <a:pt x="769" y="31"/>
                    </a:lnTo>
                    <a:lnTo>
                      <a:pt x="769" y="28"/>
                    </a:lnTo>
                    <a:lnTo>
                      <a:pt x="767" y="29"/>
                    </a:lnTo>
                    <a:lnTo>
                      <a:pt x="767" y="23"/>
                    </a:lnTo>
                    <a:lnTo>
                      <a:pt x="772" y="22"/>
                    </a:lnTo>
                    <a:lnTo>
                      <a:pt x="778" y="23"/>
                    </a:lnTo>
                    <a:lnTo>
                      <a:pt x="773" y="22"/>
                    </a:lnTo>
                    <a:lnTo>
                      <a:pt x="773" y="19"/>
                    </a:lnTo>
                    <a:lnTo>
                      <a:pt x="771" y="19"/>
                    </a:lnTo>
                    <a:lnTo>
                      <a:pt x="771" y="18"/>
                    </a:lnTo>
                    <a:lnTo>
                      <a:pt x="768" y="19"/>
                    </a:lnTo>
                    <a:lnTo>
                      <a:pt x="768" y="18"/>
                    </a:lnTo>
                    <a:lnTo>
                      <a:pt x="766" y="19"/>
                    </a:lnTo>
                    <a:lnTo>
                      <a:pt x="761" y="19"/>
                    </a:lnTo>
                    <a:lnTo>
                      <a:pt x="760" y="17"/>
                    </a:lnTo>
                    <a:lnTo>
                      <a:pt x="761" y="14"/>
                    </a:lnTo>
                    <a:lnTo>
                      <a:pt x="764" y="15"/>
                    </a:lnTo>
                    <a:lnTo>
                      <a:pt x="767" y="15"/>
                    </a:lnTo>
                    <a:lnTo>
                      <a:pt x="765" y="12"/>
                    </a:lnTo>
                    <a:lnTo>
                      <a:pt x="761" y="11"/>
                    </a:lnTo>
                    <a:lnTo>
                      <a:pt x="763" y="9"/>
                    </a:lnTo>
                    <a:lnTo>
                      <a:pt x="767" y="9"/>
                    </a:lnTo>
                    <a:lnTo>
                      <a:pt x="767" y="10"/>
                    </a:lnTo>
                    <a:lnTo>
                      <a:pt x="768" y="10"/>
                    </a:lnTo>
                    <a:lnTo>
                      <a:pt x="770" y="10"/>
                    </a:lnTo>
                    <a:lnTo>
                      <a:pt x="771" y="14"/>
                    </a:lnTo>
                    <a:lnTo>
                      <a:pt x="773" y="13"/>
                    </a:lnTo>
                    <a:lnTo>
                      <a:pt x="772" y="11"/>
                    </a:lnTo>
                    <a:lnTo>
                      <a:pt x="772" y="10"/>
                    </a:lnTo>
                    <a:lnTo>
                      <a:pt x="769" y="8"/>
                    </a:lnTo>
                    <a:lnTo>
                      <a:pt x="769" y="5"/>
                    </a:lnTo>
                    <a:lnTo>
                      <a:pt x="771" y="3"/>
                    </a:lnTo>
                    <a:lnTo>
                      <a:pt x="773" y="3"/>
                    </a:lnTo>
                    <a:lnTo>
                      <a:pt x="773" y="1"/>
                    </a:lnTo>
                    <a:lnTo>
                      <a:pt x="775" y="2"/>
                    </a:lnTo>
                    <a:lnTo>
                      <a:pt x="776" y="1"/>
                    </a:lnTo>
                    <a:lnTo>
                      <a:pt x="777" y="2"/>
                    </a:lnTo>
                    <a:lnTo>
                      <a:pt x="775" y="4"/>
                    </a:lnTo>
                    <a:lnTo>
                      <a:pt x="776" y="6"/>
                    </a:lnTo>
                    <a:lnTo>
                      <a:pt x="778" y="4"/>
                    </a:lnTo>
                    <a:lnTo>
                      <a:pt x="779" y="6"/>
                    </a:lnTo>
                    <a:lnTo>
                      <a:pt x="781" y="6"/>
                    </a:lnTo>
                    <a:lnTo>
                      <a:pt x="783" y="3"/>
                    </a:lnTo>
                    <a:lnTo>
                      <a:pt x="784" y="4"/>
                    </a:lnTo>
                    <a:lnTo>
                      <a:pt x="786" y="2"/>
                    </a:lnTo>
                    <a:lnTo>
                      <a:pt x="787" y="4"/>
                    </a:lnTo>
                    <a:lnTo>
                      <a:pt x="788" y="1"/>
                    </a:lnTo>
                    <a:lnTo>
                      <a:pt x="791" y="0"/>
                    </a:lnTo>
                    <a:lnTo>
                      <a:pt x="792" y="2"/>
                    </a:lnTo>
                    <a:lnTo>
                      <a:pt x="791" y="4"/>
                    </a:lnTo>
                    <a:lnTo>
                      <a:pt x="791" y="6"/>
                    </a:lnTo>
                    <a:lnTo>
                      <a:pt x="792" y="9"/>
                    </a:lnTo>
                    <a:lnTo>
                      <a:pt x="795" y="6"/>
                    </a:lnTo>
                    <a:lnTo>
                      <a:pt x="799" y="5"/>
                    </a:lnTo>
                    <a:lnTo>
                      <a:pt x="802" y="7"/>
                    </a:lnTo>
                    <a:lnTo>
                      <a:pt x="802" y="8"/>
                    </a:lnTo>
                    <a:lnTo>
                      <a:pt x="802" y="10"/>
                    </a:lnTo>
                    <a:lnTo>
                      <a:pt x="802" y="12"/>
                    </a:lnTo>
                    <a:lnTo>
                      <a:pt x="798" y="12"/>
                    </a:lnTo>
                    <a:lnTo>
                      <a:pt x="798" y="13"/>
                    </a:lnTo>
                    <a:lnTo>
                      <a:pt x="801" y="13"/>
                    </a:lnTo>
                    <a:lnTo>
                      <a:pt x="801" y="15"/>
                    </a:lnTo>
                    <a:lnTo>
                      <a:pt x="798" y="16"/>
                    </a:lnTo>
                    <a:lnTo>
                      <a:pt x="799" y="16"/>
                    </a:lnTo>
                    <a:lnTo>
                      <a:pt x="799" y="17"/>
                    </a:lnTo>
                    <a:lnTo>
                      <a:pt x="795" y="16"/>
                    </a:lnTo>
                    <a:lnTo>
                      <a:pt x="794" y="17"/>
                    </a:lnTo>
                    <a:lnTo>
                      <a:pt x="797" y="19"/>
                    </a:lnTo>
                    <a:lnTo>
                      <a:pt x="796" y="21"/>
                    </a:lnTo>
                    <a:lnTo>
                      <a:pt x="792" y="21"/>
                    </a:lnTo>
                    <a:lnTo>
                      <a:pt x="791" y="19"/>
                    </a:lnTo>
                    <a:lnTo>
                      <a:pt x="791" y="21"/>
                    </a:lnTo>
                    <a:lnTo>
                      <a:pt x="789" y="21"/>
                    </a:lnTo>
                    <a:lnTo>
                      <a:pt x="789" y="20"/>
                    </a:lnTo>
                    <a:lnTo>
                      <a:pt x="787" y="21"/>
                    </a:lnTo>
                    <a:lnTo>
                      <a:pt x="787" y="22"/>
                    </a:lnTo>
                    <a:lnTo>
                      <a:pt x="782" y="22"/>
                    </a:lnTo>
                    <a:lnTo>
                      <a:pt x="783" y="23"/>
                    </a:lnTo>
                    <a:lnTo>
                      <a:pt x="785" y="25"/>
                    </a:lnTo>
                    <a:lnTo>
                      <a:pt x="786" y="23"/>
                    </a:lnTo>
                    <a:lnTo>
                      <a:pt x="790" y="23"/>
                    </a:lnTo>
                    <a:lnTo>
                      <a:pt x="790" y="25"/>
                    </a:lnTo>
                    <a:lnTo>
                      <a:pt x="791" y="23"/>
                    </a:lnTo>
                    <a:lnTo>
                      <a:pt x="793" y="24"/>
                    </a:lnTo>
                    <a:lnTo>
                      <a:pt x="794" y="25"/>
                    </a:lnTo>
                    <a:lnTo>
                      <a:pt x="791" y="28"/>
                    </a:lnTo>
                    <a:lnTo>
                      <a:pt x="787" y="31"/>
                    </a:lnTo>
                    <a:lnTo>
                      <a:pt x="786" y="32"/>
                    </a:lnTo>
                    <a:lnTo>
                      <a:pt x="787" y="32"/>
                    </a:lnTo>
                    <a:lnTo>
                      <a:pt x="780" y="35"/>
                    </a:lnTo>
                    <a:lnTo>
                      <a:pt x="782" y="36"/>
                    </a:lnTo>
                    <a:lnTo>
                      <a:pt x="789" y="34"/>
                    </a:lnTo>
                    <a:lnTo>
                      <a:pt x="791" y="31"/>
                    </a:lnTo>
                    <a:lnTo>
                      <a:pt x="794" y="29"/>
                    </a:lnTo>
                    <a:lnTo>
                      <a:pt x="796" y="26"/>
                    </a:lnTo>
                    <a:lnTo>
                      <a:pt x="798" y="26"/>
                    </a:lnTo>
                    <a:lnTo>
                      <a:pt x="799" y="27"/>
                    </a:lnTo>
                    <a:lnTo>
                      <a:pt x="800" y="30"/>
                    </a:lnTo>
                    <a:lnTo>
                      <a:pt x="798" y="34"/>
                    </a:lnTo>
                    <a:lnTo>
                      <a:pt x="795" y="37"/>
                    </a:lnTo>
                    <a:lnTo>
                      <a:pt x="791" y="41"/>
                    </a:lnTo>
                    <a:lnTo>
                      <a:pt x="789" y="43"/>
                    </a:lnTo>
                    <a:lnTo>
                      <a:pt x="787" y="45"/>
                    </a:lnTo>
                    <a:lnTo>
                      <a:pt x="789" y="45"/>
                    </a:lnTo>
                    <a:lnTo>
                      <a:pt x="789" y="48"/>
                    </a:lnTo>
                    <a:lnTo>
                      <a:pt x="790" y="48"/>
                    </a:lnTo>
                    <a:lnTo>
                      <a:pt x="791" y="43"/>
                    </a:lnTo>
                    <a:lnTo>
                      <a:pt x="793" y="42"/>
                    </a:lnTo>
                    <a:lnTo>
                      <a:pt x="792" y="44"/>
                    </a:lnTo>
                    <a:lnTo>
                      <a:pt x="795" y="43"/>
                    </a:lnTo>
                    <a:lnTo>
                      <a:pt x="796" y="41"/>
                    </a:lnTo>
                    <a:lnTo>
                      <a:pt x="798" y="40"/>
                    </a:lnTo>
                    <a:lnTo>
                      <a:pt x="799" y="42"/>
                    </a:lnTo>
                    <a:lnTo>
                      <a:pt x="796" y="44"/>
                    </a:lnTo>
                    <a:lnTo>
                      <a:pt x="795" y="46"/>
                    </a:lnTo>
                    <a:lnTo>
                      <a:pt x="796" y="47"/>
                    </a:lnTo>
                    <a:lnTo>
                      <a:pt x="798" y="43"/>
                    </a:lnTo>
                    <a:lnTo>
                      <a:pt x="799" y="43"/>
                    </a:lnTo>
                    <a:lnTo>
                      <a:pt x="800" y="40"/>
                    </a:lnTo>
                    <a:lnTo>
                      <a:pt x="802" y="40"/>
                    </a:lnTo>
                    <a:lnTo>
                      <a:pt x="803" y="40"/>
                    </a:lnTo>
                    <a:lnTo>
                      <a:pt x="801" y="48"/>
                    </a:lnTo>
                    <a:lnTo>
                      <a:pt x="800" y="54"/>
                    </a:lnTo>
                    <a:lnTo>
                      <a:pt x="800" y="57"/>
                    </a:lnTo>
                    <a:lnTo>
                      <a:pt x="802" y="63"/>
                    </a:lnTo>
                    <a:lnTo>
                      <a:pt x="802" y="67"/>
                    </a:lnTo>
                    <a:lnTo>
                      <a:pt x="802" y="71"/>
                    </a:lnTo>
                    <a:lnTo>
                      <a:pt x="799" y="73"/>
                    </a:lnTo>
                    <a:lnTo>
                      <a:pt x="801" y="75"/>
                    </a:lnTo>
                    <a:lnTo>
                      <a:pt x="804" y="69"/>
                    </a:lnTo>
                    <a:lnTo>
                      <a:pt x="804" y="65"/>
                    </a:lnTo>
                    <a:lnTo>
                      <a:pt x="802" y="60"/>
                    </a:lnTo>
                    <a:lnTo>
                      <a:pt x="802" y="56"/>
                    </a:lnTo>
                    <a:lnTo>
                      <a:pt x="802" y="51"/>
                    </a:lnTo>
                    <a:lnTo>
                      <a:pt x="801" y="49"/>
                    </a:lnTo>
                    <a:lnTo>
                      <a:pt x="803" y="46"/>
                    </a:lnTo>
                    <a:lnTo>
                      <a:pt x="803" y="44"/>
                    </a:lnTo>
                    <a:lnTo>
                      <a:pt x="803" y="42"/>
                    </a:lnTo>
                    <a:lnTo>
                      <a:pt x="807" y="41"/>
                    </a:lnTo>
                    <a:lnTo>
                      <a:pt x="808" y="43"/>
                    </a:lnTo>
                    <a:lnTo>
                      <a:pt x="808" y="40"/>
                    </a:lnTo>
                    <a:lnTo>
                      <a:pt x="809" y="40"/>
                    </a:lnTo>
                    <a:lnTo>
                      <a:pt x="809" y="39"/>
                    </a:lnTo>
                    <a:lnTo>
                      <a:pt x="807" y="40"/>
                    </a:lnTo>
                    <a:lnTo>
                      <a:pt x="805" y="37"/>
                    </a:lnTo>
                    <a:lnTo>
                      <a:pt x="804" y="35"/>
                    </a:lnTo>
                    <a:lnTo>
                      <a:pt x="806" y="31"/>
                    </a:lnTo>
                    <a:lnTo>
                      <a:pt x="806" y="27"/>
                    </a:lnTo>
                    <a:lnTo>
                      <a:pt x="809" y="26"/>
                    </a:lnTo>
                    <a:lnTo>
                      <a:pt x="809" y="25"/>
                    </a:lnTo>
                    <a:lnTo>
                      <a:pt x="807" y="25"/>
                    </a:lnTo>
                    <a:lnTo>
                      <a:pt x="806" y="23"/>
                    </a:lnTo>
                    <a:lnTo>
                      <a:pt x="807" y="21"/>
                    </a:lnTo>
                    <a:lnTo>
                      <a:pt x="809" y="19"/>
                    </a:lnTo>
                    <a:lnTo>
                      <a:pt x="809" y="17"/>
                    </a:lnTo>
                    <a:lnTo>
                      <a:pt x="811" y="14"/>
                    </a:lnTo>
                    <a:lnTo>
                      <a:pt x="814" y="11"/>
                    </a:lnTo>
                    <a:lnTo>
                      <a:pt x="817" y="10"/>
                    </a:lnTo>
                    <a:lnTo>
                      <a:pt x="820" y="9"/>
                    </a:lnTo>
                    <a:lnTo>
                      <a:pt x="821" y="10"/>
                    </a:lnTo>
                    <a:lnTo>
                      <a:pt x="824" y="10"/>
                    </a:lnTo>
                    <a:lnTo>
                      <a:pt x="826" y="10"/>
                    </a:lnTo>
                    <a:lnTo>
                      <a:pt x="827" y="12"/>
                    </a:lnTo>
                    <a:lnTo>
                      <a:pt x="828" y="13"/>
                    </a:lnTo>
                    <a:lnTo>
                      <a:pt x="832" y="13"/>
                    </a:lnTo>
                    <a:lnTo>
                      <a:pt x="831" y="15"/>
                    </a:lnTo>
                    <a:lnTo>
                      <a:pt x="830" y="16"/>
                    </a:lnTo>
                    <a:lnTo>
                      <a:pt x="828" y="17"/>
                    </a:lnTo>
                    <a:lnTo>
                      <a:pt x="828" y="18"/>
                    </a:lnTo>
                    <a:lnTo>
                      <a:pt x="832" y="16"/>
                    </a:lnTo>
                    <a:lnTo>
                      <a:pt x="832" y="17"/>
                    </a:lnTo>
                    <a:lnTo>
                      <a:pt x="831" y="19"/>
                    </a:lnTo>
                    <a:lnTo>
                      <a:pt x="832" y="19"/>
                    </a:lnTo>
                    <a:lnTo>
                      <a:pt x="829" y="22"/>
                    </a:lnTo>
                    <a:lnTo>
                      <a:pt x="830" y="23"/>
                    </a:lnTo>
                    <a:lnTo>
                      <a:pt x="831" y="22"/>
                    </a:lnTo>
                    <a:lnTo>
                      <a:pt x="832" y="21"/>
                    </a:lnTo>
                    <a:lnTo>
                      <a:pt x="838" y="17"/>
                    </a:lnTo>
                    <a:lnTo>
                      <a:pt x="840" y="16"/>
                    </a:lnTo>
                    <a:lnTo>
                      <a:pt x="844" y="15"/>
                    </a:lnTo>
                    <a:lnTo>
                      <a:pt x="845" y="17"/>
                    </a:lnTo>
                    <a:lnTo>
                      <a:pt x="844" y="21"/>
                    </a:lnTo>
                    <a:lnTo>
                      <a:pt x="844" y="22"/>
                    </a:lnTo>
                    <a:lnTo>
                      <a:pt x="844" y="23"/>
                    </a:lnTo>
                    <a:lnTo>
                      <a:pt x="848" y="21"/>
                    </a:lnTo>
                    <a:lnTo>
                      <a:pt x="849" y="17"/>
                    </a:lnTo>
                    <a:lnTo>
                      <a:pt x="850" y="16"/>
                    </a:lnTo>
                    <a:lnTo>
                      <a:pt x="852" y="15"/>
                    </a:lnTo>
                    <a:lnTo>
                      <a:pt x="857" y="16"/>
                    </a:lnTo>
                    <a:lnTo>
                      <a:pt x="856" y="17"/>
                    </a:lnTo>
                    <a:lnTo>
                      <a:pt x="855" y="19"/>
                    </a:lnTo>
                    <a:lnTo>
                      <a:pt x="858" y="18"/>
                    </a:lnTo>
                    <a:lnTo>
                      <a:pt x="860" y="19"/>
                    </a:lnTo>
                    <a:lnTo>
                      <a:pt x="862" y="20"/>
                    </a:lnTo>
                    <a:lnTo>
                      <a:pt x="862" y="22"/>
                    </a:lnTo>
                    <a:lnTo>
                      <a:pt x="859" y="23"/>
                    </a:lnTo>
                    <a:lnTo>
                      <a:pt x="860" y="25"/>
                    </a:lnTo>
                    <a:lnTo>
                      <a:pt x="856" y="26"/>
                    </a:lnTo>
                    <a:lnTo>
                      <a:pt x="857" y="27"/>
                    </a:lnTo>
                    <a:lnTo>
                      <a:pt x="856" y="27"/>
                    </a:lnTo>
                    <a:lnTo>
                      <a:pt x="857" y="28"/>
                    </a:lnTo>
                    <a:lnTo>
                      <a:pt x="865" y="23"/>
                    </a:lnTo>
                    <a:lnTo>
                      <a:pt x="870" y="23"/>
                    </a:lnTo>
                    <a:lnTo>
                      <a:pt x="872" y="22"/>
                    </a:lnTo>
                    <a:lnTo>
                      <a:pt x="873" y="23"/>
                    </a:lnTo>
                    <a:lnTo>
                      <a:pt x="873" y="25"/>
                    </a:lnTo>
                    <a:lnTo>
                      <a:pt x="877" y="27"/>
                    </a:lnTo>
                    <a:lnTo>
                      <a:pt x="877" y="29"/>
                    </a:lnTo>
                    <a:lnTo>
                      <a:pt x="879" y="30"/>
                    </a:lnTo>
                    <a:lnTo>
                      <a:pt x="881" y="28"/>
                    </a:lnTo>
                    <a:lnTo>
                      <a:pt x="884" y="27"/>
                    </a:lnTo>
                    <a:lnTo>
                      <a:pt x="885" y="28"/>
                    </a:lnTo>
                    <a:lnTo>
                      <a:pt x="887" y="30"/>
                    </a:lnTo>
                    <a:lnTo>
                      <a:pt x="889" y="31"/>
                    </a:lnTo>
                    <a:lnTo>
                      <a:pt x="889" y="34"/>
                    </a:lnTo>
                    <a:lnTo>
                      <a:pt x="889" y="38"/>
                    </a:lnTo>
                    <a:lnTo>
                      <a:pt x="885" y="40"/>
                    </a:lnTo>
                    <a:lnTo>
                      <a:pt x="882" y="41"/>
                    </a:lnTo>
                    <a:lnTo>
                      <a:pt x="880" y="43"/>
                    </a:lnTo>
                    <a:lnTo>
                      <a:pt x="877" y="44"/>
                    </a:lnTo>
                    <a:lnTo>
                      <a:pt x="874" y="45"/>
                    </a:lnTo>
                    <a:lnTo>
                      <a:pt x="874" y="46"/>
                    </a:lnTo>
                    <a:lnTo>
                      <a:pt x="873" y="47"/>
                    </a:lnTo>
                    <a:lnTo>
                      <a:pt x="870" y="49"/>
                    </a:lnTo>
                    <a:lnTo>
                      <a:pt x="868" y="51"/>
                    </a:lnTo>
                    <a:lnTo>
                      <a:pt x="870" y="51"/>
                    </a:lnTo>
                    <a:lnTo>
                      <a:pt x="871" y="53"/>
                    </a:lnTo>
                    <a:lnTo>
                      <a:pt x="868" y="56"/>
                    </a:lnTo>
                    <a:lnTo>
                      <a:pt x="866" y="57"/>
                    </a:lnTo>
                    <a:lnTo>
                      <a:pt x="864" y="58"/>
                    </a:lnTo>
                    <a:lnTo>
                      <a:pt x="865" y="60"/>
                    </a:lnTo>
                    <a:lnTo>
                      <a:pt x="865" y="61"/>
                    </a:lnTo>
                    <a:lnTo>
                      <a:pt x="863" y="60"/>
                    </a:lnTo>
                    <a:lnTo>
                      <a:pt x="857" y="63"/>
                    </a:lnTo>
                    <a:lnTo>
                      <a:pt x="852" y="62"/>
                    </a:lnTo>
                    <a:lnTo>
                      <a:pt x="844" y="63"/>
                    </a:lnTo>
                    <a:lnTo>
                      <a:pt x="842" y="63"/>
                    </a:lnTo>
                    <a:lnTo>
                      <a:pt x="838" y="63"/>
                    </a:lnTo>
                    <a:lnTo>
                      <a:pt x="834" y="63"/>
                    </a:lnTo>
                    <a:lnTo>
                      <a:pt x="831" y="63"/>
                    </a:lnTo>
                    <a:lnTo>
                      <a:pt x="826" y="63"/>
                    </a:lnTo>
                    <a:lnTo>
                      <a:pt x="823" y="62"/>
                    </a:lnTo>
                    <a:lnTo>
                      <a:pt x="820" y="62"/>
                    </a:lnTo>
                    <a:lnTo>
                      <a:pt x="816" y="62"/>
                    </a:lnTo>
                    <a:lnTo>
                      <a:pt x="815" y="63"/>
                    </a:lnTo>
                    <a:lnTo>
                      <a:pt x="820" y="62"/>
                    </a:lnTo>
                    <a:lnTo>
                      <a:pt x="820" y="63"/>
                    </a:lnTo>
                    <a:lnTo>
                      <a:pt x="820" y="64"/>
                    </a:lnTo>
                    <a:lnTo>
                      <a:pt x="819" y="65"/>
                    </a:lnTo>
                    <a:lnTo>
                      <a:pt x="816" y="67"/>
                    </a:lnTo>
                    <a:lnTo>
                      <a:pt x="818" y="68"/>
                    </a:lnTo>
                    <a:lnTo>
                      <a:pt x="820" y="67"/>
                    </a:lnTo>
                    <a:lnTo>
                      <a:pt x="822" y="66"/>
                    </a:lnTo>
                    <a:lnTo>
                      <a:pt x="824" y="67"/>
                    </a:lnTo>
                    <a:lnTo>
                      <a:pt x="824" y="68"/>
                    </a:lnTo>
                    <a:lnTo>
                      <a:pt x="821" y="68"/>
                    </a:lnTo>
                    <a:lnTo>
                      <a:pt x="822" y="69"/>
                    </a:lnTo>
                    <a:lnTo>
                      <a:pt x="830" y="68"/>
                    </a:lnTo>
                    <a:lnTo>
                      <a:pt x="832" y="68"/>
                    </a:lnTo>
                    <a:lnTo>
                      <a:pt x="832" y="67"/>
                    </a:lnTo>
                    <a:lnTo>
                      <a:pt x="834" y="68"/>
                    </a:lnTo>
                    <a:lnTo>
                      <a:pt x="833" y="69"/>
                    </a:lnTo>
                    <a:lnTo>
                      <a:pt x="835" y="69"/>
                    </a:lnTo>
                    <a:lnTo>
                      <a:pt x="836" y="69"/>
                    </a:lnTo>
                    <a:lnTo>
                      <a:pt x="834" y="70"/>
                    </a:lnTo>
                    <a:lnTo>
                      <a:pt x="838" y="69"/>
                    </a:lnTo>
                    <a:lnTo>
                      <a:pt x="844" y="69"/>
                    </a:lnTo>
                    <a:lnTo>
                      <a:pt x="846" y="69"/>
                    </a:lnTo>
                    <a:lnTo>
                      <a:pt x="847" y="69"/>
                    </a:lnTo>
                    <a:lnTo>
                      <a:pt x="852" y="70"/>
                    </a:lnTo>
                    <a:lnTo>
                      <a:pt x="851" y="72"/>
                    </a:lnTo>
                    <a:lnTo>
                      <a:pt x="849" y="73"/>
                    </a:lnTo>
                    <a:lnTo>
                      <a:pt x="847" y="75"/>
                    </a:lnTo>
                    <a:lnTo>
                      <a:pt x="847" y="76"/>
                    </a:lnTo>
                    <a:lnTo>
                      <a:pt x="845" y="78"/>
                    </a:lnTo>
                    <a:lnTo>
                      <a:pt x="844" y="80"/>
                    </a:lnTo>
                    <a:lnTo>
                      <a:pt x="846" y="80"/>
                    </a:lnTo>
                    <a:lnTo>
                      <a:pt x="847" y="78"/>
                    </a:lnTo>
                    <a:lnTo>
                      <a:pt x="849" y="76"/>
                    </a:lnTo>
                    <a:lnTo>
                      <a:pt x="850" y="75"/>
                    </a:lnTo>
                    <a:lnTo>
                      <a:pt x="853" y="75"/>
                    </a:lnTo>
                    <a:lnTo>
                      <a:pt x="855" y="75"/>
                    </a:lnTo>
                    <a:lnTo>
                      <a:pt x="856" y="77"/>
                    </a:lnTo>
                    <a:lnTo>
                      <a:pt x="857" y="79"/>
                    </a:lnTo>
                    <a:lnTo>
                      <a:pt x="856" y="81"/>
                    </a:lnTo>
                    <a:lnTo>
                      <a:pt x="855" y="85"/>
                    </a:lnTo>
                    <a:lnTo>
                      <a:pt x="853" y="87"/>
                    </a:lnTo>
                    <a:lnTo>
                      <a:pt x="851" y="91"/>
                    </a:lnTo>
                    <a:lnTo>
                      <a:pt x="851" y="93"/>
                    </a:lnTo>
                    <a:lnTo>
                      <a:pt x="852" y="93"/>
                    </a:lnTo>
                    <a:lnTo>
                      <a:pt x="853" y="92"/>
                    </a:lnTo>
                    <a:lnTo>
                      <a:pt x="856" y="89"/>
                    </a:lnTo>
                    <a:lnTo>
                      <a:pt x="856" y="87"/>
                    </a:lnTo>
                    <a:lnTo>
                      <a:pt x="860" y="86"/>
                    </a:lnTo>
                    <a:lnTo>
                      <a:pt x="864" y="84"/>
                    </a:lnTo>
                    <a:lnTo>
                      <a:pt x="867" y="81"/>
                    </a:lnTo>
                    <a:lnTo>
                      <a:pt x="868" y="85"/>
                    </a:lnTo>
                    <a:lnTo>
                      <a:pt x="865" y="87"/>
                    </a:lnTo>
                    <a:lnTo>
                      <a:pt x="868" y="86"/>
                    </a:lnTo>
                    <a:lnTo>
                      <a:pt x="870" y="88"/>
                    </a:lnTo>
                    <a:lnTo>
                      <a:pt x="871" y="85"/>
                    </a:lnTo>
                    <a:lnTo>
                      <a:pt x="869" y="83"/>
                    </a:lnTo>
                    <a:lnTo>
                      <a:pt x="872" y="81"/>
                    </a:lnTo>
                    <a:lnTo>
                      <a:pt x="870" y="79"/>
                    </a:lnTo>
                    <a:lnTo>
                      <a:pt x="870" y="77"/>
                    </a:lnTo>
                    <a:lnTo>
                      <a:pt x="868" y="75"/>
                    </a:lnTo>
                    <a:lnTo>
                      <a:pt x="868" y="74"/>
                    </a:lnTo>
                    <a:lnTo>
                      <a:pt x="874" y="72"/>
                    </a:lnTo>
                    <a:lnTo>
                      <a:pt x="874" y="74"/>
                    </a:lnTo>
                    <a:lnTo>
                      <a:pt x="872" y="76"/>
                    </a:lnTo>
                    <a:lnTo>
                      <a:pt x="876" y="75"/>
                    </a:lnTo>
                    <a:lnTo>
                      <a:pt x="877" y="77"/>
                    </a:lnTo>
                    <a:lnTo>
                      <a:pt x="878" y="80"/>
                    </a:lnTo>
                    <a:lnTo>
                      <a:pt x="880" y="81"/>
                    </a:lnTo>
                    <a:lnTo>
                      <a:pt x="880" y="84"/>
                    </a:lnTo>
                    <a:lnTo>
                      <a:pt x="880" y="87"/>
                    </a:lnTo>
                    <a:lnTo>
                      <a:pt x="880" y="86"/>
                    </a:lnTo>
                    <a:lnTo>
                      <a:pt x="880" y="83"/>
                    </a:lnTo>
                    <a:lnTo>
                      <a:pt x="881" y="81"/>
                    </a:lnTo>
                    <a:lnTo>
                      <a:pt x="880" y="80"/>
                    </a:lnTo>
                    <a:lnTo>
                      <a:pt x="880" y="77"/>
                    </a:lnTo>
                    <a:lnTo>
                      <a:pt x="880" y="75"/>
                    </a:lnTo>
                    <a:lnTo>
                      <a:pt x="881" y="75"/>
                    </a:lnTo>
                    <a:lnTo>
                      <a:pt x="884" y="75"/>
                    </a:lnTo>
                    <a:lnTo>
                      <a:pt x="886" y="75"/>
                    </a:lnTo>
                    <a:lnTo>
                      <a:pt x="887" y="75"/>
                    </a:lnTo>
                    <a:lnTo>
                      <a:pt x="888" y="75"/>
                    </a:lnTo>
                    <a:lnTo>
                      <a:pt x="888" y="78"/>
                    </a:lnTo>
                    <a:lnTo>
                      <a:pt x="889" y="77"/>
                    </a:lnTo>
                    <a:lnTo>
                      <a:pt x="891" y="75"/>
                    </a:lnTo>
                    <a:lnTo>
                      <a:pt x="894" y="80"/>
                    </a:lnTo>
                    <a:lnTo>
                      <a:pt x="894" y="81"/>
                    </a:lnTo>
                    <a:lnTo>
                      <a:pt x="896" y="82"/>
                    </a:lnTo>
                    <a:lnTo>
                      <a:pt x="896" y="84"/>
                    </a:lnTo>
                    <a:lnTo>
                      <a:pt x="897" y="87"/>
                    </a:lnTo>
                    <a:lnTo>
                      <a:pt x="897" y="88"/>
                    </a:lnTo>
                    <a:lnTo>
                      <a:pt x="897" y="90"/>
                    </a:lnTo>
                    <a:lnTo>
                      <a:pt x="897" y="91"/>
                    </a:lnTo>
                    <a:lnTo>
                      <a:pt x="897" y="93"/>
                    </a:lnTo>
                    <a:lnTo>
                      <a:pt x="894" y="93"/>
                    </a:lnTo>
                    <a:lnTo>
                      <a:pt x="892" y="94"/>
                    </a:lnTo>
                    <a:lnTo>
                      <a:pt x="890" y="94"/>
                    </a:lnTo>
                    <a:lnTo>
                      <a:pt x="889" y="94"/>
                    </a:lnTo>
                    <a:lnTo>
                      <a:pt x="886" y="95"/>
                    </a:lnTo>
                    <a:lnTo>
                      <a:pt x="884" y="93"/>
                    </a:lnTo>
                    <a:lnTo>
                      <a:pt x="882" y="93"/>
                    </a:lnTo>
                    <a:lnTo>
                      <a:pt x="880" y="92"/>
                    </a:lnTo>
                    <a:lnTo>
                      <a:pt x="879" y="91"/>
                    </a:lnTo>
                    <a:lnTo>
                      <a:pt x="878" y="90"/>
                    </a:lnTo>
                    <a:lnTo>
                      <a:pt x="876" y="90"/>
                    </a:lnTo>
                    <a:lnTo>
                      <a:pt x="874" y="90"/>
                    </a:lnTo>
                    <a:lnTo>
                      <a:pt x="871" y="89"/>
                    </a:lnTo>
                    <a:lnTo>
                      <a:pt x="873" y="93"/>
                    </a:lnTo>
                    <a:lnTo>
                      <a:pt x="874" y="95"/>
                    </a:lnTo>
                    <a:lnTo>
                      <a:pt x="874" y="96"/>
                    </a:lnTo>
                    <a:lnTo>
                      <a:pt x="874" y="98"/>
                    </a:lnTo>
                    <a:lnTo>
                      <a:pt x="874" y="99"/>
                    </a:lnTo>
                    <a:lnTo>
                      <a:pt x="873" y="99"/>
                    </a:lnTo>
                    <a:lnTo>
                      <a:pt x="874" y="100"/>
                    </a:lnTo>
                    <a:lnTo>
                      <a:pt x="874" y="102"/>
                    </a:lnTo>
                    <a:lnTo>
                      <a:pt x="874" y="104"/>
                    </a:lnTo>
                    <a:lnTo>
                      <a:pt x="874" y="105"/>
                    </a:lnTo>
                    <a:lnTo>
                      <a:pt x="873" y="106"/>
                    </a:lnTo>
                    <a:lnTo>
                      <a:pt x="871" y="107"/>
                    </a:lnTo>
                    <a:lnTo>
                      <a:pt x="871" y="108"/>
                    </a:lnTo>
                    <a:lnTo>
                      <a:pt x="869" y="109"/>
                    </a:lnTo>
                    <a:lnTo>
                      <a:pt x="868" y="109"/>
                    </a:lnTo>
                    <a:lnTo>
                      <a:pt x="867" y="109"/>
                    </a:lnTo>
                    <a:lnTo>
                      <a:pt x="866" y="110"/>
                    </a:lnTo>
                    <a:lnTo>
                      <a:pt x="864" y="111"/>
                    </a:lnTo>
                    <a:lnTo>
                      <a:pt x="862" y="111"/>
                    </a:lnTo>
                    <a:lnTo>
                      <a:pt x="862" y="114"/>
                    </a:lnTo>
                    <a:lnTo>
                      <a:pt x="861" y="116"/>
                    </a:lnTo>
                    <a:lnTo>
                      <a:pt x="859" y="117"/>
                    </a:lnTo>
                    <a:lnTo>
                      <a:pt x="857" y="117"/>
                    </a:lnTo>
                    <a:lnTo>
                      <a:pt x="856" y="118"/>
                    </a:lnTo>
                    <a:lnTo>
                      <a:pt x="853" y="119"/>
                    </a:lnTo>
                    <a:lnTo>
                      <a:pt x="851" y="120"/>
                    </a:lnTo>
                    <a:lnTo>
                      <a:pt x="850" y="122"/>
                    </a:lnTo>
                    <a:lnTo>
                      <a:pt x="850" y="123"/>
                    </a:lnTo>
                    <a:lnTo>
                      <a:pt x="850" y="124"/>
                    </a:lnTo>
                    <a:lnTo>
                      <a:pt x="852" y="125"/>
                    </a:lnTo>
                    <a:lnTo>
                      <a:pt x="851" y="129"/>
                    </a:lnTo>
                    <a:lnTo>
                      <a:pt x="851" y="131"/>
                    </a:lnTo>
                    <a:lnTo>
                      <a:pt x="850" y="134"/>
                    </a:lnTo>
                    <a:lnTo>
                      <a:pt x="850" y="136"/>
                    </a:lnTo>
                    <a:lnTo>
                      <a:pt x="850" y="138"/>
                    </a:lnTo>
                    <a:lnTo>
                      <a:pt x="849" y="141"/>
                    </a:lnTo>
                    <a:lnTo>
                      <a:pt x="846" y="143"/>
                    </a:lnTo>
                    <a:lnTo>
                      <a:pt x="844" y="143"/>
                    </a:lnTo>
                    <a:lnTo>
                      <a:pt x="843" y="141"/>
                    </a:lnTo>
                    <a:lnTo>
                      <a:pt x="838" y="139"/>
                    </a:lnTo>
                    <a:lnTo>
                      <a:pt x="838" y="138"/>
                    </a:lnTo>
                    <a:lnTo>
                      <a:pt x="838" y="136"/>
                    </a:lnTo>
                    <a:lnTo>
                      <a:pt x="838" y="135"/>
                    </a:lnTo>
                    <a:lnTo>
                      <a:pt x="838" y="133"/>
                    </a:lnTo>
                    <a:lnTo>
                      <a:pt x="838" y="131"/>
                    </a:lnTo>
                    <a:lnTo>
                      <a:pt x="837" y="129"/>
                    </a:lnTo>
                    <a:lnTo>
                      <a:pt x="849" y="108"/>
                    </a:lnTo>
                    <a:lnTo>
                      <a:pt x="838" y="93"/>
                    </a:lnTo>
                    <a:lnTo>
                      <a:pt x="814" y="88"/>
                    </a:lnTo>
                    <a:lnTo>
                      <a:pt x="813" y="87"/>
                    </a:lnTo>
                    <a:lnTo>
                      <a:pt x="812" y="86"/>
                    </a:lnTo>
                    <a:lnTo>
                      <a:pt x="812" y="85"/>
                    </a:lnTo>
                    <a:lnTo>
                      <a:pt x="808" y="84"/>
                    </a:lnTo>
                    <a:lnTo>
                      <a:pt x="805" y="83"/>
                    </a:lnTo>
                    <a:lnTo>
                      <a:pt x="802" y="81"/>
                    </a:lnTo>
                    <a:lnTo>
                      <a:pt x="800" y="79"/>
                    </a:lnTo>
                    <a:lnTo>
                      <a:pt x="798" y="75"/>
                    </a:lnTo>
                    <a:lnTo>
                      <a:pt x="798" y="73"/>
                    </a:lnTo>
                    <a:lnTo>
                      <a:pt x="796" y="73"/>
                    </a:lnTo>
                    <a:lnTo>
                      <a:pt x="792" y="75"/>
                    </a:lnTo>
                    <a:lnTo>
                      <a:pt x="790" y="75"/>
                    </a:lnTo>
                    <a:lnTo>
                      <a:pt x="788" y="75"/>
                    </a:lnTo>
                    <a:lnTo>
                      <a:pt x="785" y="76"/>
                    </a:lnTo>
                    <a:lnTo>
                      <a:pt x="785" y="78"/>
                    </a:lnTo>
                    <a:lnTo>
                      <a:pt x="784" y="80"/>
                    </a:lnTo>
                    <a:lnTo>
                      <a:pt x="781" y="82"/>
                    </a:lnTo>
                    <a:lnTo>
                      <a:pt x="779" y="83"/>
                    </a:lnTo>
                    <a:lnTo>
                      <a:pt x="779" y="84"/>
                    </a:lnTo>
                    <a:lnTo>
                      <a:pt x="778" y="87"/>
                    </a:lnTo>
                    <a:lnTo>
                      <a:pt x="770" y="90"/>
                    </a:lnTo>
                    <a:lnTo>
                      <a:pt x="768" y="89"/>
                    </a:lnTo>
                    <a:lnTo>
                      <a:pt x="765" y="90"/>
                    </a:lnTo>
                    <a:lnTo>
                      <a:pt x="764" y="88"/>
                    </a:lnTo>
                    <a:lnTo>
                      <a:pt x="761" y="91"/>
                    </a:lnTo>
                    <a:lnTo>
                      <a:pt x="759" y="89"/>
                    </a:lnTo>
                    <a:lnTo>
                      <a:pt x="755" y="91"/>
                    </a:lnTo>
                    <a:lnTo>
                      <a:pt x="752" y="93"/>
                    </a:lnTo>
                    <a:lnTo>
                      <a:pt x="752" y="94"/>
                    </a:lnTo>
                    <a:lnTo>
                      <a:pt x="751" y="97"/>
                    </a:lnTo>
                    <a:lnTo>
                      <a:pt x="750" y="99"/>
                    </a:lnTo>
                    <a:lnTo>
                      <a:pt x="749" y="101"/>
                    </a:lnTo>
                    <a:lnTo>
                      <a:pt x="746" y="104"/>
                    </a:lnTo>
                    <a:lnTo>
                      <a:pt x="746" y="106"/>
                    </a:lnTo>
                    <a:lnTo>
                      <a:pt x="744" y="108"/>
                    </a:lnTo>
                    <a:lnTo>
                      <a:pt x="743" y="110"/>
                    </a:lnTo>
                    <a:lnTo>
                      <a:pt x="740" y="111"/>
                    </a:lnTo>
                    <a:lnTo>
                      <a:pt x="738" y="113"/>
                    </a:lnTo>
                    <a:lnTo>
                      <a:pt x="737" y="115"/>
                    </a:lnTo>
                    <a:lnTo>
                      <a:pt x="738" y="117"/>
                    </a:lnTo>
                    <a:lnTo>
                      <a:pt x="740" y="118"/>
                    </a:lnTo>
                    <a:lnTo>
                      <a:pt x="740" y="122"/>
                    </a:lnTo>
                    <a:lnTo>
                      <a:pt x="738" y="124"/>
                    </a:lnTo>
                    <a:lnTo>
                      <a:pt x="737" y="127"/>
                    </a:lnTo>
                    <a:lnTo>
                      <a:pt x="738" y="129"/>
                    </a:lnTo>
                    <a:lnTo>
                      <a:pt x="737" y="132"/>
                    </a:lnTo>
                    <a:lnTo>
                      <a:pt x="739" y="135"/>
                    </a:lnTo>
                    <a:lnTo>
                      <a:pt x="738" y="138"/>
                    </a:lnTo>
                    <a:lnTo>
                      <a:pt x="737" y="140"/>
                    </a:lnTo>
                    <a:lnTo>
                      <a:pt x="736" y="142"/>
                    </a:lnTo>
                    <a:lnTo>
                      <a:pt x="737" y="144"/>
                    </a:lnTo>
                    <a:lnTo>
                      <a:pt x="737" y="147"/>
                    </a:lnTo>
                    <a:lnTo>
                      <a:pt x="736" y="149"/>
                    </a:lnTo>
                    <a:lnTo>
                      <a:pt x="737" y="151"/>
                    </a:lnTo>
                    <a:lnTo>
                      <a:pt x="737" y="153"/>
                    </a:lnTo>
                    <a:lnTo>
                      <a:pt x="738" y="156"/>
                    </a:lnTo>
                    <a:lnTo>
                      <a:pt x="738" y="158"/>
                    </a:lnTo>
                    <a:lnTo>
                      <a:pt x="740" y="161"/>
                    </a:lnTo>
                    <a:lnTo>
                      <a:pt x="741" y="163"/>
                    </a:lnTo>
                    <a:lnTo>
                      <a:pt x="742" y="164"/>
                    </a:lnTo>
                    <a:lnTo>
                      <a:pt x="739" y="168"/>
                    </a:lnTo>
                    <a:lnTo>
                      <a:pt x="739" y="170"/>
                    </a:lnTo>
                    <a:lnTo>
                      <a:pt x="737" y="173"/>
                    </a:lnTo>
                    <a:lnTo>
                      <a:pt x="735" y="175"/>
                    </a:lnTo>
                    <a:lnTo>
                      <a:pt x="732" y="176"/>
                    </a:lnTo>
                    <a:lnTo>
                      <a:pt x="731" y="176"/>
                    </a:lnTo>
                    <a:lnTo>
                      <a:pt x="729" y="178"/>
                    </a:lnTo>
                    <a:lnTo>
                      <a:pt x="727" y="180"/>
                    </a:lnTo>
                    <a:lnTo>
                      <a:pt x="725" y="182"/>
                    </a:lnTo>
                    <a:lnTo>
                      <a:pt x="724" y="185"/>
                    </a:lnTo>
                    <a:lnTo>
                      <a:pt x="724" y="188"/>
                    </a:lnTo>
                    <a:lnTo>
                      <a:pt x="724" y="191"/>
                    </a:lnTo>
                    <a:lnTo>
                      <a:pt x="724" y="194"/>
                    </a:lnTo>
                    <a:lnTo>
                      <a:pt x="724" y="196"/>
                    </a:lnTo>
                    <a:lnTo>
                      <a:pt x="719" y="199"/>
                    </a:lnTo>
                    <a:lnTo>
                      <a:pt x="719" y="202"/>
                    </a:lnTo>
                    <a:lnTo>
                      <a:pt x="716" y="201"/>
                    </a:lnTo>
                    <a:lnTo>
                      <a:pt x="713" y="197"/>
                    </a:lnTo>
                    <a:lnTo>
                      <a:pt x="709" y="195"/>
                    </a:lnTo>
                    <a:lnTo>
                      <a:pt x="706" y="194"/>
                    </a:lnTo>
                    <a:lnTo>
                      <a:pt x="701" y="194"/>
                    </a:lnTo>
                    <a:lnTo>
                      <a:pt x="697" y="193"/>
                    </a:lnTo>
                    <a:lnTo>
                      <a:pt x="694" y="192"/>
                    </a:lnTo>
                    <a:lnTo>
                      <a:pt x="691" y="191"/>
                    </a:lnTo>
                    <a:lnTo>
                      <a:pt x="691" y="189"/>
                    </a:lnTo>
                    <a:lnTo>
                      <a:pt x="689" y="189"/>
                    </a:lnTo>
                    <a:lnTo>
                      <a:pt x="686" y="188"/>
                    </a:lnTo>
                    <a:lnTo>
                      <a:pt x="684" y="186"/>
                    </a:lnTo>
                    <a:lnTo>
                      <a:pt x="682" y="187"/>
                    </a:lnTo>
                    <a:lnTo>
                      <a:pt x="680" y="188"/>
                    </a:lnTo>
                    <a:lnTo>
                      <a:pt x="678" y="190"/>
                    </a:lnTo>
                    <a:lnTo>
                      <a:pt x="678" y="193"/>
                    </a:lnTo>
                    <a:lnTo>
                      <a:pt x="678" y="195"/>
                    </a:lnTo>
                    <a:lnTo>
                      <a:pt x="677" y="197"/>
                    </a:lnTo>
                    <a:lnTo>
                      <a:pt x="672" y="199"/>
                    </a:lnTo>
                    <a:lnTo>
                      <a:pt x="669" y="200"/>
                    </a:lnTo>
                    <a:lnTo>
                      <a:pt x="661" y="206"/>
                    </a:lnTo>
                    <a:lnTo>
                      <a:pt x="656" y="201"/>
                    </a:lnTo>
                    <a:lnTo>
                      <a:pt x="648" y="202"/>
                    </a:lnTo>
                    <a:lnTo>
                      <a:pt x="639" y="200"/>
                    </a:lnTo>
                    <a:lnTo>
                      <a:pt x="635" y="202"/>
                    </a:lnTo>
                    <a:lnTo>
                      <a:pt x="632" y="194"/>
                    </a:lnTo>
                    <a:lnTo>
                      <a:pt x="627" y="188"/>
                    </a:lnTo>
                    <a:lnTo>
                      <a:pt x="625" y="184"/>
                    </a:lnTo>
                    <a:lnTo>
                      <a:pt x="618" y="176"/>
                    </a:lnTo>
                    <a:lnTo>
                      <a:pt x="605" y="164"/>
                    </a:lnTo>
                    <a:lnTo>
                      <a:pt x="594" y="162"/>
                    </a:lnTo>
                    <a:lnTo>
                      <a:pt x="589" y="166"/>
                    </a:lnTo>
                    <a:lnTo>
                      <a:pt x="586" y="168"/>
                    </a:lnTo>
                    <a:lnTo>
                      <a:pt x="584" y="170"/>
                    </a:lnTo>
                    <a:lnTo>
                      <a:pt x="586" y="173"/>
                    </a:lnTo>
                    <a:lnTo>
                      <a:pt x="588" y="176"/>
                    </a:lnTo>
                    <a:lnTo>
                      <a:pt x="589" y="177"/>
                    </a:lnTo>
                    <a:lnTo>
                      <a:pt x="589" y="183"/>
                    </a:lnTo>
                    <a:lnTo>
                      <a:pt x="577" y="178"/>
                    </a:lnTo>
                    <a:lnTo>
                      <a:pt x="570" y="183"/>
                    </a:lnTo>
                    <a:lnTo>
                      <a:pt x="554" y="186"/>
                    </a:lnTo>
                    <a:lnTo>
                      <a:pt x="563" y="194"/>
                    </a:lnTo>
                    <a:lnTo>
                      <a:pt x="565" y="202"/>
                    </a:lnTo>
                    <a:lnTo>
                      <a:pt x="561" y="215"/>
                    </a:lnTo>
                    <a:lnTo>
                      <a:pt x="553" y="224"/>
                    </a:lnTo>
                    <a:lnTo>
                      <a:pt x="557" y="225"/>
                    </a:lnTo>
                    <a:lnTo>
                      <a:pt x="562" y="225"/>
                    </a:lnTo>
                    <a:lnTo>
                      <a:pt x="554" y="238"/>
                    </a:lnTo>
                    <a:lnTo>
                      <a:pt x="522" y="230"/>
                    </a:lnTo>
                    <a:lnTo>
                      <a:pt x="510" y="230"/>
                    </a:lnTo>
                    <a:lnTo>
                      <a:pt x="505" y="228"/>
                    </a:lnTo>
                    <a:lnTo>
                      <a:pt x="500" y="226"/>
                    </a:lnTo>
                    <a:lnTo>
                      <a:pt x="493" y="230"/>
                    </a:lnTo>
                    <a:lnTo>
                      <a:pt x="493" y="231"/>
                    </a:lnTo>
                    <a:lnTo>
                      <a:pt x="493" y="239"/>
                    </a:lnTo>
                    <a:lnTo>
                      <a:pt x="496" y="254"/>
                    </a:lnTo>
                    <a:lnTo>
                      <a:pt x="489" y="273"/>
                    </a:lnTo>
                    <a:lnTo>
                      <a:pt x="482" y="269"/>
                    </a:lnTo>
                    <a:lnTo>
                      <a:pt x="466" y="264"/>
                    </a:lnTo>
                    <a:lnTo>
                      <a:pt x="464" y="267"/>
                    </a:lnTo>
                    <a:lnTo>
                      <a:pt x="450" y="279"/>
                    </a:lnTo>
                    <a:lnTo>
                      <a:pt x="448" y="285"/>
                    </a:lnTo>
                    <a:lnTo>
                      <a:pt x="445" y="301"/>
                    </a:lnTo>
                    <a:lnTo>
                      <a:pt x="440" y="308"/>
                    </a:lnTo>
                    <a:lnTo>
                      <a:pt x="431" y="311"/>
                    </a:lnTo>
                    <a:lnTo>
                      <a:pt x="429" y="317"/>
                    </a:lnTo>
                    <a:lnTo>
                      <a:pt x="435" y="325"/>
                    </a:lnTo>
                    <a:lnTo>
                      <a:pt x="441" y="334"/>
                    </a:lnTo>
                    <a:lnTo>
                      <a:pt x="441" y="346"/>
                    </a:lnTo>
                    <a:lnTo>
                      <a:pt x="437" y="349"/>
                    </a:lnTo>
                    <a:lnTo>
                      <a:pt x="428" y="357"/>
                    </a:lnTo>
                    <a:lnTo>
                      <a:pt x="417" y="381"/>
                    </a:lnTo>
                    <a:lnTo>
                      <a:pt x="407" y="391"/>
                    </a:lnTo>
                    <a:lnTo>
                      <a:pt x="411" y="402"/>
                    </a:lnTo>
                    <a:lnTo>
                      <a:pt x="412" y="406"/>
                    </a:lnTo>
                    <a:lnTo>
                      <a:pt x="396" y="418"/>
                    </a:lnTo>
                    <a:lnTo>
                      <a:pt x="378" y="420"/>
                    </a:lnTo>
                    <a:lnTo>
                      <a:pt x="382" y="445"/>
                    </a:lnTo>
                    <a:lnTo>
                      <a:pt x="380" y="452"/>
                    </a:lnTo>
                    <a:lnTo>
                      <a:pt x="380" y="484"/>
                    </a:lnTo>
                    <a:lnTo>
                      <a:pt x="375" y="489"/>
                    </a:lnTo>
                    <a:lnTo>
                      <a:pt x="374" y="498"/>
                    </a:lnTo>
                    <a:lnTo>
                      <a:pt x="350" y="542"/>
                    </a:lnTo>
                    <a:lnTo>
                      <a:pt x="368" y="553"/>
                    </a:lnTo>
                    <a:lnTo>
                      <a:pt x="369" y="575"/>
                    </a:lnTo>
                    <a:lnTo>
                      <a:pt x="362" y="589"/>
                    </a:lnTo>
                    <a:lnTo>
                      <a:pt x="336" y="582"/>
                    </a:lnTo>
                    <a:lnTo>
                      <a:pt x="323" y="586"/>
                    </a:lnTo>
                    <a:lnTo>
                      <a:pt x="315" y="593"/>
                    </a:lnTo>
                    <a:lnTo>
                      <a:pt x="307" y="604"/>
                    </a:lnTo>
                    <a:lnTo>
                      <a:pt x="302" y="614"/>
                    </a:lnTo>
                    <a:lnTo>
                      <a:pt x="298" y="620"/>
                    </a:lnTo>
                    <a:lnTo>
                      <a:pt x="294" y="625"/>
                    </a:lnTo>
                    <a:lnTo>
                      <a:pt x="297" y="634"/>
                    </a:lnTo>
                    <a:lnTo>
                      <a:pt x="292" y="642"/>
                    </a:lnTo>
                    <a:lnTo>
                      <a:pt x="288" y="650"/>
                    </a:lnTo>
                    <a:lnTo>
                      <a:pt x="289" y="652"/>
                    </a:lnTo>
                    <a:lnTo>
                      <a:pt x="291" y="658"/>
                    </a:lnTo>
                    <a:lnTo>
                      <a:pt x="296" y="667"/>
                    </a:lnTo>
                    <a:lnTo>
                      <a:pt x="297" y="669"/>
                    </a:lnTo>
                    <a:lnTo>
                      <a:pt x="297" y="671"/>
                    </a:lnTo>
                    <a:lnTo>
                      <a:pt x="292" y="680"/>
                    </a:lnTo>
                    <a:lnTo>
                      <a:pt x="293" y="693"/>
                    </a:lnTo>
                    <a:lnTo>
                      <a:pt x="291" y="704"/>
                    </a:lnTo>
                    <a:lnTo>
                      <a:pt x="294" y="713"/>
                    </a:lnTo>
                    <a:lnTo>
                      <a:pt x="296" y="718"/>
                    </a:lnTo>
                    <a:lnTo>
                      <a:pt x="297" y="723"/>
                    </a:lnTo>
                    <a:lnTo>
                      <a:pt x="297" y="726"/>
                    </a:lnTo>
                    <a:lnTo>
                      <a:pt x="299" y="730"/>
                    </a:lnTo>
                    <a:lnTo>
                      <a:pt x="297" y="744"/>
                    </a:lnTo>
                    <a:lnTo>
                      <a:pt x="298" y="746"/>
                    </a:lnTo>
                    <a:lnTo>
                      <a:pt x="294" y="777"/>
                    </a:lnTo>
                    <a:lnTo>
                      <a:pt x="306" y="789"/>
                    </a:lnTo>
                    <a:lnTo>
                      <a:pt x="311" y="789"/>
                    </a:lnTo>
                    <a:lnTo>
                      <a:pt x="323" y="806"/>
                    </a:lnTo>
                    <a:lnTo>
                      <a:pt x="321" y="811"/>
                    </a:lnTo>
                    <a:lnTo>
                      <a:pt x="322" y="814"/>
                    </a:lnTo>
                    <a:lnTo>
                      <a:pt x="321" y="817"/>
                    </a:lnTo>
                    <a:lnTo>
                      <a:pt x="316" y="824"/>
                    </a:lnTo>
                    <a:lnTo>
                      <a:pt x="315" y="831"/>
                    </a:lnTo>
                    <a:lnTo>
                      <a:pt x="312" y="832"/>
                    </a:lnTo>
                    <a:lnTo>
                      <a:pt x="308" y="832"/>
                    </a:lnTo>
                    <a:lnTo>
                      <a:pt x="304" y="833"/>
                    </a:lnTo>
                    <a:lnTo>
                      <a:pt x="299" y="834"/>
                    </a:lnTo>
                    <a:lnTo>
                      <a:pt x="301" y="839"/>
                    </a:lnTo>
                    <a:lnTo>
                      <a:pt x="302" y="843"/>
                    </a:lnTo>
                    <a:lnTo>
                      <a:pt x="303" y="848"/>
                    </a:lnTo>
                    <a:lnTo>
                      <a:pt x="305" y="854"/>
                    </a:lnTo>
                    <a:lnTo>
                      <a:pt x="307" y="860"/>
                    </a:lnTo>
                    <a:lnTo>
                      <a:pt x="311" y="865"/>
                    </a:lnTo>
                    <a:lnTo>
                      <a:pt x="311" y="869"/>
                    </a:lnTo>
                    <a:lnTo>
                      <a:pt x="313" y="872"/>
                    </a:lnTo>
                    <a:lnTo>
                      <a:pt x="315" y="875"/>
                    </a:lnTo>
                    <a:lnTo>
                      <a:pt x="315" y="880"/>
                    </a:lnTo>
                    <a:lnTo>
                      <a:pt x="315" y="885"/>
                    </a:lnTo>
                    <a:lnTo>
                      <a:pt x="313" y="890"/>
                    </a:lnTo>
                    <a:lnTo>
                      <a:pt x="310" y="893"/>
                    </a:lnTo>
                    <a:lnTo>
                      <a:pt x="312" y="902"/>
                    </a:lnTo>
                    <a:lnTo>
                      <a:pt x="311" y="909"/>
                    </a:lnTo>
                    <a:lnTo>
                      <a:pt x="308" y="918"/>
                    </a:lnTo>
                    <a:lnTo>
                      <a:pt x="303" y="923"/>
                    </a:lnTo>
                    <a:lnTo>
                      <a:pt x="300" y="927"/>
                    </a:lnTo>
                    <a:lnTo>
                      <a:pt x="297" y="928"/>
                    </a:lnTo>
                    <a:lnTo>
                      <a:pt x="295" y="928"/>
                    </a:lnTo>
                    <a:lnTo>
                      <a:pt x="289" y="928"/>
                    </a:lnTo>
                    <a:lnTo>
                      <a:pt x="284" y="931"/>
                    </a:lnTo>
                    <a:lnTo>
                      <a:pt x="284" y="933"/>
                    </a:lnTo>
                    <a:lnTo>
                      <a:pt x="286" y="935"/>
                    </a:lnTo>
                    <a:lnTo>
                      <a:pt x="286" y="937"/>
                    </a:lnTo>
                    <a:lnTo>
                      <a:pt x="287" y="940"/>
                    </a:lnTo>
                    <a:lnTo>
                      <a:pt x="286" y="943"/>
                    </a:lnTo>
                    <a:lnTo>
                      <a:pt x="283" y="947"/>
                    </a:lnTo>
                    <a:lnTo>
                      <a:pt x="276" y="951"/>
                    </a:lnTo>
                    <a:lnTo>
                      <a:pt x="279" y="964"/>
                    </a:lnTo>
                    <a:lnTo>
                      <a:pt x="282" y="975"/>
                    </a:lnTo>
                    <a:lnTo>
                      <a:pt x="280" y="988"/>
                    </a:lnTo>
                    <a:lnTo>
                      <a:pt x="280" y="991"/>
                    </a:lnTo>
                    <a:lnTo>
                      <a:pt x="277" y="998"/>
                    </a:lnTo>
                    <a:lnTo>
                      <a:pt x="274" y="1008"/>
                    </a:lnTo>
                    <a:lnTo>
                      <a:pt x="269" y="1011"/>
                    </a:lnTo>
                    <a:lnTo>
                      <a:pt x="267" y="1010"/>
                    </a:lnTo>
                    <a:lnTo>
                      <a:pt x="266" y="1008"/>
                    </a:lnTo>
                    <a:lnTo>
                      <a:pt x="263" y="997"/>
                    </a:lnTo>
                    <a:lnTo>
                      <a:pt x="261" y="992"/>
                    </a:lnTo>
                    <a:lnTo>
                      <a:pt x="253" y="997"/>
                    </a:lnTo>
                    <a:lnTo>
                      <a:pt x="251" y="1001"/>
                    </a:lnTo>
                    <a:lnTo>
                      <a:pt x="252" y="996"/>
                    </a:lnTo>
                    <a:lnTo>
                      <a:pt x="253" y="991"/>
                    </a:lnTo>
                    <a:lnTo>
                      <a:pt x="255" y="989"/>
                    </a:lnTo>
                    <a:lnTo>
                      <a:pt x="250" y="988"/>
                    </a:lnTo>
                    <a:lnTo>
                      <a:pt x="250" y="991"/>
                    </a:lnTo>
                    <a:lnTo>
                      <a:pt x="247" y="991"/>
                    </a:lnTo>
                    <a:lnTo>
                      <a:pt x="247" y="989"/>
                    </a:lnTo>
                    <a:lnTo>
                      <a:pt x="245" y="987"/>
                    </a:lnTo>
                    <a:lnTo>
                      <a:pt x="244" y="986"/>
                    </a:lnTo>
                    <a:lnTo>
                      <a:pt x="239" y="990"/>
                    </a:lnTo>
                    <a:lnTo>
                      <a:pt x="238" y="986"/>
                    </a:lnTo>
                    <a:lnTo>
                      <a:pt x="235" y="982"/>
                    </a:lnTo>
                    <a:lnTo>
                      <a:pt x="236" y="979"/>
                    </a:lnTo>
                    <a:lnTo>
                      <a:pt x="237" y="975"/>
                    </a:lnTo>
                    <a:lnTo>
                      <a:pt x="234" y="973"/>
                    </a:lnTo>
                    <a:lnTo>
                      <a:pt x="232" y="969"/>
                    </a:lnTo>
                    <a:lnTo>
                      <a:pt x="230" y="966"/>
                    </a:lnTo>
                    <a:lnTo>
                      <a:pt x="232" y="960"/>
                    </a:lnTo>
                    <a:lnTo>
                      <a:pt x="232" y="954"/>
                    </a:lnTo>
                    <a:lnTo>
                      <a:pt x="232" y="945"/>
                    </a:lnTo>
                    <a:lnTo>
                      <a:pt x="229" y="937"/>
                    </a:lnTo>
                    <a:lnTo>
                      <a:pt x="232" y="930"/>
                    </a:lnTo>
                    <a:lnTo>
                      <a:pt x="235" y="940"/>
                    </a:lnTo>
                    <a:lnTo>
                      <a:pt x="237" y="932"/>
                    </a:lnTo>
                    <a:lnTo>
                      <a:pt x="237" y="927"/>
                    </a:lnTo>
                    <a:lnTo>
                      <a:pt x="234" y="927"/>
                    </a:lnTo>
                    <a:lnTo>
                      <a:pt x="229" y="928"/>
                    </a:lnTo>
                    <a:lnTo>
                      <a:pt x="225" y="932"/>
                    </a:lnTo>
                    <a:lnTo>
                      <a:pt x="226" y="936"/>
                    </a:lnTo>
                    <a:lnTo>
                      <a:pt x="226" y="942"/>
                    </a:lnTo>
                    <a:lnTo>
                      <a:pt x="228" y="944"/>
                    </a:lnTo>
                    <a:lnTo>
                      <a:pt x="229" y="945"/>
                    </a:lnTo>
                    <a:lnTo>
                      <a:pt x="229" y="955"/>
                    </a:lnTo>
                    <a:lnTo>
                      <a:pt x="226" y="958"/>
                    </a:lnTo>
                    <a:lnTo>
                      <a:pt x="222" y="958"/>
                    </a:lnTo>
                    <a:lnTo>
                      <a:pt x="221" y="957"/>
                    </a:lnTo>
                    <a:lnTo>
                      <a:pt x="214" y="954"/>
                    </a:lnTo>
                    <a:lnTo>
                      <a:pt x="219" y="961"/>
                    </a:lnTo>
                    <a:lnTo>
                      <a:pt x="225" y="967"/>
                    </a:lnTo>
                    <a:lnTo>
                      <a:pt x="226" y="975"/>
                    </a:lnTo>
                    <a:lnTo>
                      <a:pt x="224" y="981"/>
                    </a:lnTo>
                    <a:lnTo>
                      <a:pt x="223" y="986"/>
                    </a:lnTo>
                    <a:lnTo>
                      <a:pt x="220" y="982"/>
                    </a:lnTo>
                    <a:lnTo>
                      <a:pt x="215" y="991"/>
                    </a:lnTo>
                    <a:lnTo>
                      <a:pt x="217" y="995"/>
                    </a:lnTo>
                    <a:lnTo>
                      <a:pt x="212" y="998"/>
                    </a:lnTo>
                    <a:lnTo>
                      <a:pt x="207" y="998"/>
                    </a:lnTo>
                    <a:lnTo>
                      <a:pt x="202" y="990"/>
                    </a:lnTo>
                    <a:lnTo>
                      <a:pt x="200" y="991"/>
                    </a:lnTo>
                    <a:lnTo>
                      <a:pt x="206" y="1002"/>
                    </a:lnTo>
                    <a:lnTo>
                      <a:pt x="196" y="1003"/>
                    </a:lnTo>
                    <a:lnTo>
                      <a:pt x="196" y="994"/>
                    </a:lnTo>
                    <a:lnTo>
                      <a:pt x="190" y="991"/>
                    </a:lnTo>
                    <a:lnTo>
                      <a:pt x="193" y="1000"/>
                    </a:lnTo>
                    <a:lnTo>
                      <a:pt x="188" y="1004"/>
                    </a:lnTo>
                    <a:lnTo>
                      <a:pt x="185" y="1007"/>
                    </a:lnTo>
                    <a:lnTo>
                      <a:pt x="177" y="1009"/>
                    </a:lnTo>
                    <a:lnTo>
                      <a:pt x="174" y="1012"/>
                    </a:lnTo>
                    <a:lnTo>
                      <a:pt x="180" y="1014"/>
                    </a:lnTo>
                    <a:lnTo>
                      <a:pt x="178" y="1016"/>
                    </a:lnTo>
                    <a:lnTo>
                      <a:pt x="176" y="1019"/>
                    </a:lnTo>
                    <a:lnTo>
                      <a:pt x="172" y="1020"/>
                    </a:lnTo>
                    <a:lnTo>
                      <a:pt x="166" y="1020"/>
                    </a:lnTo>
                    <a:lnTo>
                      <a:pt x="170" y="1022"/>
                    </a:lnTo>
                    <a:lnTo>
                      <a:pt x="170" y="1026"/>
                    </a:lnTo>
                    <a:lnTo>
                      <a:pt x="163" y="1030"/>
                    </a:lnTo>
                    <a:lnTo>
                      <a:pt x="158" y="1032"/>
                    </a:lnTo>
                    <a:lnTo>
                      <a:pt x="155" y="1040"/>
                    </a:lnTo>
                    <a:lnTo>
                      <a:pt x="152" y="1043"/>
                    </a:lnTo>
                    <a:lnTo>
                      <a:pt x="149" y="1045"/>
                    </a:lnTo>
                    <a:lnTo>
                      <a:pt x="144" y="1052"/>
                    </a:lnTo>
                    <a:lnTo>
                      <a:pt x="140" y="1056"/>
                    </a:lnTo>
                    <a:lnTo>
                      <a:pt x="136" y="1059"/>
                    </a:lnTo>
                    <a:lnTo>
                      <a:pt x="131" y="1062"/>
                    </a:lnTo>
                    <a:lnTo>
                      <a:pt x="126" y="1068"/>
                    </a:lnTo>
                    <a:lnTo>
                      <a:pt x="127" y="1068"/>
                    </a:lnTo>
                    <a:lnTo>
                      <a:pt x="122" y="1070"/>
                    </a:lnTo>
                    <a:lnTo>
                      <a:pt x="119" y="1068"/>
                    </a:lnTo>
                    <a:lnTo>
                      <a:pt x="120" y="1062"/>
                    </a:lnTo>
                    <a:lnTo>
                      <a:pt x="119" y="1062"/>
                    </a:lnTo>
                    <a:lnTo>
                      <a:pt x="118" y="1067"/>
                    </a:lnTo>
                    <a:lnTo>
                      <a:pt x="115" y="1068"/>
                    </a:lnTo>
                    <a:lnTo>
                      <a:pt x="115" y="1071"/>
                    </a:lnTo>
                    <a:lnTo>
                      <a:pt x="108" y="1074"/>
                    </a:lnTo>
                    <a:lnTo>
                      <a:pt x="103" y="1074"/>
                    </a:lnTo>
                    <a:lnTo>
                      <a:pt x="102" y="1071"/>
                    </a:lnTo>
                    <a:lnTo>
                      <a:pt x="102" y="1074"/>
                    </a:lnTo>
                    <a:lnTo>
                      <a:pt x="101" y="1077"/>
                    </a:lnTo>
                    <a:lnTo>
                      <a:pt x="98" y="1078"/>
                    </a:lnTo>
                    <a:lnTo>
                      <a:pt x="95" y="1078"/>
                    </a:lnTo>
                    <a:lnTo>
                      <a:pt x="92" y="1076"/>
                    </a:lnTo>
                    <a:lnTo>
                      <a:pt x="90" y="1077"/>
                    </a:lnTo>
                    <a:lnTo>
                      <a:pt x="84" y="1074"/>
                    </a:lnTo>
                    <a:lnTo>
                      <a:pt x="82" y="1074"/>
                    </a:lnTo>
                    <a:lnTo>
                      <a:pt x="81" y="1074"/>
                    </a:lnTo>
                    <a:lnTo>
                      <a:pt x="78" y="1074"/>
                    </a:lnTo>
                    <a:lnTo>
                      <a:pt x="75" y="1079"/>
                    </a:lnTo>
                    <a:lnTo>
                      <a:pt x="74" y="1076"/>
                    </a:lnTo>
                    <a:lnTo>
                      <a:pt x="77" y="1073"/>
                    </a:lnTo>
                    <a:lnTo>
                      <a:pt x="79" y="1071"/>
                    </a:lnTo>
                    <a:lnTo>
                      <a:pt x="81" y="1068"/>
                    </a:lnTo>
                    <a:lnTo>
                      <a:pt x="77" y="1071"/>
                    </a:lnTo>
                    <a:lnTo>
                      <a:pt x="72" y="1075"/>
                    </a:lnTo>
                    <a:lnTo>
                      <a:pt x="76" y="1067"/>
                    </a:lnTo>
                    <a:lnTo>
                      <a:pt x="71" y="1072"/>
                    </a:lnTo>
                    <a:lnTo>
                      <a:pt x="71" y="1068"/>
                    </a:lnTo>
                    <a:lnTo>
                      <a:pt x="68" y="1071"/>
                    </a:lnTo>
                    <a:lnTo>
                      <a:pt x="66" y="1069"/>
                    </a:lnTo>
                    <a:lnTo>
                      <a:pt x="70" y="1067"/>
                    </a:lnTo>
                    <a:lnTo>
                      <a:pt x="75" y="1066"/>
                    </a:lnTo>
                    <a:lnTo>
                      <a:pt x="69" y="1064"/>
                    </a:lnTo>
                    <a:lnTo>
                      <a:pt x="65" y="1061"/>
                    </a:lnTo>
                    <a:lnTo>
                      <a:pt x="66" y="1067"/>
                    </a:lnTo>
                    <a:lnTo>
                      <a:pt x="63" y="1068"/>
                    </a:lnTo>
                    <a:lnTo>
                      <a:pt x="65" y="1071"/>
                    </a:lnTo>
                    <a:lnTo>
                      <a:pt x="57" y="1070"/>
                    </a:lnTo>
                    <a:lnTo>
                      <a:pt x="54" y="1067"/>
                    </a:lnTo>
                    <a:lnTo>
                      <a:pt x="57" y="1062"/>
                    </a:lnTo>
                    <a:lnTo>
                      <a:pt x="60" y="1062"/>
                    </a:lnTo>
                    <a:lnTo>
                      <a:pt x="65" y="1056"/>
                    </a:lnTo>
                    <a:lnTo>
                      <a:pt x="61" y="1057"/>
                    </a:lnTo>
                    <a:lnTo>
                      <a:pt x="59" y="1052"/>
                    </a:lnTo>
                    <a:lnTo>
                      <a:pt x="59" y="1056"/>
                    </a:lnTo>
                    <a:lnTo>
                      <a:pt x="53" y="1056"/>
                    </a:lnTo>
                    <a:lnTo>
                      <a:pt x="50" y="1054"/>
                    </a:lnTo>
                    <a:lnTo>
                      <a:pt x="48" y="1052"/>
                    </a:lnTo>
                  </a:path>
                </a:pathLst>
              </a:custGeom>
              <a:solidFill>
                <a:srgbClr val="FF0000"/>
              </a:solidFill>
              <a:ln w="9525" cap="rnd">
                <a:noFill/>
                <a:round/>
                <a:headEnd/>
                <a:tailEnd/>
              </a:ln>
            </p:spPr>
            <p:txBody>
              <a:bodyPr/>
              <a:lstStyle/>
              <a:p>
                <a:endParaRPr lang="da-DK" dirty="0"/>
              </a:p>
            </p:txBody>
          </p:sp>
          <p:sp>
            <p:nvSpPr>
              <p:cNvPr id="11331" name="Freeform 104"/>
              <p:cNvSpPr>
                <a:spLocks/>
              </p:cNvSpPr>
              <p:nvPr/>
            </p:nvSpPr>
            <p:spPr bwMode="auto">
              <a:xfrm>
                <a:off x="8270876" y="1027113"/>
                <a:ext cx="1349375" cy="1690688"/>
              </a:xfrm>
              <a:custGeom>
                <a:avLst/>
                <a:gdLst>
                  <a:gd name="T0" fmla="*/ 2147483647 w 850"/>
                  <a:gd name="T1" fmla="*/ 2147483647 h 1065"/>
                  <a:gd name="T2" fmla="*/ 2147483647 w 850"/>
                  <a:gd name="T3" fmla="*/ 2147483647 h 1065"/>
                  <a:gd name="T4" fmla="*/ 2147483647 w 850"/>
                  <a:gd name="T5" fmla="*/ 2147483647 h 1065"/>
                  <a:gd name="T6" fmla="*/ 2147483647 w 850"/>
                  <a:gd name="T7" fmla="*/ 2147483647 h 1065"/>
                  <a:gd name="T8" fmla="*/ 2147483647 w 850"/>
                  <a:gd name="T9" fmla="*/ 2147483647 h 1065"/>
                  <a:gd name="T10" fmla="*/ 2147483647 w 850"/>
                  <a:gd name="T11" fmla="*/ 2147483647 h 1065"/>
                  <a:gd name="T12" fmla="*/ 2147483647 w 850"/>
                  <a:gd name="T13" fmla="*/ 2147483647 h 1065"/>
                  <a:gd name="T14" fmla="*/ 2147483647 w 850"/>
                  <a:gd name="T15" fmla="*/ 2147483647 h 1065"/>
                  <a:gd name="T16" fmla="*/ 2147483647 w 850"/>
                  <a:gd name="T17" fmla="*/ 2147483647 h 1065"/>
                  <a:gd name="T18" fmla="*/ 2147483647 w 850"/>
                  <a:gd name="T19" fmla="*/ 2147483647 h 1065"/>
                  <a:gd name="T20" fmla="*/ 2147483647 w 850"/>
                  <a:gd name="T21" fmla="*/ 2147483647 h 1065"/>
                  <a:gd name="T22" fmla="*/ 2147483647 w 850"/>
                  <a:gd name="T23" fmla="*/ 2147483647 h 1065"/>
                  <a:gd name="T24" fmla="*/ 2147483647 w 850"/>
                  <a:gd name="T25" fmla="*/ 2147483647 h 1065"/>
                  <a:gd name="T26" fmla="*/ 2147483647 w 850"/>
                  <a:gd name="T27" fmla="*/ 2147483647 h 1065"/>
                  <a:gd name="T28" fmla="*/ 2147483647 w 850"/>
                  <a:gd name="T29" fmla="*/ 2147483647 h 1065"/>
                  <a:gd name="T30" fmla="*/ 2147483647 w 850"/>
                  <a:gd name="T31" fmla="*/ 2147483647 h 1065"/>
                  <a:gd name="T32" fmla="*/ 2147483647 w 850"/>
                  <a:gd name="T33" fmla="*/ 2147483647 h 1065"/>
                  <a:gd name="T34" fmla="*/ 2147483647 w 850"/>
                  <a:gd name="T35" fmla="*/ 2147483647 h 1065"/>
                  <a:gd name="T36" fmla="*/ 2147483647 w 850"/>
                  <a:gd name="T37" fmla="*/ 2147483647 h 1065"/>
                  <a:gd name="T38" fmla="*/ 2147483647 w 850"/>
                  <a:gd name="T39" fmla="*/ 2147483647 h 1065"/>
                  <a:gd name="T40" fmla="*/ 2147483647 w 850"/>
                  <a:gd name="T41" fmla="*/ 2147483647 h 1065"/>
                  <a:gd name="T42" fmla="*/ 2147483647 w 850"/>
                  <a:gd name="T43" fmla="*/ 2147483647 h 1065"/>
                  <a:gd name="T44" fmla="*/ 2147483647 w 850"/>
                  <a:gd name="T45" fmla="*/ 2147483647 h 1065"/>
                  <a:gd name="T46" fmla="*/ 2147483647 w 850"/>
                  <a:gd name="T47" fmla="*/ 2147483647 h 1065"/>
                  <a:gd name="T48" fmla="*/ 2147483647 w 850"/>
                  <a:gd name="T49" fmla="*/ 2147483647 h 1065"/>
                  <a:gd name="T50" fmla="*/ 2147483647 w 850"/>
                  <a:gd name="T51" fmla="*/ 2147483647 h 1065"/>
                  <a:gd name="T52" fmla="*/ 2147483647 w 850"/>
                  <a:gd name="T53" fmla="*/ 2147483647 h 1065"/>
                  <a:gd name="T54" fmla="*/ 2147483647 w 850"/>
                  <a:gd name="T55" fmla="*/ 2147483647 h 1065"/>
                  <a:gd name="T56" fmla="*/ 2147483647 w 850"/>
                  <a:gd name="T57" fmla="*/ 2147483647 h 1065"/>
                  <a:gd name="T58" fmla="*/ 2147483647 w 850"/>
                  <a:gd name="T59" fmla="*/ 2147483647 h 1065"/>
                  <a:gd name="T60" fmla="*/ 2147483647 w 850"/>
                  <a:gd name="T61" fmla="*/ 2147483647 h 1065"/>
                  <a:gd name="T62" fmla="*/ 2147483647 w 850"/>
                  <a:gd name="T63" fmla="*/ 2147483647 h 1065"/>
                  <a:gd name="T64" fmla="*/ 2147483647 w 850"/>
                  <a:gd name="T65" fmla="*/ 2147483647 h 1065"/>
                  <a:gd name="T66" fmla="*/ 2147483647 w 850"/>
                  <a:gd name="T67" fmla="*/ 2147483647 h 1065"/>
                  <a:gd name="T68" fmla="*/ 2147483647 w 850"/>
                  <a:gd name="T69" fmla="*/ 2147483647 h 1065"/>
                  <a:gd name="T70" fmla="*/ 2147483647 w 850"/>
                  <a:gd name="T71" fmla="*/ 2147483647 h 1065"/>
                  <a:gd name="T72" fmla="*/ 2147483647 w 850"/>
                  <a:gd name="T73" fmla="*/ 2147483647 h 1065"/>
                  <a:gd name="T74" fmla="*/ 2147483647 w 850"/>
                  <a:gd name="T75" fmla="*/ 2147483647 h 1065"/>
                  <a:gd name="T76" fmla="*/ 2147483647 w 850"/>
                  <a:gd name="T77" fmla="*/ 2147483647 h 1065"/>
                  <a:gd name="T78" fmla="*/ 2147483647 w 850"/>
                  <a:gd name="T79" fmla="*/ 2147483647 h 1065"/>
                  <a:gd name="T80" fmla="*/ 2147483647 w 850"/>
                  <a:gd name="T81" fmla="*/ 2147483647 h 1065"/>
                  <a:gd name="T82" fmla="*/ 2147483647 w 850"/>
                  <a:gd name="T83" fmla="*/ 2147483647 h 1065"/>
                  <a:gd name="T84" fmla="*/ 2147483647 w 850"/>
                  <a:gd name="T85" fmla="*/ 2147483647 h 1065"/>
                  <a:gd name="T86" fmla="*/ 2147483647 w 850"/>
                  <a:gd name="T87" fmla="*/ 2147483647 h 1065"/>
                  <a:gd name="T88" fmla="*/ 2147483647 w 850"/>
                  <a:gd name="T89" fmla="*/ 2147483647 h 1065"/>
                  <a:gd name="T90" fmla="*/ 2147483647 w 850"/>
                  <a:gd name="T91" fmla="*/ 2147483647 h 1065"/>
                  <a:gd name="T92" fmla="*/ 2147483647 w 850"/>
                  <a:gd name="T93" fmla="*/ 2147483647 h 1065"/>
                  <a:gd name="T94" fmla="*/ 2147483647 w 850"/>
                  <a:gd name="T95" fmla="*/ 2147483647 h 1065"/>
                  <a:gd name="T96" fmla="*/ 2147483647 w 850"/>
                  <a:gd name="T97" fmla="*/ 2147483647 h 1065"/>
                  <a:gd name="T98" fmla="*/ 2147483647 w 850"/>
                  <a:gd name="T99" fmla="*/ 2147483647 h 1065"/>
                  <a:gd name="T100" fmla="*/ 2147483647 w 850"/>
                  <a:gd name="T101" fmla="*/ 2147483647 h 1065"/>
                  <a:gd name="T102" fmla="*/ 2147483647 w 850"/>
                  <a:gd name="T103" fmla="*/ 2147483647 h 1065"/>
                  <a:gd name="T104" fmla="*/ 2147483647 w 850"/>
                  <a:gd name="T105" fmla="*/ 2147483647 h 1065"/>
                  <a:gd name="T106" fmla="*/ 2147483647 w 850"/>
                  <a:gd name="T107" fmla="*/ 2147483647 h 1065"/>
                  <a:gd name="T108" fmla="*/ 2147483647 w 850"/>
                  <a:gd name="T109" fmla="*/ 2147483647 h 1065"/>
                  <a:gd name="T110" fmla="*/ 2147483647 w 850"/>
                  <a:gd name="T111" fmla="*/ 2147483647 h 1065"/>
                  <a:gd name="T112" fmla="*/ 2147483647 w 850"/>
                  <a:gd name="T113" fmla="*/ 2147483647 h 1065"/>
                  <a:gd name="T114" fmla="*/ 2147483647 w 850"/>
                  <a:gd name="T115" fmla="*/ 2147483647 h 1065"/>
                  <a:gd name="T116" fmla="*/ 2147483647 w 850"/>
                  <a:gd name="T117" fmla="*/ 2147483647 h 10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50"/>
                  <a:gd name="T178" fmla="*/ 0 h 1065"/>
                  <a:gd name="T179" fmla="*/ 850 w 850"/>
                  <a:gd name="T180" fmla="*/ 1065 h 10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50" h="1065">
                    <a:moveTo>
                      <a:pt x="781" y="7"/>
                    </a:moveTo>
                    <a:lnTo>
                      <a:pt x="782" y="8"/>
                    </a:lnTo>
                    <a:lnTo>
                      <a:pt x="783" y="7"/>
                    </a:lnTo>
                    <a:lnTo>
                      <a:pt x="784" y="6"/>
                    </a:lnTo>
                    <a:lnTo>
                      <a:pt x="790" y="2"/>
                    </a:lnTo>
                    <a:lnTo>
                      <a:pt x="792" y="1"/>
                    </a:lnTo>
                    <a:lnTo>
                      <a:pt x="796" y="0"/>
                    </a:lnTo>
                    <a:lnTo>
                      <a:pt x="797" y="2"/>
                    </a:lnTo>
                    <a:lnTo>
                      <a:pt x="796" y="6"/>
                    </a:lnTo>
                    <a:lnTo>
                      <a:pt x="796" y="7"/>
                    </a:lnTo>
                    <a:lnTo>
                      <a:pt x="796" y="8"/>
                    </a:lnTo>
                    <a:lnTo>
                      <a:pt x="800" y="6"/>
                    </a:lnTo>
                    <a:lnTo>
                      <a:pt x="801" y="2"/>
                    </a:lnTo>
                    <a:lnTo>
                      <a:pt x="802" y="1"/>
                    </a:lnTo>
                    <a:lnTo>
                      <a:pt x="804" y="0"/>
                    </a:lnTo>
                    <a:lnTo>
                      <a:pt x="809" y="1"/>
                    </a:lnTo>
                    <a:lnTo>
                      <a:pt x="808" y="2"/>
                    </a:lnTo>
                    <a:lnTo>
                      <a:pt x="807" y="4"/>
                    </a:lnTo>
                    <a:lnTo>
                      <a:pt x="810" y="3"/>
                    </a:lnTo>
                    <a:lnTo>
                      <a:pt x="812" y="4"/>
                    </a:lnTo>
                    <a:lnTo>
                      <a:pt x="814" y="5"/>
                    </a:lnTo>
                    <a:lnTo>
                      <a:pt x="814" y="7"/>
                    </a:lnTo>
                    <a:lnTo>
                      <a:pt x="811" y="8"/>
                    </a:lnTo>
                    <a:lnTo>
                      <a:pt x="812" y="10"/>
                    </a:lnTo>
                    <a:lnTo>
                      <a:pt x="808" y="11"/>
                    </a:lnTo>
                    <a:lnTo>
                      <a:pt x="809" y="12"/>
                    </a:lnTo>
                    <a:lnTo>
                      <a:pt x="808" y="12"/>
                    </a:lnTo>
                    <a:lnTo>
                      <a:pt x="809" y="13"/>
                    </a:lnTo>
                    <a:lnTo>
                      <a:pt x="817" y="8"/>
                    </a:lnTo>
                    <a:lnTo>
                      <a:pt x="822" y="8"/>
                    </a:lnTo>
                    <a:lnTo>
                      <a:pt x="824" y="7"/>
                    </a:lnTo>
                    <a:lnTo>
                      <a:pt x="825" y="8"/>
                    </a:lnTo>
                    <a:lnTo>
                      <a:pt x="825" y="10"/>
                    </a:lnTo>
                    <a:lnTo>
                      <a:pt x="829" y="12"/>
                    </a:lnTo>
                    <a:lnTo>
                      <a:pt x="829" y="14"/>
                    </a:lnTo>
                    <a:lnTo>
                      <a:pt x="831" y="15"/>
                    </a:lnTo>
                    <a:lnTo>
                      <a:pt x="833" y="13"/>
                    </a:lnTo>
                    <a:lnTo>
                      <a:pt x="836" y="12"/>
                    </a:lnTo>
                    <a:lnTo>
                      <a:pt x="837" y="13"/>
                    </a:lnTo>
                    <a:lnTo>
                      <a:pt x="839" y="15"/>
                    </a:lnTo>
                    <a:lnTo>
                      <a:pt x="841" y="16"/>
                    </a:lnTo>
                    <a:lnTo>
                      <a:pt x="841" y="19"/>
                    </a:lnTo>
                    <a:lnTo>
                      <a:pt x="841" y="23"/>
                    </a:lnTo>
                    <a:lnTo>
                      <a:pt x="837" y="25"/>
                    </a:lnTo>
                    <a:lnTo>
                      <a:pt x="834" y="26"/>
                    </a:lnTo>
                    <a:lnTo>
                      <a:pt x="832" y="28"/>
                    </a:lnTo>
                    <a:lnTo>
                      <a:pt x="829" y="29"/>
                    </a:lnTo>
                    <a:lnTo>
                      <a:pt x="826" y="30"/>
                    </a:lnTo>
                    <a:lnTo>
                      <a:pt x="826" y="31"/>
                    </a:lnTo>
                    <a:lnTo>
                      <a:pt x="825" y="32"/>
                    </a:lnTo>
                    <a:lnTo>
                      <a:pt x="822" y="34"/>
                    </a:lnTo>
                    <a:lnTo>
                      <a:pt x="820" y="36"/>
                    </a:lnTo>
                    <a:lnTo>
                      <a:pt x="822" y="36"/>
                    </a:lnTo>
                    <a:lnTo>
                      <a:pt x="823" y="38"/>
                    </a:lnTo>
                    <a:lnTo>
                      <a:pt x="820" y="41"/>
                    </a:lnTo>
                    <a:lnTo>
                      <a:pt x="818" y="42"/>
                    </a:lnTo>
                    <a:lnTo>
                      <a:pt x="816" y="43"/>
                    </a:lnTo>
                    <a:lnTo>
                      <a:pt x="817" y="45"/>
                    </a:lnTo>
                    <a:lnTo>
                      <a:pt x="817" y="46"/>
                    </a:lnTo>
                    <a:lnTo>
                      <a:pt x="815" y="45"/>
                    </a:lnTo>
                    <a:lnTo>
                      <a:pt x="809" y="48"/>
                    </a:lnTo>
                    <a:lnTo>
                      <a:pt x="804" y="47"/>
                    </a:lnTo>
                    <a:lnTo>
                      <a:pt x="796" y="48"/>
                    </a:lnTo>
                    <a:lnTo>
                      <a:pt x="794" y="48"/>
                    </a:lnTo>
                    <a:lnTo>
                      <a:pt x="790" y="48"/>
                    </a:lnTo>
                    <a:lnTo>
                      <a:pt x="786" y="48"/>
                    </a:lnTo>
                    <a:lnTo>
                      <a:pt x="783" y="48"/>
                    </a:lnTo>
                    <a:lnTo>
                      <a:pt x="778" y="48"/>
                    </a:lnTo>
                    <a:lnTo>
                      <a:pt x="775" y="47"/>
                    </a:lnTo>
                    <a:lnTo>
                      <a:pt x="772" y="47"/>
                    </a:lnTo>
                    <a:lnTo>
                      <a:pt x="768" y="47"/>
                    </a:lnTo>
                    <a:lnTo>
                      <a:pt x="767" y="48"/>
                    </a:lnTo>
                    <a:lnTo>
                      <a:pt x="772" y="47"/>
                    </a:lnTo>
                    <a:lnTo>
                      <a:pt x="772" y="48"/>
                    </a:lnTo>
                    <a:lnTo>
                      <a:pt x="772" y="49"/>
                    </a:lnTo>
                    <a:lnTo>
                      <a:pt x="771" y="50"/>
                    </a:lnTo>
                    <a:lnTo>
                      <a:pt x="768" y="52"/>
                    </a:lnTo>
                    <a:lnTo>
                      <a:pt x="770" y="53"/>
                    </a:lnTo>
                    <a:lnTo>
                      <a:pt x="772" y="52"/>
                    </a:lnTo>
                    <a:lnTo>
                      <a:pt x="774" y="51"/>
                    </a:lnTo>
                    <a:lnTo>
                      <a:pt x="776" y="52"/>
                    </a:lnTo>
                    <a:lnTo>
                      <a:pt x="776" y="53"/>
                    </a:lnTo>
                    <a:lnTo>
                      <a:pt x="773" y="53"/>
                    </a:lnTo>
                    <a:lnTo>
                      <a:pt x="774" y="54"/>
                    </a:lnTo>
                    <a:lnTo>
                      <a:pt x="782" y="53"/>
                    </a:lnTo>
                    <a:lnTo>
                      <a:pt x="784" y="53"/>
                    </a:lnTo>
                    <a:lnTo>
                      <a:pt x="784" y="52"/>
                    </a:lnTo>
                    <a:lnTo>
                      <a:pt x="786" y="53"/>
                    </a:lnTo>
                    <a:lnTo>
                      <a:pt x="785" y="54"/>
                    </a:lnTo>
                    <a:lnTo>
                      <a:pt x="787" y="54"/>
                    </a:lnTo>
                    <a:lnTo>
                      <a:pt x="788" y="54"/>
                    </a:lnTo>
                    <a:lnTo>
                      <a:pt x="786" y="55"/>
                    </a:lnTo>
                    <a:lnTo>
                      <a:pt x="790" y="54"/>
                    </a:lnTo>
                    <a:lnTo>
                      <a:pt x="796" y="54"/>
                    </a:lnTo>
                    <a:lnTo>
                      <a:pt x="798" y="54"/>
                    </a:lnTo>
                    <a:lnTo>
                      <a:pt x="799" y="54"/>
                    </a:lnTo>
                    <a:lnTo>
                      <a:pt x="804" y="55"/>
                    </a:lnTo>
                    <a:lnTo>
                      <a:pt x="803" y="57"/>
                    </a:lnTo>
                    <a:lnTo>
                      <a:pt x="801" y="58"/>
                    </a:lnTo>
                    <a:lnTo>
                      <a:pt x="799" y="60"/>
                    </a:lnTo>
                    <a:lnTo>
                      <a:pt x="799" y="61"/>
                    </a:lnTo>
                    <a:lnTo>
                      <a:pt x="797" y="63"/>
                    </a:lnTo>
                    <a:lnTo>
                      <a:pt x="796" y="65"/>
                    </a:lnTo>
                    <a:lnTo>
                      <a:pt x="798" y="65"/>
                    </a:lnTo>
                    <a:lnTo>
                      <a:pt x="799" y="63"/>
                    </a:lnTo>
                    <a:lnTo>
                      <a:pt x="801" y="61"/>
                    </a:lnTo>
                    <a:lnTo>
                      <a:pt x="802" y="60"/>
                    </a:lnTo>
                    <a:lnTo>
                      <a:pt x="805" y="60"/>
                    </a:lnTo>
                    <a:lnTo>
                      <a:pt x="807" y="60"/>
                    </a:lnTo>
                    <a:lnTo>
                      <a:pt x="808" y="62"/>
                    </a:lnTo>
                    <a:lnTo>
                      <a:pt x="809" y="64"/>
                    </a:lnTo>
                    <a:lnTo>
                      <a:pt x="808" y="66"/>
                    </a:lnTo>
                    <a:lnTo>
                      <a:pt x="807" y="70"/>
                    </a:lnTo>
                    <a:lnTo>
                      <a:pt x="805" y="72"/>
                    </a:lnTo>
                    <a:lnTo>
                      <a:pt x="803" y="76"/>
                    </a:lnTo>
                    <a:lnTo>
                      <a:pt x="803" y="78"/>
                    </a:lnTo>
                    <a:lnTo>
                      <a:pt x="804" y="78"/>
                    </a:lnTo>
                    <a:lnTo>
                      <a:pt x="805" y="77"/>
                    </a:lnTo>
                    <a:lnTo>
                      <a:pt x="808" y="74"/>
                    </a:lnTo>
                    <a:lnTo>
                      <a:pt x="808" y="72"/>
                    </a:lnTo>
                    <a:lnTo>
                      <a:pt x="812" y="71"/>
                    </a:lnTo>
                    <a:lnTo>
                      <a:pt x="816" y="69"/>
                    </a:lnTo>
                    <a:lnTo>
                      <a:pt x="819" y="66"/>
                    </a:lnTo>
                    <a:lnTo>
                      <a:pt x="820" y="70"/>
                    </a:lnTo>
                    <a:lnTo>
                      <a:pt x="817" y="72"/>
                    </a:lnTo>
                    <a:lnTo>
                      <a:pt x="820" y="71"/>
                    </a:lnTo>
                    <a:lnTo>
                      <a:pt x="822" y="73"/>
                    </a:lnTo>
                    <a:lnTo>
                      <a:pt x="823" y="70"/>
                    </a:lnTo>
                    <a:lnTo>
                      <a:pt x="821" y="68"/>
                    </a:lnTo>
                    <a:lnTo>
                      <a:pt x="824" y="66"/>
                    </a:lnTo>
                    <a:lnTo>
                      <a:pt x="822" y="64"/>
                    </a:lnTo>
                    <a:lnTo>
                      <a:pt x="822" y="62"/>
                    </a:lnTo>
                    <a:lnTo>
                      <a:pt x="820" y="60"/>
                    </a:lnTo>
                    <a:lnTo>
                      <a:pt x="820" y="59"/>
                    </a:lnTo>
                    <a:lnTo>
                      <a:pt x="826" y="57"/>
                    </a:lnTo>
                    <a:lnTo>
                      <a:pt x="826" y="59"/>
                    </a:lnTo>
                    <a:lnTo>
                      <a:pt x="824" y="61"/>
                    </a:lnTo>
                    <a:lnTo>
                      <a:pt x="828" y="60"/>
                    </a:lnTo>
                    <a:lnTo>
                      <a:pt x="829" y="62"/>
                    </a:lnTo>
                    <a:lnTo>
                      <a:pt x="830" y="65"/>
                    </a:lnTo>
                    <a:lnTo>
                      <a:pt x="832" y="66"/>
                    </a:lnTo>
                    <a:lnTo>
                      <a:pt x="832" y="69"/>
                    </a:lnTo>
                    <a:lnTo>
                      <a:pt x="832" y="72"/>
                    </a:lnTo>
                    <a:lnTo>
                      <a:pt x="832" y="71"/>
                    </a:lnTo>
                    <a:lnTo>
                      <a:pt x="832" y="68"/>
                    </a:lnTo>
                    <a:lnTo>
                      <a:pt x="833" y="66"/>
                    </a:lnTo>
                    <a:lnTo>
                      <a:pt x="832" y="65"/>
                    </a:lnTo>
                    <a:lnTo>
                      <a:pt x="832" y="62"/>
                    </a:lnTo>
                    <a:lnTo>
                      <a:pt x="832" y="60"/>
                    </a:lnTo>
                    <a:lnTo>
                      <a:pt x="833" y="60"/>
                    </a:lnTo>
                    <a:lnTo>
                      <a:pt x="836" y="60"/>
                    </a:lnTo>
                    <a:lnTo>
                      <a:pt x="838" y="60"/>
                    </a:lnTo>
                    <a:lnTo>
                      <a:pt x="839" y="60"/>
                    </a:lnTo>
                    <a:lnTo>
                      <a:pt x="840" y="60"/>
                    </a:lnTo>
                    <a:lnTo>
                      <a:pt x="840" y="63"/>
                    </a:lnTo>
                    <a:lnTo>
                      <a:pt x="841" y="62"/>
                    </a:lnTo>
                    <a:lnTo>
                      <a:pt x="843" y="60"/>
                    </a:lnTo>
                    <a:lnTo>
                      <a:pt x="846" y="65"/>
                    </a:lnTo>
                    <a:lnTo>
                      <a:pt x="846" y="66"/>
                    </a:lnTo>
                    <a:lnTo>
                      <a:pt x="848" y="67"/>
                    </a:lnTo>
                    <a:lnTo>
                      <a:pt x="848" y="69"/>
                    </a:lnTo>
                    <a:lnTo>
                      <a:pt x="849" y="72"/>
                    </a:lnTo>
                    <a:lnTo>
                      <a:pt x="849" y="73"/>
                    </a:lnTo>
                    <a:lnTo>
                      <a:pt x="849" y="75"/>
                    </a:lnTo>
                    <a:lnTo>
                      <a:pt x="849" y="76"/>
                    </a:lnTo>
                    <a:lnTo>
                      <a:pt x="849" y="78"/>
                    </a:lnTo>
                    <a:lnTo>
                      <a:pt x="846" y="78"/>
                    </a:lnTo>
                    <a:lnTo>
                      <a:pt x="844" y="79"/>
                    </a:lnTo>
                    <a:lnTo>
                      <a:pt x="842" y="79"/>
                    </a:lnTo>
                    <a:lnTo>
                      <a:pt x="841" y="79"/>
                    </a:lnTo>
                    <a:lnTo>
                      <a:pt x="838" y="80"/>
                    </a:lnTo>
                    <a:lnTo>
                      <a:pt x="836" y="78"/>
                    </a:lnTo>
                    <a:lnTo>
                      <a:pt x="834" y="78"/>
                    </a:lnTo>
                    <a:lnTo>
                      <a:pt x="832" y="77"/>
                    </a:lnTo>
                    <a:lnTo>
                      <a:pt x="831" y="76"/>
                    </a:lnTo>
                    <a:lnTo>
                      <a:pt x="830" y="75"/>
                    </a:lnTo>
                    <a:lnTo>
                      <a:pt x="828" y="75"/>
                    </a:lnTo>
                    <a:lnTo>
                      <a:pt x="826" y="75"/>
                    </a:lnTo>
                    <a:lnTo>
                      <a:pt x="823" y="74"/>
                    </a:lnTo>
                    <a:lnTo>
                      <a:pt x="825" y="78"/>
                    </a:lnTo>
                    <a:lnTo>
                      <a:pt x="826" y="80"/>
                    </a:lnTo>
                    <a:lnTo>
                      <a:pt x="826" y="81"/>
                    </a:lnTo>
                    <a:lnTo>
                      <a:pt x="826" y="83"/>
                    </a:lnTo>
                    <a:lnTo>
                      <a:pt x="826" y="84"/>
                    </a:lnTo>
                    <a:lnTo>
                      <a:pt x="825" y="84"/>
                    </a:lnTo>
                    <a:lnTo>
                      <a:pt x="826" y="85"/>
                    </a:lnTo>
                    <a:lnTo>
                      <a:pt x="826" y="87"/>
                    </a:lnTo>
                    <a:lnTo>
                      <a:pt x="826" y="89"/>
                    </a:lnTo>
                    <a:lnTo>
                      <a:pt x="826" y="90"/>
                    </a:lnTo>
                    <a:lnTo>
                      <a:pt x="825" y="91"/>
                    </a:lnTo>
                    <a:lnTo>
                      <a:pt x="823" y="92"/>
                    </a:lnTo>
                    <a:lnTo>
                      <a:pt x="823" y="93"/>
                    </a:lnTo>
                    <a:lnTo>
                      <a:pt x="821" y="94"/>
                    </a:lnTo>
                    <a:lnTo>
                      <a:pt x="820" y="94"/>
                    </a:lnTo>
                    <a:lnTo>
                      <a:pt x="819" y="94"/>
                    </a:lnTo>
                    <a:lnTo>
                      <a:pt x="818" y="95"/>
                    </a:lnTo>
                    <a:lnTo>
                      <a:pt x="816" y="96"/>
                    </a:lnTo>
                    <a:lnTo>
                      <a:pt x="814" y="96"/>
                    </a:lnTo>
                    <a:lnTo>
                      <a:pt x="814" y="99"/>
                    </a:lnTo>
                    <a:lnTo>
                      <a:pt x="813" y="101"/>
                    </a:lnTo>
                    <a:lnTo>
                      <a:pt x="811" y="102"/>
                    </a:lnTo>
                    <a:lnTo>
                      <a:pt x="809" y="102"/>
                    </a:lnTo>
                    <a:lnTo>
                      <a:pt x="808" y="103"/>
                    </a:lnTo>
                    <a:lnTo>
                      <a:pt x="805" y="104"/>
                    </a:lnTo>
                    <a:lnTo>
                      <a:pt x="803" y="105"/>
                    </a:lnTo>
                    <a:lnTo>
                      <a:pt x="802" y="107"/>
                    </a:lnTo>
                    <a:lnTo>
                      <a:pt x="802" y="108"/>
                    </a:lnTo>
                    <a:lnTo>
                      <a:pt x="802" y="109"/>
                    </a:lnTo>
                    <a:lnTo>
                      <a:pt x="804" y="110"/>
                    </a:lnTo>
                    <a:lnTo>
                      <a:pt x="803" y="114"/>
                    </a:lnTo>
                    <a:lnTo>
                      <a:pt x="803" y="116"/>
                    </a:lnTo>
                    <a:lnTo>
                      <a:pt x="802" y="119"/>
                    </a:lnTo>
                    <a:lnTo>
                      <a:pt x="802" y="121"/>
                    </a:lnTo>
                    <a:lnTo>
                      <a:pt x="802" y="123"/>
                    </a:lnTo>
                    <a:lnTo>
                      <a:pt x="801" y="126"/>
                    </a:lnTo>
                    <a:lnTo>
                      <a:pt x="798" y="128"/>
                    </a:lnTo>
                    <a:lnTo>
                      <a:pt x="796" y="128"/>
                    </a:lnTo>
                    <a:lnTo>
                      <a:pt x="795" y="126"/>
                    </a:lnTo>
                    <a:lnTo>
                      <a:pt x="790" y="124"/>
                    </a:lnTo>
                    <a:lnTo>
                      <a:pt x="790" y="123"/>
                    </a:lnTo>
                    <a:lnTo>
                      <a:pt x="790" y="121"/>
                    </a:lnTo>
                    <a:lnTo>
                      <a:pt x="790" y="120"/>
                    </a:lnTo>
                    <a:lnTo>
                      <a:pt x="790" y="118"/>
                    </a:lnTo>
                    <a:lnTo>
                      <a:pt x="790" y="116"/>
                    </a:lnTo>
                    <a:lnTo>
                      <a:pt x="789" y="114"/>
                    </a:lnTo>
                    <a:lnTo>
                      <a:pt x="801" y="93"/>
                    </a:lnTo>
                    <a:lnTo>
                      <a:pt x="790" y="78"/>
                    </a:lnTo>
                    <a:lnTo>
                      <a:pt x="766" y="73"/>
                    </a:lnTo>
                    <a:lnTo>
                      <a:pt x="765" y="72"/>
                    </a:lnTo>
                    <a:lnTo>
                      <a:pt x="764" y="71"/>
                    </a:lnTo>
                    <a:lnTo>
                      <a:pt x="764" y="70"/>
                    </a:lnTo>
                    <a:lnTo>
                      <a:pt x="760" y="69"/>
                    </a:lnTo>
                    <a:lnTo>
                      <a:pt x="757" y="68"/>
                    </a:lnTo>
                    <a:lnTo>
                      <a:pt x="754" y="66"/>
                    </a:lnTo>
                    <a:lnTo>
                      <a:pt x="752" y="64"/>
                    </a:lnTo>
                    <a:lnTo>
                      <a:pt x="750" y="60"/>
                    </a:lnTo>
                    <a:lnTo>
                      <a:pt x="750" y="58"/>
                    </a:lnTo>
                    <a:lnTo>
                      <a:pt x="748" y="58"/>
                    </a:lnTo>
                    <a:lnTo>
                      <a:pt x="744" y="60"/>
                    </a:lnTo>
                    <a:lnTo>
                      <a:pt x="742" y="60"/>
                    </a:lnTo>
                    <a:lnTo>
                      <a:pt x="740" y="60"/>
                    </a:lnTo>
                    <a:lnTo>
                      <a:pt x="737" y="61"/>
                    </a:lnTo>
                    <a:lnTo>
                      <a:pt x="737" y="63"/>
                    </a:lnTo>
                    <a:lnTo>
                      <a:pt x="736" y="65"/>
                    </a:lnTo>
                    <a:lnTo>
                      <a:pt x="733" y="67"/>
                    </a:lnTo>
                    <a:lnTo>
                      <a:pt x="731" y="68"/>
                    </a:lnTo>
                    <a:lnTo>
                      <a:pt x="731" y="69"/>
                    </a:lnTo>
                    <a:lnTo>
                      <a:pt x="730" y="72"/>
                    </a:lnTo>
                    <a:lnTo>
                      <a:pt x="722" y="75"/>
                    </a:lnTo>
                    <a:lnTo>
                      <a:pt x="720" y="74"/>
                    </a:lnTo>
                    <a:lnTo>
                      <a:pt x="717" y="75"/>
                    </a:lnTo>
                    <a:lnTo>
                      <a:pt x="716" y="73"/>
                    </a:lnTo>
                    <a:lnTo>
                      <a:pt x="713" y="76"/>
                    </a:lnTo>
                    <a:lnTo>
                      <a:pt x="711" y="74"/>
                    </a:lnTo>
                    <a:lnTo>
                      <a:pt x="707" y="76"/>
                    </a:lnTo>
                    <a:lnTo>
                      <a:pt x="704" y="78"/>
                    </a:lnTo>
                    <a:lnTo>
                      <a:pt x="704" y="79"/>
                    </a:lnTo>
                    <a:lnTo>
                      <a:pt x="703" y="82"/>
                    </a:lnTo>
                    <a:lnTo>
                      <a:pt x="702" y="84"/>
                    </a:lnTo>
                    <a:lnTo>
                      <a:pt x="701" y="86"/>
                    </a:lnTo>
                    <a:lnTo>
                      <a:pt x="698" y="89"/>
                    </a:lnTo>
                    <a:lnTo>
                      <a:pt x="698" y="91"/>
                    </a:lnTo>
                    <a:lnTo>
                      <a:pt x="696" y="93"/>
                    </a:lnTo>
                    <a:lnTo>
                      <a:pt x="695" y="95"/>
                    </a:lnTo>
                    <a:lnTo>
                      <a:pt x="692" y="96"/>
                    </a:lnTo>
                    <a:lnTo>
                      <a:pt x="690" y="98"/>
                    </a:lnTo>
                    <a:lnTo>
                      <a:pt x="689" y="100"/>
                    </a:lnTo>
                    <a:lnTo>
                      <a:pt x="690" y="102"/>
                    </a:lnTo>
                    <a:lnTo>
                      <a:pt x="692" y="103"/>
                    </a:lnTo>
                    <a:lnTo>
                      <a:pt x="692" y="107"/>
                    </a:lnTo>
                    <a:lnTo>
                      <a:pt x="690" y="109"/>
                    </a:lnTo>
                    <a:lnTo>
                      <a:pt x="689" y="112"/>
                    </a:lnTo>
                    <a:lnTo>
                      <a:pt x="690" y="114"/>
                    </a:lnTo>
                    <a:lnTo>
                      <a:pt x="689" y="117"/>
                    </a:lnTo>
                    <a:lnTo>
                      <a:pt x="691" y="120"/>
                    </a:lnTo>
                    <a:lnTo>
                      <a:pt x="690" y="123"/>
                    </a:lnTo>
                    <a:lnTo>
                      <a:pt x="689" y="125"/>
                    </a:lnTo>
                    <a:lnTo>
                      <a:pt x="688" y="127"/>
                    </a:lnTo>
                    <a:lnTo>
                      <a:pt x="689" y="129"/>
                    </a:lnTo>
                    <a:lnTo>
                      <a:pt x="689" y="132"/>
                    </a:lnTo>
                    <a:lnTo>
                      <a:pt x="688" y="134"/>
                    </a:lnTo>
                    <a:lnTo>
                      <a:pt x="689" y="136"/>
                    </a:lnTo>
                    <a:lnTo>
                      <a:pt x="689" y="138"/>
                    </a:lnTo>
                    <a:lnTo>
                      <a:pt x="690" y="141"/>
                    </a:lnTo>
                    <a:lnTo>
                      <a:pt x="690" y="143"/>
                    </a:lnTo>
                    <a:lnTo>
                      <a:pt x="692" y="146"/>
                    </a:lnTo>
                    <a:lnTo>
                      <a:pt x="693" y="148"/>
                    </a:lnTo>
                    <a:lnTo>
                      <a:pt x="694" y="149"/>
                    </a:lnTo>
                    <a:lnTo>
                      <a:pt x="691" y="153"/>
                    </a:lnTo>
                    <a:lnTo>
                      <a:pt x="691" y="155"/>
                    </a:lnTo>
                    <a:lnTo>
                      <a:pt x="689" y="158"/>
                    </a:lnTo>
                    <a:lnTo>
                      <a:pt x="687" y="160"/>
                    </a:lnTo>
                    <a:lnTo>
                      <a:pt x="684" y="161"/>
                    </a:lnTo>
                    <a:lnTo>
                      <a:pt x="683" y="161"/>
                    </a:lnTo>
                    <a:lnTo>
                      <a:pt x="681" y="163"/>
                    </a:lnTo>
                    <a:lnTo>
                      <a:pt x="679" y="165"/>
                    </a:lnTo>
                    <a:lnTo>
                      <a:pt x="677" y="167"/>
                    </a:lnTo>
                    <a:lnTo>
                      <a:pt x="676" y="170"/>
                    </a:lnTo>
                    <a:lnTo>
                      <a:pt x="676" y="173"/>
                    </a:lnTo>
                    <a:lnTo>
                      <a:pt x="676" y="176"/>
                    </a:lnTo>
                    <a:lnTo>
                      <a:pt x="676" y="179"/>
                    </a:lnTo>
                    <a:lnTo>
                      <a:pt x="676" y="181"/>
                    </a:lnTo>
                    <a:lnTo>
                      <a:pt x="671" y="184"/>
                    </a:lnTo>
                    <a:lnTo>
                      <a:pt x="671" y="187"/>
                    </a:lnTo>
                    <a:lnTo>
                      <a:pt x="668" y="186"/>
                    </a:lnTo>
                    <a:lnTo>
                      <a:pt x="665" y="182"/>
                    </a:lnTo>
                    <a:lnTo>
                      <a:pt x="661" y="180"/>
                    </a:lnTo>
                    <a:lnTo>
                      <a:pt x="658" y="179"/>
                    </a:lnTo>
                    <a:lnTo>
                      <a:pt x="653" y="179"/>
                    </a:lnTo>
                    <a:lnTo>
                      <a:pt x="649" y="178"/>
                    </a:lnTo>
                    <a:lnTo>
                      <a:pt x="646" y="177"/>
                    </a:lnTo>
                    <a:lnTo>
                      <a:pt x="643" y="176"/>
                    </a:lnTo>
                    <a:lnTo>
                      <a:pt x="643" y="174"/>
                    </a:lnTo>
                    <a:lnTo>
                      <a:pt x="641" y="174"/>
                    </a:lnTo>
                    <a:lnTo>
                      <a:pt x="638" y="173"/>
                    </a:lnTo>
                    <a:lnTo>
                      <a:pt x="636" y="171"/>
                    </a:lnTo>
                    <a:lnTo>
                      <a:pt x="634" y="172"/>
                    </a:lnTo>
                    <a:lnTo>
                      <a:pt x="632" y="173"/>
                    </a:lnTo>
                    <a:lnTo>
                      <a:pt x="630" y="175"/>
                    </a:lnTo>
                    <a:lnTo>
                      <a:pt x="630" y="178"/>
                    </a:lnTo>
                    <a:lnTo>
                      <a:pt x="630" y="180"/>
                    </a:lnTo>
                    <a:lnTo>
                      <a:pt x="629" y="182"/>
                    </a:lnTo>
                    <a:lnTo>
                      <a:pt x="624" y="184"/>
                    </a:lnTo>
                    <a:lnTo>
                      <a:pt x="621" y="185"/>
                    </a:lnTo>
                    <a:lnTo>
                      <a:pt x="613" y="191"/>
                    </a:lnTo>
                    <a:lnTo>
                      <a:pt x="608" y="186"/>
                    </a:lnTo>
                    <a:lnTo>
                      <a:pt x="600" y="187"/>
                    </a:lnTo>
                    <a:lnTo>
                      <a:pt x="591" y="185"/>
                    </a:lnTo>
                    <a:lnTo>
                      <a:pt x="587" y="187"/>
                    </a:lnTo>
                    <a:lnTo>
                      <a:pt x="584" y="179"/>
                    </a:lnTo>
                    <a:lnTo>
                      <a:pt x="579" y="173"/>
                    </a:lnTo>
                    <a:lnTo>
                      <a:pt x="577" y="169"/>
                    </a:lnTo>
                    <a:lnTo>
                      <a:pt x="570" y="161"/>
                    </a:lnTo>
                    <a:lnTo>
                      <a:pt x="557" y="149"/>
                    </a:lnTo>
                    <a:lnTo>
                      <a:pt x="546" y="147"/>
                    </a:lnTo>
                    <a:lnTo>
                      <a:pt x="541" y="151"/>
                    </a:lnTo>
                    <a:lnTo>
                      <a:pt x="538" y="153"/>
                    </a:lnTo>
                    <a:lnTo>
                      <a:pt x="536" y="155"/>
                    </a:lnTo>
                    <a:lnTo>
                      <a:pt x="538" y="158"/>
                    </a:lnTo>
                    <a:lnTo>
                      <a:pt x="540" y="161"/>
                    </a:lnTo>
                    <a:lnTo>
                      <a:pt x="541" y="162"/>
                    </a:lnTo>
                    <a:lnTo>
                      <a:pt x="541" y="168"/>
                    </a:lnTo>
                    <a:lnTo>
                      <a:pt x="529" y="163"/>
                    </a:lnTo>
                    <a:lnTo>
                      <a:pt x="522" y="168"/>
                    </a:lnTo>
                    <a:lnTo>
                      <a:pt x="506" y="171"/>
                    </a:lnTo>
                    <a:lnTo>
                      <a:pt x="515" y="179"/>
                    </a:lnTo>
                    <a:lnTo>
                      <a:pt x="517" y="187"/>
                    </a:lnTo>
                    <a:lnTo>
                      <a:pt x="513" y="200"/>
                    </a:lnTo>
                    <a:lnTo>
                      <a:pt x="505" y="209"/>
                    </a:lnTo>
                    <a:lnTo>
                      <a:pt x="509" y="210"/>
                    </a:lnTo>
                    <a:lnTo>
                      <a:pt x="514" y="210"/>
                    </a:lnTo>
                    <a:lnTo>
                      <a:pt x="506" y="223"/>
                    </a:lnTo>
                    <a:lnTo>
                      <a:pt x="474" y="215"/>
                    </a:lnTo>
                    <a:lnTo>
                      <a:pt x="462" y="215"/>
                    </a:lnTo>
                    <a:lnTo>
                      <a:pt x="457" y="213"/>
                    </a:lnTo>
                    <a:lnTo>
                      <a:pt x="452" y="211"/>
                    </a:lnTo>
                    <a:lnTo>
                      <a:pt x="445" y="215"/>
                    </a:lnTo>
                    <a:lnTo>
                      <a:pt x="445" y="216"/>
                    </a:lnTo>
                    <a:lnTo>
                      <a:pt x="445" y="224"/>
                    </a:lnTo>
                    <a:lnTo>
                      <a:pt x="448" y="239"/>
                    </a:lnTo>
                    <a:lnTo>
                      <a:pt x="441" y="258"/>
                    </a:lnTo>
                    <a:lnTo>
                      <a:pt x="434" y="254"/>
                    </a:lnTo>
                    <a:lnTo>
                      <a:pt x="418" y="249"/>
                    </a:lnTo>
                    <a:lnTo>
                      <a:pt x="416" y="252"/>
                    </a:lnTo>
                    <a:lnTo>
                      <a:pt x="402" y="264"/>
                    </a:lnTo>
                    <a:lnTo>
                      <a:pt x="400" y="270"/>
                    </a:lnTo>
                    <a:lnTo>
                      <a:pt x="397" y="286"/>
                    </a:lnTo>
                    <a:lnTo>
                      <a:pt x="392" y="293"/>
                    </a:lnTo>
                    <a:lnTo>
                      <a:pt x="383" y="296"/>
                    </a:lnTo>
                    <a:lnTo>
                      <a:pt x="381" y="302"/>
                    </a:lnTo>
                    <a:lnTo>
                      <a:pt x="387" y="310"/>
                    </a:lnTo>
                    <a:lnTo>
                      <a:pt x="393" y="319"/>
                    </a:lnTo>
                    <a:lnTo>
                      <a:pt x="393" y="331"/>
                    </a:lnTo>
                    <a:lnTo>
                      <a:pt x="389" y="334"/>
                    </a:lnTo>
                    <a:lnTo>
                      <a:pt x="380" y="342"/>
                    </a:lnTo>
                    <a:lnTo>
                      <a:pt x="369" y="366"/>
                    </a:lnTo>
                    <a:lnTo>
                      <a:pt x="359" y="376"/>
                    </a:lnTo>
                    <a:lnTo>
                      <a:pt x="363" y="387"/>
                    </a:lnTo>
                    <a:lnTo>
                      <a:pt x="364" y="391"/>
                    </a:lnTo>
                    <a:lnTo>
                      <a:pt x="348" y="403"/>
                    </a:lnTo>
                    <a:lnTo>
                      <a:pt x="330" y="405"/>
                    </a:lnTo>
                    <a:lnTo>
                      <a:pt x="334" y="430"/>
                    </a:lnTo>
                    <a:lnTo>
                      <a:pt x="332" y="437"/>
                    </a:lnTo>
                    <a:lnTo>
                      <a:pt x="332" y="469"/>
                    </a:lnTo>
                    <a:lnTo>
                      <a:pt x="327" y="474"/>
                    </a:lnTo>
                    <a:lnTo>
                      <a:pt x="326" y="483"/>
                    </a:lnTo>
                    <a:lnTo>
                      <a:pt x="302" y="527"/>
                    </a:lnTo>
                    <a:lnTo>
                      <a:pt x="320" y="538"/>
                    </a:lnTo>
                    <a:lnTo>
                      <a:pt x="321" y="560"/>
                    </a:lnTo>
                    <a:lnTo>
                      <a:pt x="314" y="574"/>
                    </a:lnTo>
                    <a:lnTo>
                      <a:pt x="288" y="567"/>
                    </a:lnTo>
                    <a:lnTo>
                      <a:pt x="275" y="571"/>
                    </a:lnTo>
                    <a:lnTo>
                      <a:pt x="267" y="578"/>
                    </a:lnTo>
                    <a:lnTo>
                      <a:pt x="259" y="589"/>
                    </a:lnTo>
                    <a:lnTo>
                      <a:pt x="254" y="599"/>
                    </a:lnTo>
                    <a:lnTo>
                      <a:pt x="250" y="605"/>
                    </a:lnTo>
                    <a:lnTo>
                      <a:pt x="246" y="610"/>
                    </a:lnTo>
                    <a:lnTo>
                      <a:pt x="249" y="619"/>
                    </a:lnTo>
                    <a:lnTo>
                      <a:pt x="244" y="627"/>
                    </a:lnTo>
                    <a:lnTo>
                      <a:pt x="240" y="635"/>
                    </a:lnTo>
                    <a:lnTo>
                      <a:pt x="241" y="637"/>
                    </a:lnTo>
                    <a:lnTo>
                      <a:pt x="243" y="643"/>
                    </a:lnTo>
                    <a:lnTo>
                      <a:pt x="248" y="652"/>
                    </a:lnTo>
                    <a:lnTo>
                      <a:pt x="249" y="654"/>
                    </a:lnTo>
                    <a:lnTo>
                      <a:pt x="249" y="656"/>
                    </a:lnTo>
                    <a:lnTo>
                      <a:pt x="244" y="665"/>
                    </a:lnTo>
                    <a:lnTo>
                      <a:pt x="245" y="678"/>
                    </a:lnTo>
                    <a:lnTo>
                      <a:pt x="243" y="689"/>
                    </a:lnTo>
                    <a:lnTo>
                      <a:pt x="246" y="698"/>
                    </a:lnTo>
                    <a:lnTo>
                      <a:pt x="248" y="703"/>
                    </a:lnTo>
                    <a:lnTo>
                      <a:pt x="249" y="708"/>
                    </a:lnTo>
                    <a:lnTo>
                      <a:pt x="249" y="711"/>
                    </a:lnTo>
                    <a:lnTo>
                      <a:pt x="251" y="715"/>
                    </a:lnTo>
                    <a:lnTo>
                      <a:pt x="249" y="729"/>
                    </a:lnTo>
                    <a:lnTo>
                      <a:pt x="250" y="731"/>
                    </a:lnTo>
                    <a:lnTo>
                      <a:pt x="246" y="762"/>
                    </a:lnTo>
                    <a:lnTo>
                      <a:pt x="258" y="774"/>
                    </a:lnTo>
                    <a:lnTo>
                      <a:pt x="263" y="774"/>
                    </a:lnTo>
                    <a:lnTo>
                      <a:pt x="275" y="791"/>
                    </a:lnTo>
                    <a:lnTo>
                      <a:pt x="273" y="796"/>
                    </a:lnTo>
                    <a:lnTo>
                      <a:pt x="274" y="799"/>
                    </a:lnTo>
                    <a:lnTo>
                      <a:pt x="273" y="802"/>
                    </a:lnTo>
                    <a:lnTo>
                      <a:pt x="268" y="809"/>
                    </a:lnTo>
                    <a:lnTo>
                      <a:pt x="267" y="816"/>
                    </a:lnTo>
                    <a:lnTo>
                      <a:pt x="264" y="817"/>
                    </a:lnTo>
                    <a:lnTo>
                      <a:pt x="260" y="817"/>
                    </a:lnTo>
                    <a:lnTo>
                      <a:pt x="256" y="818"/>
                    </a:lnTo>
                    <a:lnTo>
                      <a:pt x="251" y="819"/>
                    </a:lnTo>
                    <a:lnTo>
                      <a:pt x="253" y="824"/>
                    </a:lnTo>
                    <a:lnTo>
                      <a:pt x="254" y="828"/>
                    </a:lnTo>
                    <a:lnTo>
                      <a:pt x="255" y="833"/>
                    </a:lnTo>
                    <a:lnTo>
                      <a:pt x="257" y="839"/>
                    </a:lnTo>
                    <a:lnTo>
                      <a:pt x="259" y="845"/>
                    </a:lnTo>
                    <a:lnTo>
                      <a:pt x="263" y="850"/>
                    </a:lnTo>
                    <a:lnTo>
                      <a:pt x="263" y="854"/>
                    </a:lnTo>
                    <a:lnTo>
                      <a:pt x="265" y="857"/>
                    </a:lnTo>
                    <a:lnTo>
                      <a:pt x="267" y="860"/>
                    </a:lnTo>
                    <a:lnTo>
                      <a:pt x="267" y="865"/>
                    </a:lnTo>
                    <a:lnTo>
                      <a:pt x="267" y="870"/>
                    </a:lnTo>
                    <a:lnTo>
                      <a:pt x="265" y="875"/>
                    </a:lnTo>
                    <a:lnTo>
                      <a:pt x="262" y="878"/>
                    </a:lnTo>
                    <a:lnTo>
                      <a:pt x="264" y="887"/>
                    </a:lnTo>
                    <a:lnTo>
                      <a:pt x="263" y="894"/>
                    </a:lnTo>
                    <a:lnTo>
                      <a:pt x="260" y="903"/>
                    </a:lnTo>
                    <a:lnTo>
                      <a:pt x="255" y="908"/>
                    </a:lnTo>
                    <a:lnTo>
                      <a:pt x="252" y="912"/>
                    </a:lnTo>
                    <a:lnTo>
                      <a:pt x="249" y="913"/>
                    </a:lnTo>
                    <a:lnTo>
                      <a:pt x="247" y="913"/>
                    </a:lnTo>
                    <a:lnTo>
                      <a:pt x="241" y="913"/>
                    </a:lnTo>
                    <a:lnTo>
                      <a:pt x="236" y="916"/>
                    </a:lnTo>
                    <a:lnTo>
                      <a:pt x="236" y="918"/>
                    </a:lnTo>
                    <a:lnTo>
                      <a:pt x="238" y="920"/>
                    </a:lnTo>
                    <a:lnTo>
                      <a:pt x="238" y="922"/>
                    </a:lnTo>
                    <a:lnTo>
                      <a:pt x="239" y="925"/>
                    </a:lnTo>
                    <a:lnTo>
                      <a:pt x="238" y="928"/>
                    </a:lnTo>
                    <a:lnTo>
                      <a:pt x="235" y="932"/>
                    </a:lnTo>
                    <a:lnTo>
                      <a:pt x="228" y="936"/>
                    </a:lnTo>
                    <a:lnTo>
                      <a:pt x="231" y="949"/>
                    </a:lnTo>
                    <a:lnTo>
                      <a:pt x="234" y="960"/>
                    </a:lnTo>
                    <a:lnTo>
                      <a:pt x="232" y="973"/>
                    </a:lnTo>
                    <a:lnTo>
                      <a:pt x="232" y="976"/>
                    </a:lnTo>
                    <a:lnTo>
                      <a:pt x="229" y="983"/>
                    </a:lnTo>
                    <a:lnTo>
                      <a:pt x="226" y="993"/>
                    </a:lnTo>
                    <a:lnTo>
                      <a:pt x="221" y="996"/>
                    </a:lnTo>
                    <a:lnTo>
                      <a:pt x="219" y="995"/>
                    </a:lnTo>
                    <a:lnTo>
                      <a:pt x="218" y="993"/>
                    </a:lnTo>
                    <a:lnTo>
                      <a:pt x="215" y="982"/>
                    </a:lnTo>
                    <a:lnTo>
                      <a:pt x="213" y="977"/>
                    </a:lnTo>
                    <a:lnTo>
                      <a:pt x="205" y="982"/>
                    </a:lnTo>
                    <a:lnTo>
                      <a:pt x="203" y="986"/>
                    </a:lnTo>
                    <a:lnTo>
                      <a:pt x="204" y="981"/>
                    </a:lnTo>
                    <a:lnTo>
                      <a:pt x="205" y="976"/>
                    </a:lnTo>
                    <a:lnTo>
                      <a:pt x="207" y="974"/>
                    </a:lnTo>
                    <a:lnTo>
                      <a:pt x="202" y="973"/>
                    </a:lnTo>
                    <a:lnTo>
                      <a:pt x="202" y="976"/>
                    </a:lnTo>
                    <a:lnTo>
                      <a:pt x="199" y="976"/>
                    </a:lnTo>
                    <a:lnTo>
                      <a:pt x="199" y="974"/>
                    </a:lnTo>
                    <a:lnTo>
                      <a:pt x="197" y="972"/>
                    </a:lnTo>
                    <a:lnTo>
                      <a:pt x="196" y="971"/>
                    </a:lnTo>
                    <a:lnTo>
                      <a:pt x="191" y="975"/>
                    </a:lnTo>
                    <a:lnTo>
                      <a:pt x="190" y="971"/>
                    </a:lnTo>
                    <a:lnTo>
                      <a:pt x="187" y="967"/>
                    </a:lnTo>
                    <a:lnTo>
                      <a:pt x="188" y="964"/>
                    </a:lnTo>
                    <a:lnTo>
                      <a:pt x="189" y="960"/>
                    </a:lnTo>
                    <a:lnTo>
                      <a:pt x="186" y="958"/>
                    </a:lnTo>
                    <a:lnTo>
                      <a:pt x="184" y="954"/>
                    </a:lnTo>
                    <a:lnTo>
                      <a:pt x="182" y="951"/>
                    </a:lnTo>
                    <a:lnTo>
                      <a:pt x="184" y="945"/>
                    </a:lnTo>
                    <a:lnTo>
                      <a:pt x="184" y="939"/>
                    </a:lnTo>
                    <a:lnTo>
                      <a:pt x="184" y="930"/>
                    </a:lnTo>
                    <a:lnTo>
                      <a:pt x="181" y="922"/>
                    </a:lnTo>
                    <a:lnTo>
                      <a:pt x="184" y="915"/>
                    </a:lnTo>
                    <a:lnTo>
                      <a:pt x="187" y="925"/>
                    </a:lnTo>
                    <a:lnTo>
                      <a:pt x="189" y="917"/>
                    </a:lnTo>
                    <a:lnTo>
                      <a:pt x="189" y="912"/>
                    </a:lnTo>
                    <a:lnTo>
                      <a:pt x="186" y="912"/>
                    </a:lnTo>
                    <a:lnTo>
                      <a:pt x="181" y="913"/>
                    </a:lnTo>
                    <a:lnTo>
                      <a:pt x="177" y="917"/>
                    </a:lnTo>
                    <a:lnTo>
                      <a:pt x="178" y="921"/>
                    </a:lnTo>
                    <a:lnTo>
                      <a:pt x="178" y="927"/>
                    </a:lnTo>
                    <a:lnTo>
                      <a:pt x="180" y="929"/>
                    </a:lnTo>
                    <a:lnTo>
                      <a:pt x="181" y="930"/>
                    </a:lnTo>
                    <a:lnTo>
                      <a:pt x="181" y="940"/>
                    </a:lnTo>
                    <a:lnTo>
                      <a:pt x="178" y="943"/>
                    </a:lnTo>
                    <a:lnTo>
                      <a:pt x="174" y="943"/>
                    </a:lnTo>
                    <a:lnTo>
                      <a:pt x="173" y="942"/>
                    </a:lnTo>
                    <a:lnTo>
                      <a:pt x="166" y="939"/>
                    </a:lnTo>
                    <a:lnTo>
                      <a:pt x="171" y="946"/>
                    </a:lnTo>
                    <a:lnTo>
                      <a:pt x="177" y="952"/>
                    </a:lnTo>
                    <a:lnTo>
                      <a:pt x="178" y="960"/>
                    </a:lnTo>
                    <a:lnTo>
                      <a:pt x="176" y="966"/>
                    </a:lnTo>
                    <a:lnTo>
                      <a:pt x="175" y="971"/>
                    </a:lnTo>
                    <a:lnTo>
                      <a:pt x="172" y="967"/>
                    </a:lnTo>
                    <a:lnTo>
                      <a:pt x="167" y="976"/>
                    </a:lnTo>
                    <a:lnTo>
                      <a:pt x="169" y="980"/>
                    </a:lnTo>
                    <a:lnTo>
                      <a:pt x="164" y="983"/>
                    </a:lnTo>
                    <a:lnTo>
                      <a:pt x="159" y="983"/>
                    </a:lnTo>
                    <a:lnTo>
                      <a:pt x="154" y="975"/>
                    </a:lnTo>
                    <a:lnTo>
                      <a:pt x="152" y="976"/>
                    </a:lnTo>
                    <a:lnTo>
                      <a:pt x="158" y="987"/>
                    </a:lnTo>
                    <a:lnTo>
                      <a:pt x="148" y="988"/>
                    </a:lnTo>
                    <a:lnTo>
                      <a:pt x="148" y="979"/>
                    </a:lnTo>
                    <a:lnTo>
                      <a:pt x="142" y="976"/>
                    </a:lnTo>
                    <a:lnTo>
                      <a:pt x="145" y="985"/>
                    </a:lnTo>
                    <a:lnTo>
                      <a:pt x="140" y="989"/>
                    </a:lnTo>
                    <a:lnTo>
                      <a:pt x="137" y="992"/>
                    </a:lnTo>
                    <a:lnTo>
                      <a:pt x="129" y="994"/>
                    </a:lnTo>
                    <a:lnTo>
                      <a:pt x="126" y="997"/>
                    </a:lnTo>
                    <a:lnTo>
                      <a:pt x="132" y="999"/>
                    </a:lnTo>
                    <a:lnTo>
                      <a:pt x="130" y="1001"/>
                    </a:lnTo>
                    <a:lnTo>
                      <a:pt x="128" y="1004"/>
                    </a:lnTo>
                    <a:lnTo>
                      <a:pt x="124" y="1005"/>
                    </a:lnTo>
                    <a:lnTo>
                      <a:pt x="118" y="1005"/>
                    </a:lnTo>
                    <a:lnTo>
                      <a:pt x="122" y="1007"/>
                    </a:lnTo>
                    <a:lnTo>
                      <a:pt x="122" y="1011"/>
                    </a:lnTo>
                    <a:lnTo>
                      <a:pt x="115" y="1015"/>
                    </a:lnTo>
                    <a:lnTo>
                      <a:pt x="110" y="1017"/>
                    </a:lnTo>
                    <a:lnTo>
                      <a:pt x="107" y="1025"/>
                    </a:lnTo>
                    <a:lnTo>
                      <a:pt x="104" y="1028"/>
                    </a:lnTo>
                    <a:lnTo>
                      <a:pt x="101" y="1030"/>
                    </a:lnTo>
                    <a:lnTo>
                      <a:pt x="96" y="1037"/>
                    </a:lnTo>
                    <a:lnTo>
                      <a:pt x="92" y="1041"/>
                    </a:lnTo>
                    <a:lnTo>
                      <a:pt x="88" y="1044"/>
                    </a:lnTo>
                    <a:lnTo>
                      <a:pt x="83" y="1047"/>
                    </a:lnTo>
                    <a:lnTo>
                      <a:pt x="78" y="1053"/>
                    </a:lnTo>
                    <a:lnTo>
                      <a:pt x="79" y="1053"/>
                    </a:lnTo>
                    <a:lnTo>
                      <a:pt x="74" y="1055"/>
                    </a:lnTo>
                    <a:lnTo>
                      <a:pt x="71" y="1053"/>
                    </a:lnTo>
                    <a:lnTo>
                      <a:pt x="72" y="1047"/>
                    </a:lnTo>
                    <a:lnTo>
                      <a:pt x="71" y="1047"/>
                    </a:lnTo>
                    <a:lnTo>
                      <a:pt x="70" y="1052"/>
                    </a:lnTo>
                    <a:lnTo>
                      <a:pt x="67" y="1053"/>
                    </a:lnTo>
                    <a:lnTo>
                      <a:pt x="67" y="1056"/>
                    </a:lnTo>
                    <a:lnTo>
                      <a:pt x="60" y="1059"/>
                    </a:lnTo>
                    <a:lnTo>
                      <a:pt x="55" y="1059"/>
                    </a:lnTo>
                    <a:lnTo>
                      <a:pt x="54" y="1056"/>
                    </a:lnTo>
                    <a:lnTo>
                      <a:pt x="54" y="1059"/>
                    </a:lnTo>
                    <a:lnTo>
                      <a:pt x="53" y="1062"/>
                    </a:lnTo>
                    <a:lnTo>
                      <a:pt x="50" y="1063"/>
                    </a:lnTo>
                    <a:lnTo>
                      <a:pt x="47" y="1063"/>
                    </a:lnTo>
                    <a:lnTo>
                      <a:pt x="44" y="1061"/>
                    </a:lnTo>
                    <a:lnTo>
                      <a:pt x="42" y="1062"/>
                    </a:lnTo>
                    <a:lnTo>
                      <a:pt x="36" y="1059"/>
                    </a:lnTo>
                    <a:lnTo>
                      <a:pt x="34" y="1059"/>
                    </a:lnTo>
                    <a:lnTo>
                      <a:pt x="33" y="1059"/>
                    </a:lnTo>
                    <a:lnTo>
                      <a:pt x="30" y="1059"/>
                    </a:lnTo>
                    <a:lnTo>
                      <a:pt x="27" y="1064"/>
                    </a:lnTo>
                    <a:lnTo>
                      <a:pt x="26" y="1061"/>
                    </a:lnTo>
                    <a:lnTo>
                      <a:pt x="29" y="1058"/>
                    </a:lnTo>
                    <a:lnTo>
                      <a:pt x="31" y="1056"/>
                    </a:lnTo>
                    <a:lnTo>
                      <a:pt x="33" y="1053"/>
                    </a:lnTo>
                    <a:lnTo>
                      <a:pt x="29" y="1056"/>
                    </a:lnTo>
                    <a:lnTo>
                      <a:pt x="24" y="1060"/>
                    </a:lnTo>
                    <a:lnTo>
                      <a:pt x="28" y="1052"/>
                    </a:lnTo>
                    <a:lnTo>
                      <a:pt x="23" y="1057"/>
                    </a:lnTo>
                    <a:lnTo>
                      <a:pt x="23" y="1053"/>
                    </a:lnTo>
                    <a:lnTo>
                      <a:pt x="20" y="1056"/>
                    </a:lnTo>
                    <a:lnTo>
                      <a:pt x="18" y="1054"/>
                    </a:lnTo>
                    <a:lnTo>
                      <a:pt x="22" y="1052"/>
                    </a:lnTo>
                    <a:lnTo>
                      <a:pt x="27" y="1051"/>
                    </a:lnTo>
                    <a:lnTo>
                      <a:pt x="21" y="1049"/>
                    </a:lnTo>
                    <a:lnTo>
                      <a:pt x="17" y="1046"/>
                    </a:lnTo>
                    <a:lnTo>
                      <a:pt x="18" y="1052"/>
                    </a:lnTo>
                    <a:lnTo>
                      <a:pt x="15" y="1053"/>
                    </a:lnTo>
                    <a:lnTo>
                      <a:pt x="17" y="1056"/>
                    </a:lnTo>
                    <a:lnTo>
                      <a:pt x="9" y="1055"/>
                    </a:lnTo>
                    <a:lnTo>
                      <a:pt x="6" y="1052"/>
                    </a:lnTo>
                    <a:lnTo>
                      <a:pt x="9" y="1047"/>
                    </a:lnTo>
                    <a:lnTo>
                      <a:pt x="12" y="1047"/>
                    </a:lnTo>
                    <a:lnTo>
                      <a:pt x="17" y="1041"/>
                    </a:lnTo>
                    <a:lnTo>
                      <a:pt x="13" y="1042"/>
                    </a:lnTo>
                    <a:lnTo>
                      <a:pt x="11" y="1037"/>
                    </a:lnTo>
                    <a:lnTo>
                      <a:pt x="11" y="1041"/>
                    </a:lnTo>
                    <a:lnTo>
                      <a:pt x="5" y="1041"/>
                    </a:lnTo>
                    <a:lnTo>
                      <a:pt x="2" y="1039"/>
                    </a:lnTo>
                    <a:lnTo>
                      <a:pt x="0" y="1037"/>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32" name="Freeform 105"/>
              <p:cNvSpPr>
                <a:spLocks/>
              </p:cNvSpPr>
              <p:nvPr/>
            </p:nvSpPr>
            <p:spPr bwMode="auto">
              <a:xfrm>
                <a:off x="9118601" y="1003300"/>
                <a:ext cx="398462" cy="176213"/>
              </a:xfrm>
              <a:custGeom>
                <a:avLst/>
                <a:gdLst>
                  <a:gd name="T0" fmla="*/ 2147483647 w 251"/>
                  <a:gd name="T1" fmla="*/ 2147483647 h 111"/>
                  <a:gd name="T2" fmla="*/ 2147483647 w 251"/>
                  <a:gd name="T3" fmla="*/ 2147483647 h 111"/>
                  <a:gd name="T4" fmla="*/ 2147483647 w 251"/>
                  <a:gd name="T5" fmla="*/ 2147483647 h 111"/>
                  <a:gd name="T6" fmla="*/ 2147483647 w 251"/>
                  <a:gd name="T7" fmla="*/ 2147483647 h 111"/>
                  <a:gd name="T8" fmla="*/ 2147483647 w 251"/>
                  <a:gd name="T9" fmla="*/ 2147483647 h 111"/>
                  <a:gd name="T10" fmla="*/ 2147483647 w 251"/>
                  <a:gd name="T11" fmla="*/ 2147483647 h 111"/>
                  <a:gd name="T12" fmla="*/ 2147483647 w 251"/>
                  <a:gd name="T13" fmla="*/ 2147483647 h 111"/>
                  <a:gd name="T14" fmla="*/ 2147483647 w 251"/>
                  <a:gd name="T15" fmla="*/ 2147483647 h 111"/>
                  <a:gd name="T16" fmla="*/ 2147483647 w 251"/>
                  <a:gd name="T17" fmla="*/ 2147483647 h 111"/>
                  <a:gd name="T18" fmla="*/ 2147483647 w 251"/>
                  <a:gd name="T19" fmla="*/ 2147483647 h 111"/>
                  <a:gd name="T20" fmla="*/ 2147483647 w 251"/>
                  <a:gd name="T21" fmla="*/ 2147483647 h 111"/>
                  <a:gd name="T22" fmla="*/ 2147483647 w 251"/>
                  <a:gd name="T23" fmla="*/ 2147483647 h 111"/>
                  <a:gd name="T24" fmla="*/ 2147483647 w 251"/>
                  <a:gd name="T25" fmla="*/ 2147483647 h 111"/>
                  <a:gd name="T26" fmla="*/ 2147483647 w 251"/>
                  <a:gd name="T27" fmla="*/ 2147483647 h 111"/>
                  <a:gd name="T28" fmla="*/ 2147483647 w 251"/>
                  <a:gd name="T29" fmla="*/ 2147483647 h 111"/>
                  <a:gd name="T30" fmla="*/ 2147483647 w 251"/>
                  <a:gd name="T31" fmla="*/ 2147483647 h 111"/>
                  <a:gd name="T32" fmla="*/ 2147483647 w 251"/>
                  <a:gd name="T33" fmla="*/ 2147483647 h 111"/>
                  <a:gd name="T34" fmla="*/ 2147483647 w 251"/>
                  <a:gd name="T35" fmla="*/ 2147483647 h 111"/>
                  <a:gd name="T36" fmla="*/ 2147483647 w 251"/>
                  <a:gd name="T37" fmla="*/ 2147483647 h 111"/>
                  <a:gd name="T38" fmla="*/ 2147483647 w 251"/>
                  <a:gd name="T39" fmla="*/ 2147483647 h 111"/>
                  <a:gd name="T40" fmla="*/ 2147483647 w 251"/>
                  <a:gd name="T41" fmla="*/ 2147483647 h 111"/>
                  <a:gd name="T42" fmla="*/ 2147483647 w 251"/>
                  <a:gd name="T43" fmla="*/ 2147483647 h 111"/>
                  <a:gd name="T44" fmla="*/ 2147483647 w 251"/>
                  <a:gd name="T45" fmla="*/ 2147483647 h 111"/>
                  <a:gd name="T46" fmla="*/ 2147483647 w 251"/>
                  <a:gd name="T47" fmla="*/ 2147483647 h 111"/>
                  <a:gd name="T48" fmla="*/ 2147483647 w 251"/>
                  <a:gd name="T49" fmla="*/ 2147483647 h 111"/>
                  <a:gd name="T50" fmla="*/ 2147483647 w 251"/>
                  <a:gd name="T51" fmla="*/ 2147483647 h 111"/>
                  <a:gd name="T52" fmla="*/ 2147483647 w 251"/>
                  <a:gd name="T53" fmla="*/ 2147483647 h 111"/>
                  <a:gd name="T54" fmla="*/ 2147483647 w 251"/>
                  <a:gd name="T55" fmla="*/ 2147483647 h 111"/>
                  <a:gd name="T56" fmla="*/ 2147483647 w 251"/>
                  <a:gd name="T57" fmla="*/ 2147483647 h 111"/>
                  <a:gd name="T58" fmla="*/ 2147483647 w 251"/>
                  <a:gd name="T59" fmla="*/ 2147483647 h 111"/>
                  <a:gd name="T60" fmla="*/ 2147483647 w 251"/>
                  <a:gd name="T61" fmla="*/ 2147483647 h 111"/>
                  <a:gd name="T62" fmla="*/ 2147483647 w 251"/>
                  <a:gd name="T63" fmla="*/ 2147483647 h 111"/>
                  <a:gd name="T64" fmla="*/ 2147483647 w 251"/>
                  <a:gd name="T65" fmla="*/ 2147483647 h 111"/>
                  <a:gd name="T66" fmla="*/ 2147483647 w 251"/>
                  <a:gd name="T67" fmla="*/ 2147483647 h 111"/>
                  <a:gd name="T68" fmla="*/ 2147483647 w 251"/>
                  <a:gd name="T69" fmla="*/ 2147483647 h 111"/>
                  <a:gd name="T70" fmla="*/ 2147483647 w 251"/>
                  <a:gd name="T71" fmla="*/ 2147483647 h 111"/>
                  <a:gd name="T72" fmla="*/ 2147483647 w 251"/>
                  <a:gd name="T73" fmla="*/ 2147483647 h 111"/>
                  <a:gd name="T74" fmla="*/ 2147483647 w 251"/>
                  <a:gd name="T75" fmla="*/ 2147483647 h 111"/>
                  <a:gd name="T76" fmla="*/ 2147483647 w 251"/>
                  <a:gd name="T77" fmla="*/ 2147483647 h 111"/>
                  <a:gd name="T78" fmla="*/ 2147483647 w 251"/>
                  <a:gd name="T79" fmla="*/ 2147483647 h 111"/>
                  <a:gd name="T80" fmla="*/ 2147483647 w 251"/>
                  <a:gd name="T81" fmla="*/ 2147483647 h 111"/>
                  <a:gd name="T82" fmla="*/ 2147483647 w 251"/>
                  <a:gd name="T83" fmla="*/ 2147483647 h 111"/>
                  <a:gd name="T84" fmla="*/ 2147483647 w 251"/>
                  <a:gd name="T85" fmla="*/ 2147483647 h 111"/>
                  <a:gd name="T86" fmla="*/ 2147483647 w 251"/>
                  <a:gd name="T87" fmla="*/ 2147483647 h 111"/>
                  <a:gd name="T88" fmla="*/ 2147483647 w 251"/>
                  <a:gd name="T89" fmla="*/ 2147483647 h 111"/>
                  <a:gd name="T90" fmla="*/ 2147483647 w 251"/>
                  <a:gd name="T91" fmla="*/ 2147483647 h 111"/>
                  <a:gd name="T92" fmla="*/ 2147483647 w 251"/>
                  <a:gd name="T93" fmla="*/ 2147483647 h 111"/>
                  <a:gd name="T94" fmla="*/ 2147483647 w 251"/>
                  <a:gd name="T95" fmla="*/ 2147483647 h 111"/>
                  <a:gd name="T96" fmla="*/ 2147483647 w 251"/>
                  <a:gd name="T97" fmla="*/ 2147483647 h 111"/>
                  <a:gd name="T98" fmla="*/ 2147483647 w 251"/>
                  <a:gd name="T99" fmla="*/ 2147483647 h 111"/>
                  <a:gd name="T100" fmla="*/ 2147483647 w 251"/>
                  <a:gd name="T101" fmla="*/ 2147483647 h 111"/>
                  <a:gd name="T102" fmla="*/ 2147483647 w 251"/>
                  <a:gd name="T103" fmla="*/ 2147483647 h 111"/>
                  <a:gd name="T104" fmla="*/ 2147483647 w 251"/>
                  <a:gd name="T105" fmla="*/ 2147483647 h 111"/>
                  <a:gd name="T106" fmla="*/ 2147483647 w 251"/>
                  <a:gd name="T107" fmla="*/ 2147483647 h 111"/>
                  <a:gd name="T108" fmla="*/ 2147483647 w 251"/>
                  <a:gd name="T109" fmla="*/ 2147483647 h 111"/>
                  <a:gd name="T110" fmla="*/ 2147483647 w 251"/>
                  <a:gd name="T111" fmla="*/ 2147483647 h 111"/>
                  <a:gd name="T112" fmla="*/ 2147483647 w 251"/>
                  <a:gd name="T113" fmla="*/ 2147483647 h 111"/>
                  <a:gd name="T114" fmla="*/ 2147483647 w 251"/>
                  <a:gd name="T115" fmla="*/ 2147483647 h 111"/>
                  <a:gd name="T116" fmla="*/ 2147483647 w 251"/>
                  <a:gd name="T117" fmla="*/ 2147483647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
                  <a:gd name="T178" fmla="*/ 0 h 111"/>
                  <a:gd name="T179" fmla="*/ 251 w 251"/>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 h="111">
                    <a:moveTo>
                      <a:pt x="11" y="105"/>
                    </a:moveTo>
                    <a:lnTo>
                      <a:pt x="10" y="103"/>
                    </a:lnTo>
                    <a:lnTo>
                      <a:pt x="7" y="102"/>
                    </a:lnTo>
                    <a:lnTo>
                      <a:pt x="8" y="100"/>
                    </a:lnTo>
                    <a:lnTo>
                      <a:pt x="9" y="99"/>
                    </a:lnTo>
                    <a:lnTo>
                      <a:pt x="10" y="99"/>
                    </a:lnTo>
                    <a:lnTo>
                      <a:pt x="7" y="99"/>
                    </a:lnTo>
                    <a:lnTo>
                      <a:pt x="4" y="99"/>
                    </a:lnTo>
                    <a:lnTo>
                      <a:pt x="2" y="99"/>
                    </a:lnTo>
                    <a:lnTo>
                      <a:pt x="1" y="98"/>
                    </a:lnTo>
                    <a:lnTo>
                      <a:pt x="0" y="97"/>
                    </a:lnTo>
                    <a:lnTo>
                      <a:pt x="1" y="95"/>
                    </a:lnTo>
                    <a:lnTo>
                      <a:pt x="2" y="93"/>
                    </a:lnTo>
                    <a:lnTo>
                      <a:pt x="4" y="93"/>
                    </a:lnTo>
                    <a:lnTo>
                      <a:pt x="7" y="91"/>
                    </a:lnTo>
                    <a:lnTo>
                      <a:pt x="7" y="94"/>
                    </a:lnTo>
                    <a:lnTo>
                      <a:pt x="8" y="96"/>
                    </a:lnTo>
                    <a:lnTo>
                      <a:pt x="8" y="89"/>
                    </a:lnTo>
                    <a:lnTo>
                      <a:pt x="10" y="87"/>
                    </a:lnTo>
                    <a:lnTo>
                      <a:pt x="11" y="89"/>
                    </a:lnTo>
                    <a:lnTo>
                      <a:pt x="12" y="92"/>
                    </a:lnTo>
                    <a:lnTo>
                      <a:pt x="13" y="91"/>
                    </a:lnTo>
                    <a:lnTo>
                      <a:pt x="16" y="93"/>
                    </a:lnTo>
                    <a:lnTo>
                      <a:pt x="18" y="95"/>
                    </a:lnTo>
                    <a:lnTo>
                      <a:pt x="19" y="98"/>
                    </a:lnTo>
                    <a:lnTo>
                      <a:pt x="19" y="94"/>
                    </a:lnTo>
                    <a:lnTo>
                      <a:pt x="18" y="92"/>
                    </a:lnTo>
                    <a:lnTo>
                      <a:pt x="18" y="91"/>
                    </a:lnTo>
                    <a:lnTo>
                      <a:pt x="22" y="87"/>
                    </a:lnTo>
                    <a:lnTo>
                      <a:pt x="24" y="85"/>
                    </a:lnTo>
                    <a:lnTo>
                      <a:pt x="24" y="87"/>
                    </a:lnTo>
                    <a:lnTo>
                      <a:pt x="23" y="88"/>
                    </a:lnTo>
                    <a:lnTo>
                      <a:pt x="24" y="89"/>
                    </a:lnTo>
                    <a:lnTo>
                      <a:pt x="26" y="86"/>
                    </a:lnTo>
                    <a:lnTo>
                      <a:pt x="27" y="87"/>
                    </a:lnTo>
                    <a:lnTo>
                      <a:pt x="27" y="91"/>
                    </a:lnTo>
                    <a:lnTo>
                      <a:pt x="28" y="91"/>
                    </a:lnTo>
                    <a:lnTo>
                      <a:pt x="29" y="88"/>
                    </a:lnTo>
                    <a:lnTo>
                      <a:pt x="32" y="87"/>
                    </a:lnTo>
                    <a:lnTo>
                      <a:pt x="33" y="88"/>
                    </a:lnTo>
                    <a:lnTo>
                      <a:pt x="33" y="92"/>
                    </a:lnTo>
                    <a:lnTo>
                      <a:pt x="33" y="96"/>
                    </a:lnTo>
                    <a:lnTo>
                      <a:pt x="33" y="98"/>
                    </a:lnTo>
                    <a:lnTo>
                      <a:pt x="33" y="99"/>
                    </a:lnTo>
                    <a:lnTo>
                      <a:pt x="35" y="99"/>
                    </a:lnTo>
                    <a:lnTo>
                      <a:pt x="37" y="98"/>
                    </a:lnTo>
                    <a:lnTo>
                      <a:pt x="40" y="98"/>
                    </a:lnTo>
                    <a:lnTo>
                      <a:pt x="42" y="99"/>
                    </a:lnTo>
                    <a:lnTo>
                      <a:pt x="40" y="96"/>
                    </a:lnTo>
                    <a:lnTo>
                      <a:pt x="38" y="95"/>
                    </a:lnTo>
                    <a:lnTo>
                      <a:pt x="36" y="97"/>
                    </a:lnTo>
                    <a:lnTo>
                      <a:pt x="36" y="94"/>
                    </a:lnTo>
                    <a:lnTo>
                      <a:pt x="36" y="92"/>
                    </a:lnTo>
                    <a:lnTo>
                      <a:pt x="36" y="91"/>
                    </a:lnTo>
                    <a:lnTo>
                      <a:pt x="36" y="89"/>
                    </a:lnTo>
                    <a:lnTo>
                      <a:pt x="40" y="88"/>
                    </a:lnTo>
                    <a:lnTo>
                      <a:pt x="41" y="89"/>
                    </a:lnTo>
                    <a:lnTo>
                      <a:pt x="42" y="91"/>
                    </a:lnTo>
                    <a:lnTo>
                      <a:pt x="42" y="89"/>
                    </a:lnTo>
                    <a:lnTo>
                      <a:pt x="44" y="90"/>
                    </a:lnTo>
                    <a:lnTo>
                      <a:pt x="44" y="91"/>
                    </a:lnTo>
                    <a:lnTo>
                      <a:pt x="46" y="91"/>
                    </a:lnTo>
                    <a:lnTo>
                      <a:pt x="49" y="90"/>
                    </a:lnTo>
                    <a:lnTo>
                      <a:pt x="51" y="91"/>
                    </a:lnTo>
                    <a:lnTo>
                      <a:pt x="53" y="90"/>
                    </a:lnTo>
                    <a:lnTo>
                      <a:pt x="55" y="90"/>
                    </a:lnTo>
                    <a:lnTo>
                      <a:pt x="56" y="92"/>
                    </a:lnTo>
                    <a:lnTo>
                      <a:pt x="55" y="94"/>
                    </a:lnTo>
                    <a:lnTo>
                      <a:pt x="54" y="96"/>
                    </a:lnTo>
                    <a:lnTo>
                      <a:pt x="52" y="98"/>
                    </a:lnTo>
                    <a:lnTo>
                      <a:pt x="49" y="99"/>
                    </a:lnTo>
                    <a:lnTo>
                      <a:pt x="47" y="100"/>
                    </a:lnTo>
                    <a:lnTo>
                      <a:pt x="43" y="101"/>
                    </a:lnTo>
                    <a:lnTo>
                      <a:pt x="42" y="102"/>
                    </a:lnTo>
                    <a:lnTo>
                      <a:pt x="40" y="102"/>
                    </a:lnTo>
                    <a:lnTo>
                      <a:pt x="38" y="103"/>
                    </a:lnTo>
                    <a:lnTo>
                      <a:pt x="36" y="105"/>
                    </a:lnTo>
                    <a:lnTo>
                      <a:pt x="40" y="104"/>
                    </a:lnTo>
                    <a:lnTo>
                      <a:pt x="42" y="103"/>
                    </a:lnTo>
                    <a:lnTo>
                      <a:pt x="48" y="101"/>
                    </a:lnTo>
                    <a:lnTo>
                      <a:pt x="51" y="99"/>
                    </a:lnTo>
                    <a:lnTo>
                      <a:pt x="54" y="98"/>
                    </a:lnTo>
                    <a:lnTo>
                      <a:pt x="55" y="97"/>
                    </a:lnTo>
                    <a:lnTo>
                      <a:pt x="57" y="95"/>
                    </a:lnTo>
                    <a:lnTo>
                      <a:pt x="58" y="96"/>
                    </a:lnTo>
                    <a:lnTo>
                      <a:pt x="58" y="100"/>
                    </a:lnTo>
                    <a:lnTo>
                      <a:pt x="58" y="103"/>
                    </a:lnTo>
                    <a:lnTo>
                      <a:pt x="60" y="103"/>
                    </a:lnTo>
                    <a:lnTo>
                      <a:pt x="61" y="102"/>
                    </a:lnTo>
                    <a:lnTo>
                      <a:pt x="62" y="105"/>
                    </a:lnTo>
                    <a:lnTo>
                      <a:pt x="63" y="106"/>
                    </a:lnTo>
                    <a:lnTo>
                      <a:pt x="64" y="106"/>
                    </a:lnTo>
                    <a:lnTo>
                      <a:pt x="64" y="107"/>
                    </a:lnTo>
                    <a:lnTo>
                      <a:pt x="62" y="108"/>
                    </a:lnTo>
                    <a:lnTo>
                      <a:pt x="63" y="110"/>
                    </a:lnTo>
                    <a:lnTo>
                      <a:pt x="65" y="108"/>
                    </a:lnTo>
                    <a:lnTo>
                      <a:pt x="66" y="108"/>
                    </a:lnTo>
                    <a:lnTo>
                      <a:pt x="67" y="106"/>
                    </a:lnTo>
                    <a:lnTo>
                      <a:pt x="67" y="105"/>
                    </a:lnTo>
                    <a:lnTo>
                      <a:pt x="68" y="105"/>
                    </a:lnTo>
                    <a:lnTo>
                      <a:pt x="69" y="105"/>
                    </a:lnTo>
                    <a:lnTo>
                      <a:pt x="71" y="105"/>
                    </a:lnTo>
                    <a:lnTo>
                      <a:pt x="72" y="105"/>
                    </a:lnTo>
                    <a:lnTo>
                      <a:pt x="73" y="105"/>
                    </a:lnTo>
                    <a:lnTo>
                      <a:pt x="75" y="104"/>
                    </a:lnTo>
                    <a:lnTo>
                      <a:pt x="75" y="102"/>
                    </a:lnTo>
                    <a:lnTo>
                      <a:pt x="74" y="101"/>
                    </a:lnTo>
                    <a:lnTo>
                      <a:pt x="71" y="102"/>
                    </a:lnTo>
                    <a:lnTo>
                      <a:pt x="70" y="102"/>
                    </a:lnTo>
                    <a:lnTo>
                      <a:pt x="66" y="101"/>
                    </a:lnTo>
                    <a:lnTo>
                      <a:pt x="66" y="100"/>
                    </a:lnTo>
                    <a:lnTo>
                      <a:pt x="65" y="100"/>
                    </a:lnTo>
                    <a:lnTo>
                      <a:pt x="63" y="99"/>
                    </a:lnTo>
                    <a:lnTo>
                      <a:pt x="64" y="98"/>
                    </a:lnTo>
                    <a:lnTo>
                      <a:pt x="66" y="97"/>
                    </a:lnTo>
                    <a:lnTo>
                      <a:pt x="68" y="96"/>
                    </a:lnTo>
                    <a:lnTo>
                      <a:pt x="69" y="96"/>
                    </a:lnTo>
                    <a:lnTo>
                      <a:pt x="69" y="94"/>
                    </a:lnTo>
                    <a:lnTo>
                      <a:pt x="66" y="93"/>
                    </a:lnTo>
                    <a:lnTo>
                      <a:pt x="66" y="91"/>
                    </a:lnTo>
                    <a:lnTo>
                      <a:pt x="68" y="91"/>
                    </a:lnTo>
                    <a:lnTo>
                      <a:pt x="67" y="89"/>
                    </a:lnTo>
                    <a:lnTo>
                      <a:pt x="66" y="90"/>
                    </a:lnTo>
                    <a:lnTo>
                      <a:pt x="63" y="90"/>
                    </a:lnTo>
                    <a:lnTo>
                      <a:pt x="63" y="88"/>
                    </a:lnTo>
                    <a:lnTo>
                      <a:pt x="64" y="87"/>
                    </a:lnTo>
                    <a:lnTo>
                      <a:pt x="65" y="88"/>
                    </a:lnTo>
                    <a:lnTo>
                      <a:pt x="67" y="87"/>
                    </a:lnTo>
                    <a:lnTo>
                      <a:pt x="69" y="87"/>
                    </a:lnTo>
                    <a:lnTo>
                      <a:pt x="70" y="87"/>
                    </a:lnTo>
                    <a:lnTo>
                      <a:pt x="70" y="85"/>
                    </a:lnTo>
                    <a:lnTo>
                      <a:pt x="68" y="86"/>
                    </a:lnTo>
                    <a:lnTo>
                      <a:pt x="66" y="87"/>
                    </a:lnTo>
                    <a:lnTo>
                      <a:pt x="65" y="87"/>
                    </a:lnTo>
                    <a:lnTo>
                      <a:pt x="65" y="86"/>
                    </a:lnTo>
                    <a:lnTo>
                      <a:pt x="66" y="85"/>
                    </a:lnTo>
                    <a:lnTo>
                      <a:pt x="67" y="84"/>
                    </a:lnTo>
                    <a:lnTo>
                      <a:pt x="69" y="84"/>
                    </a:lnTo>
                    <a:lnTo>
                      <a:pt x="68" y="83"/>
                    </a:lnTo>
                    <a:lnTo>
                      <a:pt x="69" y="82"/>
                    </a:lnTo>
                    <a:lnTo>
                      <a:pt x="71" y="82"/>
                    </a:lnTo>
                    <a:lnTo>
                      <a:pt x="72" y="82"/>
                    </a:lnTo>
                    <a:lnTo>
                      <a:pt x="73" y="82"/>
                    </a:lnTo>
                    <a:lnTo>
                      <a:pt x="72" y="81"/>
                    </a:lnTo>
                    <a:lnTo>
                      <a:pt x="72" y="80"/>
                    </a:lnTo>
                    <a:lnTo>
                      <a:pt x="72" y="79"/>
                    </a:lnTo>
                    <a:lnTo>
                      <a:pt x="70" y="81"/>
                    </a:lnTo>
                    <a:lnTo>
                      <a:pt x="69" y="80"/>
                    </a:lnTo>
                    <a:lnTo>
                      <a:pt x="71" y="77"/>
                    </a:lnTo>
                    <a:lnTo>
                      <a:pt x="72" y="76"/>
                    </a:lnTo>
                    <a:lnTo>
                      <a:pt x="73" y="75"/>
                    </a:lnTo>
                    <a:lnTo>
                      <a:pt x="75" y="72"/>
                    </a:lnTo>
                    <a:lnTo>
                      <a:pt x="77" y="71"/>
                    </a:lnTo>
                    <a:lnTo>
                      <a:pt x="79" y="69"/>
                    </a:lnTo>
                    <a:lnTo>
                      <a:pt x="79" y="68"/>
                    </a:lnTo>
                    <a:lnTo>
                      <a:pt x="82" y="65"/>
                    </a:lnTo>
                    <a:lnTo>
                      <a:pt x="84" y="64"/>
                    </a:lnTo>
                    <a:lnTo>
                      <a:pt x="85" y="64"/>
                    </a:lnTo>
                    <a:lnTo>
                      <a:pt x="86" y="63"/>
                    </a:lnTo>
                    <a:lnTo>
                      <a:pt x="91" y="65"/>
                    </a:lnTo>
                    <a:lnTo>
                      <a:pt x="92" y="64"/>
                    </a:lnTo>
                    <a:lnTo>
                      <a:pt x="93" y="65"/>
                    </a:lnTo>
                    <a:lnTo>
                      <a:pt x="94" y="65"/>
                    </a:lnTo>
                    <a:lnTo>
                      <a:pt x="95" y="66"/>
                    </a:lnTo>
                    <a:lnTo>
                      <a:pt x="96" y="67"/>
                    </a:lnTo>
                    <a:lnTo>
                      <a:pt x="96" y="64"/>
                    </a:lnTo>
                    <a:lnTo>
                      <a:pt x="94" y="63"/>
                    </a:lnTo>
                    <a:lnTo>
                      <a:pt x="92" y="63"/>
                    </a:lnTo>
                    <a:lnTo>
                      <a:pt x="90" y="62"/>
                    </a:lnTo>
                    <a:lnTo>
                      <a:pt x="89" y="62"/>
                    </a:lnTo>
                    <a:lnTo>
                      <a:pt x="89" y="60"/>
                    </a:lnTo>
                    <a:lnTo>
                      <a:pt x="90" y="58"/>
                    </a:lnTo>
                    <a:lnTo>
                      <a:pt x="90" y="57"/>
                    </a:lnTo>
                    <a:lnTo>
                      <a:pt x="91" y="56"/>
                    </a:lnTo>
                    <a:lnTo>
                      <a:pt x="91" y="55"/>
                    </a:lnTo>
                    <a:lnTo>
                      <a:pt x="91" y="54"/>
                    </a:lnTo>
                    <a:lnTo>
                      <a:pt x="91" y="52"/>
                    </a:lnTo>
                    <a:lnTo>
                      <a:pt x="92" y="51"/>
                    </a:lnTo>
                    <a:lnTo>
                      <a:pt x="93" y="50"/>
                    </a:lnTo>
                    <a:lnTo>
                      <a:pt x="94" y="50"/>
                    </a:lnTo>
                    <a:lnTo>
                      <a:pt x="95" y="49"/>
                    </a:lnTo>
                    <a:lnTo>
                      <a:pt x="96" y="50"/>
                    </a:lnTo>
                    <a:lnTo>
                      <a:pt x="97" y="50"/>
                    </a:lnTo>
                    <a:lnTo>
                      <a:pt x="98" y="50"/>
                    </a:lnTo>
                    <a:lnTo>
                      <a:pt x="99" y="51"/>
                    </a:lnTo>
                    <a:lnTo>
                      <a:pt x="102" y="51"/>
                    </a:lnTo>
                    <a:lnTo>
                      <a:pt x="102" y="53"/>
                    </a:lnTo>
                    <a:lnTo>
                      <a:pt x="103" y="54"/>
                    </a:lnTo>
                    <a:lnTo>
                      <a:pt x="105" y="53"/>
                    </a:lnTo>
                    <a:lnTo>
                      <a:pt x="106" y="51"/>
                    </a:lnTo>
                    <a:lnTo>
                      <a:pt x="105" y="51"/>
                    </a:lnTo>
                    <a:lnTo>
                      <a:pt x="102" y="49"/>
                    </a:lnTo>
                    <a:lnTo>
                      <a:pt x="102" y="48"/>
                    </a:lnTo>
                    <a:lnTo>
                      <a:pt x="102" y="46"/>
                    </a:lnTo>
                    <a:lnTo>
                      <a:pt x="100" y="47"/>
                    </a:lnTo>
                    <a:lnTo>
                      <a:pt x="99" y="45"/>
                    </a:lnTo>
                    <a:lnTo>
                      <a:pt x="97" y="45"/>
                    </a:lnTo>
                    <a:lnTo>
                      <a:pt x="95" y="45"/>
                    </a:lnTo>
                    <a:lnTo>
                      <a:pt x="94" y="45"/>
                    </a:lnTo>
                    <a:lnTo>
                      <a:pt x="93" y="44"/>
                    </a:lnTo>
                    <a:lnTo>
                      <a:pt x="92" y="45"/>
                    </a:lnTo>
                    <a:lnTo>
                      <a:pt x="90" y="44"/>
                    </a:lnTo>
                    <a:lnTo>
                      <a:pt x="90" y="43"/>
                    </a:lnTo>
                    <a:lnTo>
                      <a:pt x="90" y="42"/>
                    </a:lnTo>
                    <a:lnTo>
                      <a:pt x="90" y="40"/>
                    </a:lnTo>
                    <a:lnTo>
                      <a:pt x="91" y="38"/>
                    </a:lnTo>
                    <a:lnTo>
                      <a:pt x="92" y="39"/>
                    </a:lnTo>
                    <a:lnTo>
                      <a:pt x="92" y="38"/>
                    </a:lnTo>
                    <a:lnTo>
                      <a:pt x="91" y="37"/>
                    </a:lnTo>
                    <a:lnTo>
                      <a:pt x="93" y="36"/>
                    </a:lnTo>
                    <a:lnTo>
                      <a:pt x="94" y="37"/>
                    </a:lnTo>
                    <a:lnTo>
                      <a:pt x="94" y="38"/>
                    </a:lnTo>
                    <a:lnTo>
                      <a:pt x="96" y="38"/>
                    </a:lnTo>
                    <a:lnTo>
                      <a:pt x="96" y="40"/>
                    </a:lnTo>
                    <a:lnTo>
                      <a:pt x="98" y="40"/>
                    </a:lnTo>
                    <a:lnTo>
                      <a:pt x="101" y="41"/>
                    </a:lnTo>
                    <a:lnTo>
                      <a:pt x="102" y="41"/>
                    </a:lnTo>
                    <a:lnTo>
                      <a:pt x="102" y="40"/>
                    </a:lnTo>
                    <a:lnTo>
                      <a:pt x="100" y="39"/>
                    </a:lnTo>
                    <a:lnTo>
                      <a:pt x="100" y="38"/>
                    </a:lnTo>
                    <a:lnTo>
                      <a:pt x="99" y="36"/>
                    </a:lnTo>
                    <a:lnTo>
                      <a:pt x="101" y="35"/>
                    </a:lnTo>
                    <a:lnTo>
                      <a:pt x="102" y="35"/>
                    </a:lnTo>
                    <a:lnTo>
                      <a:pt x="102" y="34"/>
                    </a:lnTo>
                    <a:lnTo>
                      <a:pt x="99" y="34"/>
                    </a:lnTo>
                    <a:lnTo>
                      <a:pt x="98" y="34"/>
                    </a:lnTo>
                    <a:lnTo>
                      <a:pt x="99" y="33"/>
                    </a:lnTo>
                    <a:lnTo>
                      <a:pt x="100" y="32"/>
                    </a:lnTo>
                    <a:lnTo>
                      <a:pt x="98" y="32"/>
                    </a:lnTo>
                    <a:lnTo>
                      <a:pt x="98" y="31"/>
                    </a:lnTo>
                    <a:lnTo>
                      <a:pt x="97" y="30"/>
                    </a:lnTo>
                    <a:lnTo>
                      <a:pt x="98" y="29"/>
                    </a:lnTo>
                    <a:lnTo>
                      <a:pt x="99" y="29"/>
                    </a:lnTo>
                    <a:lnTo>
                      <a:pt x="99" y="28"/>
                    </a:lnTo>
                    <a:lnTo>
                      <a:pt x="98" y="28"/>
                    </a:lnTo>
                    <a:lnTo>
                      <a:pt x="97" y="28"/>
                    </a:lnTo>
                    <a:lnTo>
                      <a:pt x="99" y="28"/>
                    </a:lnTo>
                    <a:lnTo>
                      <a:pt x="100" y="27"/>
                    </a:lnTo>
                    <a:lnTo>
                      <a:pt x="102" y="27"/>
                    </a:lnTo>
                    <a:lnTo>
                      <a:pt x="102" y="28"/>
                    </a:lnTo>
                    <a:lnTo>
                      <a:pt x="104" y="26"/>
                    </a:lnTo>
                    <a:lnTo>
                      <a:pt x="104" y="27"/>
                    </a:lnTo>
                    <a:lnTo>
                      <a:pt x="105" y="28"/>
                    </a:lnTo>
                    <a:lnTo>
                      <a:pt x="106" y="29"/>
                    </a:lnTo>
                    <a:lnTo>
                      <a:pt x="107" y="29"/>
                    </a:lnTo>
                    <a:lnTo>
                      <a:pt x="107" y="30"/>
                    </a:lnTo>
                    <a:lnTo>
                      <a:pt x="106" y="31"/>
                    </a:lnTo>
                    <a:lnTo>
                      <a:pt x="107" y="31"/>
                    </a:lnTo>
                    <a:lnTo>
                      <a:pt x="108" y="31"/>
                    </a:lnTo>
                    <a:lnTo>
                      <a:pt x="108" y="30"/>
                    </a:lnTo>
                    <a:lnTo>
                      <a:pt x="109" y="30"/>
                    </a:lnTo>
                    <a:lnTo>
                      <a:pt x="109" y="31"/>
                    </a:lnTo>
                    <a:lnTo>
                      <a:pt x="110" y="30"/>
                    </a:lnTo>
                    <a:lnTo>
                      <a:pt x="109" y="29"/>
                    </a:lnTo>
                    <a:lnTo>
                      <a:pt x="110" y="28"/>
                    </a:lnTo>
                    <a:lnTo>
                      <a:pt x="110" y="26"/>
                    </a:lnTo>
                    <a:lnTo>
                      <a:pt x="111" y="26"/>
                    </a:lnTo>
                    <a:lnTo>
                      <a:pt x="113" y="26"/>
                    </a:lnTo>
                    <a:lnTo>
                      <a:pt x="113" y="29"/>
                    </a:lnTo>
                    <a:lnTo>
                      <a:pt x="110" y="33"/>
                    </a:lnTo>
                    <a:lnTo>
                      <a:pt x="113" y="34"/>
                    </a:lnTo>
                    <a:lnTo>
                      <a:pt x="113" y="31"/>
                    </a:lnTo>
                    <a:lnTo>
                      <a:pt x="116" y="28"/>
                    </a:lnTo>
                    <a:lnTo>
                      <a:pt x="118" y="31"/>
                    </a:lnTo>
                    <a:lnTo>
                      <a:pt x="118" y="30"/>
                    </a:lnTo>
                    <a:lnTo>
                      <a:pt x="119" y="33"/>
                    </a:lnTo>
                    <a:lnTo>
                      <a:pt x="120" y="36"/>
                    </a:lnTo>
                    <a:lnTo>
                      <a:pt x="123" y="35"/>
                    </a:lnTo>
                    <a:lnTo>
                      <a:pt x="124" y="35"/>
                    </a:lnTo>
                    <a:lnTo>
                      <a:pt x="124" y="32"/>
                    </a:lnTo>
                    <a:lnTo>
                      <a:pt x="123" y="28"/>
                    </a:lnTo>
                    <a:lnTo>
                      <a:pt x="122" y="27"/>
                    </a:lnTo>
                    <a:lnTo>
                      <a:pt x="121" y="27"/>
                    </a:lnTo>
                    <a:lnTo>
                      <a:pt x="120" y="24"/>
                    </a:lnTo>
                    <a:lnTo>
                      <a:pt x="122" y="24"/>
                    </a:lnTo>
                    <a:lnTo>
                      <a:pt x="125" y="26"/>
                    </a:lnTo>
                    <a:lnTo>
                      <a:pt x="127" y="27"/>
                    </a:lnTo>
                    <a:lnTo>
                      <a:pt x="129" y="28"/>
                    </a:lnTo>
                    <a:lnTo>
                      <a:pt x="126" y="31"/>
                    </a:lnTo>
                    <a:lnTo>
                      <a:pt x="128" y="32"/>
                    </a:lnTo>
                    <a:lnTo>
                      <a:pt x="130" y="28"/>
                    </a:lnTo>
                    <a:lnTo>
                      <a:pt x="131" y="28"/>
                    </a:lnTo>
                    <a:lnTo>
                      <a:pt x="134" y="28"/>
                    </a:lnTo>
                    <a:lnTo>
                      <a:pt x="134" y="29"/>
                    </a:lnTo>
                    <a:lnTo>
                      <a:pt x="136" y="30"/>
                    </a:lnTo>
                    <a:lnTo>
                      <a:pt x="137" y="28"/>
                    </a:lnTo>
                    <a:lnTo>
                      <a:pt x="138" y="27"/>
                    </a:lnTo>
                    <a:lnTo>
                      <a:pt x="139" y="28"/>
                    </a:lnTo>
                    <a:lnTo>
                      <a:pt x="140" y="28"/>
                    </a:lnTo>
                    <a:lnTo>
                      <a:pt x="141" y="29"/>
                    </a:lnTo>
                    <a:lnTo>
                      <a:pt x="140" y="31"/>
                    </a:lnTo>
                    <a:lnTo>
                      <a:pt x="137" y="34"/>
                    </a:lnTo>
                    <a:lnTo>
                      <a:pt x="137" y="36"/>
                    </a:lnTo>
                    <a:lnTo>
                      <a:pt x="133" y="37"/>
                    </a:lnTo>
                    <a:lnTo>
                      <a:pt x="134" y="39"/>
                    </a:lnTo>
                    <a:lnTo>
                      <a:pt x="135" y="38"/>
                    </a:lnTo>
                    <a:lnTo>
                      <a:pt x="135" y="40"/>
                    </a:lnTo>
                    <a:lnTo>
                      <a:pt x="134" y="40"/>
                    </a:lnTo>
                    <a:lnTo>
                      <a:pt x="131" y="42"/>
                    </a:lnTo>
                    <a:lnTo>
                      <a:pt x="129" y="45"/>
                    </a:lnTo>
                    <a:lnTo>
                      <a:pt x="127" y="45"/>
                    </a:lnTo>
                    <a:lnTo>
                      <a:pt x="127" y="47"/>
                    </a:lnTo>
                    <a:lnTo>
                      <a:pt x="125" y="51"/>
                    </a:lnTo>
                    <a:lnTo>
                      <a:pt x="123" y="53"/>
                    </a:lnTo>
                    <a:lnTo>
                      <a:pt x="119" y="57"/>
                    </a:lnTo>
                    <a:lnTo>
                      <a:pt x="119" y="59"/>
                    </a:lnTo>
                    <a:lnTo>
                      <a:pt x="119" y="61"/>
                    </a:lnTo>
                    <a:lnTo>
                      <a:pt x="121" y="62"/>
                    </a:lnTo>
                    <a:lnTo>
                      <a:pt x="123" y="61"/>
                    </a:lnTo>
                    <a:lnTo>
                      <a:pt x="124" y="60"/>
                    </a:lnTo>
                    <a:lnTo>
                      <a:pt x="124" y="63"/>
                    </a:lnTo>
                    <a:lnTo>
                      <a:pt x="125" y="65"/>
                    </a:lnTo>
                    <a:lnTo>
                      <a:pt x="125" y="66"/>
                    </a:lnTo>
                    <a:lnTo>
                      <a:pt x="125" y="67"/>
                    </a:lnTo>
                    <a:lnTo>
                      <a:pt x="123" y="66"/>
                    </a:lnTo>
                    <a:lnTo>
                      <a:pt x="120" y="68"/>
                    </a:lnTo>
                    <a:lnTo>
                      <a:pt x="121" y="70"/>
                    </a:lnTo>
                    <a:lnTo>
                      <a:pt x="121" y="72"/>
                    </a:lnTo>
                    <a:lnTo>
                      <a:pt x="124" y="71"/>
                    </a:lnTo>
                    <a:lnTo>
                      <a:pt x="125" y="71"/>
                    </a:lnTo>
                    <a:lnTo>
                      <a:pt x="124" y="73"/>
                    </a:lnTo>
                    <a:lnTo>
                      <a:pt x="122" y="75"/>
                    </a:lnTo>
                    <a:lnTo>
                      <a:pt x="120" y="77"/>
                    </a:lnTo>
                    <a:lnTo>
                      <a:pt x="119" y="78"/>
                    </a:lnTo>
                    <a:lnTo>
                      <a:pt x="118" y="79"/>
                    </a:lnTo>
                    <a:lnTo>
                      <a:pt x="119" y="81"/>
                    </a:lnTo>
                    <a:lnTo>
                      <a:pt x="118" y="81"/>
                    </a:lnTo>
                    <a:lnTo>
                      <a:pt x="118" y="86"/>
                    </a:lnTo>
                    <a:lnTo>
                      <a:pt x="119" y="87"/>
                    </a:lnTo>
                    <a:lnTo>
                      <a:pt x="120" y="90"/>
                    </a:lnTo>
                    <a:lnTo>
                      <a:pt x="121" y="85"/>
                    </a:lnTo>
                    <a:lnTo>
                      <a:pt x="123" y="85"/>
                    </a:lnTo>
                    <a:lnTo>
                      <a:pt x="124" y="87"/>
                    </a:lnTo>
                    <a:lnTo>
                      <a:pt x="124" y="89"/>
                    </a:lnTo>
                    <a:lnTo>
                      <a:pt x="127" y="90"/>
                    </a:lnTo>
                    <a:lnTo>
                      <a:pt x="129" y="86"/>
                    </a:lnTo>
                    <a:lnTo>
                      <a:pt x="130" y="81"/>
                    </a:lnTo>
                    <a:lnTo>
                      <a:pt x="132" y="79"/>
                    </a:lnTo>
                    <a:lnTo>
                      <a:pt x="132" y="75"/>
                    </a:lnTo>
                    <a:lnTo>
                      <a:pt x="135" y="73"/>
                    </a:lnTo>
                    <a:lnTo>
                      <a:pt x="134" y="71"/>
                    </a:lnTo>
                    <a:lnTo>
                      <a:pt x="131" y="71"/>
                    </a:lnTo>
                    <a:lnTo>
                      <a:pt x="132" y="68"/>
                    </a:lnTo>
                    <a:lnTo>
                      <a:pt x="133" y="66"/>
                    </a:lnTo>
                    <a:lnTo>
                      <a:pt x="135" y="65"/>
                    </a:lnTo>
                    <a:lnTo>
                      <a:pt x="135" y="63"/>
                    </a:lnTo>
                    <a:lnTo>
                      <a:pt x="137" y="62"/>
                    </a:lnTo>
                    <a:lnTo>
                      <a:pt x="137" y="61"/>
                    </a:lnTo>
                    <a:lnTo>
                      <a:pt x="138" y="57"/>
                    </a:lnTo>
                    <a:lnTo>
                      <a:pt x="144" y="50"/>
                    </a:lnTo>
                    <a:lnTo>
                      <a:pt x="146" y="45"/>
                    </a:lnTo>
                    <a:lnTo>
                      <a:pt x="146" y="42"/>
                    </a:lnTo>
                    <a:lnTo>
                      <a:pt x="147" y="39"/>
                    </a:lnTo>
                    <a:lnTo>
                      <a:pt x="147" y="38"/>
                    </a:lnTo>
                    <a:lnTo>
                      <a:pt x="149" y="38"/>
                    </a:lnTo>
                    <a:lnTo>
                      <a:pt x="149" y="35"/>
                    </a:lnTo>
                    <a:lnTo>
                      <a:pt x="152" y="34"/>
                    </a:lnTo>
                    <a:lnTo>
                      <a:pt x="155" y="28"/>
                    </a:lnTo>
                    <a:lnTo>
                      <a:pt x="157" y="25"/>
                    </a:lnTo>
                    <a:lnTo>
                      <a:pt x="159" y="22"/>
                    </a:lnTo>
                    <a:lnTo>
                      <a:pt x="162" y="18"/>
                    </a:lnTo>
                    <a:lnTo>
                      <a:pt x="164" y="18"/>
                    </a:lnTo>
                    <a:lnTo>
                      <a:pt x="166" y="21"/>
                    </a:lnTo>
                    <a:lnTo>
                      <a:pt x="165" y="26"/>
                    </a:lnTo>
                    <a:lnTo>
                      <a:pt x="166" y="28"/>
                    </a:lnTo>
                    <a:lnTo>
                      <a:pt x="167" y="27"/>
                    </a:lnTo>
                    <a:lnTo>
                      <a:pt x="167" y="28"/>
                    </a:lnTo>
                    <a:lnTo>
                      <a:pt x="167" y="32"/>
                    </a:lnTo>
                    <a:lnTo>
                      <a:pt x="165" y="35"/>
                    </a:lnTo>
                    <a:lnTo>
                      <a:pt x="161" y="37"/>
                    </a:lnTo>
                    <a:lnTo>
                      <a:pt x="158" y="40"/>
                    </a:lnTo>
                    <a:lnTo>
                      <a:pt x="158" y="42"/>
                    </a:lnTo>
                    <a:lnTo>
                      <a:pt x="161" y="40"/>
                    </a:lnTo>
                    <a:lnTo>
                      <a:pt x="165" y="40"/>
                    </a:lnTo>
                    <a:lnTo>
                      <a:pt x="167" y="41"/>
                    </a:lnTo>
                    <a:lnTo>
                      <a:pt x="166" y="46"/>
                    </a:lnTo>
                    <a:lnTo>
                      <a:pt x="166" y="49"/>
                    </a:lnTo>
                    <a:lnTo>
                      <a:pt x="166" y="53"/>
                    </a:lnTo>
                    <a:lnTo>
                      <a:pt x="166" y="56"/>
                    </a:lnTo>
                    <a:lnTo>
                      <a:pt x="165" y="57"/>
                    </a:lnTo>
                    <a:lnTo>
                      <a:pt x="166" y="60"/>
                    </a:lnTo>
                    <a:lnTo>
                      <a:pt x="165" y="63"/>
                    </a:lnTo>
                    <a:lnTo>
                      <a:pt x="166" y="63"/>
                    </a:lnTo>
                    <a:lnTo>
                      <a:pt x="167" y="59"/>
                    </a:lnTo>
                    <a:lnTo>
                      <a:pt x="168" y="59"/>
                    </a:lnTo>
                    <a:lnTo>
                      <a:pt x="168" y="56"/>
                    </a:lnTo>
                    <a:lnTo>
                      <a:pt x="171" y="57"/>
                    </a:lnTo>
                    <a:lnTo>
                      <a:pt x="172" y="55"/>
                    </a:lnTo>
                    <a:lnTo>
                      <a:pt x="172" y="51"/>
                    </a:lnTo>
                    <a:lnTo>
                      <a:pt x="173" y="49"/>
                    </a:lnTo>
                    <a:lnTo>
                      <a:pt x="173" y="51"/>
                    </a:lnTo>
                    <a:lnTo>
                      <a:pt x="175" y="51"/>
                    </a:lnTo>
                    <a:lnTo>
                      <a:pt x="177" y="50"/>
                    </a:lnTo>
                    <a:lnTo>
                      <a:pt x="178" y="53"/>
                    </a:lnTo>
                    <a:lnTo>
                      <a:pt x="180" y="51"/>
                    </a:lnTo>
                    <a:lnTo>
                      <a:pt x="182" y="51"/>
                    </a:lnTo>
                    <a:lnTo>
                      <a:pt x="181" y="49"/>
                    </a:lnTo>
                    <a:lnTo>
                      <a:pt x="179" y="47"/>
                    </a:lnTo>
                    <a:lnTo>
                      <a:pt x="177" y="45"/>
                    </a:lnTo>
                    <a:lnTo>
                      <a:pt x="178" y="45"/>
                    </a:lnTo>
                    <a:lnTo>
                      <a:pt x="178" y="43"/>
                    </a:lnTo>
                    <a:lnTo>
                      <a:pt x="179" y="41"/>
                    </a:lnTo>
                    <a:lnTo>
                      <a:pt x="183" y="42"/>
                    </a:lnTo>
                    <a:lnTo>
                      <a:pt x="185" y="43"/>
                    </a:lnTo>
                    <a:lnTo>
                      <a:pt x="185" y="41"/>
                    </a:lnTo>
                    <a:lnTo>
                      <a:pt x="185" y="40"/>
                    </a:lnTo>
                    <a:lnTo>
                      <a:pt x="184" y="40"/>
                    </a:lnTo>
                    <a:lnTo>
                      <a:pt x="182" y="40"/>
                    </a:lnTo>
                    <a:lnTo>
                      <a:pt x="180" y="39"/>
                    </a:lnTo>
                    <a:lnTo>
                      <a:pt x="180" y="36"/>
                    </a:lnTo>
                    <a:lnTo>
                      <a:pt x="181" y="36"/>
                    </a:lnTo>
                    <a:lnTo>
                      <a:pt x="180" y="34"/>
                    </a:lnTo>
                    <a:lnTo>
                      <a:pt x="179" y="34"/>
                    </a:lnTo>
                    <a:lnTo>
                      <a:pt x="179" y="31"/>
                    </a:lnTo>
                    <a:lnTo>
                      <a:pt x="182" y="31"/>
                    </a:lnTo>
                    <a:lnTo>
                      <a:pt x="183" y="30"/>
                    </a:lnTo>
                    <a:lnTo>
                      <a:pt x="185" y="31"/>
                    </a:lnTo>
                    <a:lnTo>
                      <a:pt x="187" y="31"/>
                    </a:lnTo>
                    <a:lnTo>
                      <a:pt x="187" y="28"/>
                    </a:lnTo>
                    <a:lnTo>
                      <a:pt x="185" y="29"/>
                    </a:lnTo>
                    <a:lnTo>
                      <a:pt x="185" y="23"/>
                    </a:lnTo>
                    <a:lnTo>
                      <a:pt x="190" y="22"/>
                    </a:lnTo>
                    <a:lnTo>
                      <a:pt x="196" y="23"/>
                    </a:lnTo>
                    <a:lnTo>
                      <a:pt x="191" y="22"/>
                    </a:lnTo>
                    <a:lnTo>
                      <a:pt x="191" y="19"/>
                    </a:lnTo>
                    <a:lnTo>
                      <a:pt x="189" y="19"/>
                    </a:lnTo>
                    <a:lnTo>
                      <a:pt x="189" y="18"/>
                    </a:lnTo>
                    <a:lnTo>
                      <a:pt x="186" y="19"/>
                    </a:lnTo>
                    <a:lnTo>
                      <a:pt x="186" y="18"/>
                    </a:lnTo>
                    <a:lnTo>
                      <a:pt x="184" y="19"/>
                    </a:lnTo>
                    <a:lnTo>
                      <a:pt x="179" y="19"/>
                    </a:lnTo>
                    <a:lnTo>
                      <a:pt x="178" y="17"/>
                    </a:lnTo>
                    <a:lnTo>
                      <a:pt x="179" y="14"/>
                    </a:lnTo>
                    <a:lnTo>
                      <a:pt x="182" y="15"/>
                    </a:lnTo>
                    <a:lnTo>
                      <a:pt x="185" y="15"/>
                    </a:lnTo>
                    <a:lnTo>
                      <a:pt x="183" y="12"/>
                    </a:lnTo>
                    <a:lnTo>
                      <a:pt x="179" y="11"/>
                    </a:lnTo>
                    <a:lnTo>
                      <a:pt x="181" y="9"/>
                    </a:lnTo>
                    <a:lnTo>
                      <a:pt x="185" y="9"/>
                    </a:lnTo>
                    <a:lnTo>
                      <a:pt x="185" y="10"/>
                    </a:lnTo>
                    <a:lnTo>
                      <a:pt x="186" y="10"/>
                    </a:lnTo>
                    <a:lnTo>
                      <a:pt x="188" y="10"/>
                    </a:lnTo>
                    <a:lnTo>
                      <a:pt x="189" y="14"/>
                    </a:lnTo>
                    <a:lnTo>
                      <a:pt x="191" y="13"/>
                    </a:lnTo>
                    <a:lnTo>
                      <a:pt x="190" y="11"/>
                    </a:lnTo>
                    <a:lnTo>
                      <a:pt x="190" y="10"/>
                    </a:lnTo>
                    <a:lnTo>
                      <a:pt x="187" y="8"/>
                    </a:lnTo>
                    <a:lnTo>
                      <a:pt x="187" y="5"/>
                    </a:lnTo>
                    <a:lnTo>
                      <a:pt x="189" y="3"/>
                    </a:lnTo>
                    <a:lnTo>
                      <a:pt x="191" y="3"/>
                    </a:lnTo>
                    <a:lnTo>
                      <a:pt x="191" y="1"/>
                    </a:lnTo>
                    <a:lnTo>
                      <a:pt x="193" y="2"/>
                    </a:lnTo>
                    <a:lnTo>
                      <a:pt x="194" y="1"/>
                    </a:lnTo>
                    <a:lnTo>
                      <a:pt x="195" y="2"/>
                    </a:lnTo>
                    <a:lnTo>
                      <a:pt x="193" y="4"/>
                    </a:lnTo>
                    <a:lnTo>
                      <a:pt x="194" y="6"/>
                    </a:lnTo>
                    <a:lnTo>
                      <a:pt x="196" y="4"/>
                    </a:lnTo>
                    <a:lnTo>
                      <a:pt x="197" y="6"/>
                    </a:lnTo>
                    <a:lnTo>
                      <a:pt x="199" y="6"/>
                    </a:lnTo>
                    <a:lnTo>
                      <a:pt x="201" y="3"/>
                    </a:lnTo>
                    <a:lnTo>
                      <a:pt x="202" y="4"/>
                    </a:lnTo>
                    <a:lnTo>
                      <a:pt x="204" y="2"/>
                    </a:lnTo>
                    <a:lnTo>
                      <a:pt x="205" y="4"/>
                    </a:lnTo>
                    <a:lnTo>
                      <a:pt x="206" y="1"/>
                    </a:lnTo>
                    <a:lnTo>
                      <a:pt x="209" y="0"/>
                    </a:lnTo>
                    <a:lnTo>
                      <a:pt x="210" y="2"/>
                    </a:lnTo>
                    <a:lnTo>
                      <a:pt x="209" y="4"/>
                    </a:lnTo>
                    <a:lnTo>
                      <a:pt x="209" y="6"/>
                    </a:lnTo>
                    <a:lnTo>
                      <a:pt x="210" y="9"/>
                    </a:lnTo>
                    <a:lnTo>
                      <a:pt x="213" y="6"/>
                    </a:lnTo>
                    <a:lnTo>
                      <a:pt x="217" y="5"/>
                    </a:lnTo>
                    <a:lnTo>
                      <a:pt x="220" y="7"/>
                    </a:lnTo>
                    <a:lnTo>
                      <a:pt x="220" y="8"/>
                    </a:lnTo>
                    <a:lnTo>
                      <a:pt x="220" y="10"/>
                    </a:lnTo>
                    <a:lnTo>
                      <a:pt x="220" y="12"/>
                    </a:lnTo>
                    <a:lnTo>
                      <a:pt x="216" y="12"/>
                    </a:lnTo>
                    <a:lnTo>
                      <a:pt x="216" y="13"/>
                    </a:lnTo>
                    <a:lnTo>
                      <a:pt x="219" y="13"/>
                    </a:lnTo>
                    <a:lnTo>
                      <a:pt x="219" y="15"/>
                    </a:lnTo>
                    <a:lnTo>
                      <a:pt x="216" y="16"/>
                    </a:lnTo>
                    <a:lnTo>
                      <a:pt x="217" y="16"/>
                    </a:lnTo>
                    <a:lnTo>
                      <a:pt x="217" y="17"/>
                    </a:lnTo>
                    <a:lnTo>
                      <a:pt x="213" y="16"/>
                    </a:lnTo>
                    <a:lnTo>
                      <a:pt x="212" y="17"/>
                    </a:lnTo>
                    <a:lnTo>
                      <a:pt x="215" y="19"/>
                    </a:lnTo>
                    <a:lnTo>
                      <a:pt x="214" y="21"/>
                    </a:lnTo>
                    <a:lnTo>
                      <a:pt x="210" y="21"/>
                    </a:lnTo>
                    <a:lnTo>
                      <a:pt x="209" y="19"/>
                    </a:lnTo>
                    <a:lnTo>
                      <a:pt x="209" y="21"/>
                    </a:lnTo>
                    <a:lnTo>
                      <a:pt x="207" y="21"/>
                    </a:lnTo>
                    <a:lnTo>
                      <a:pt x="207" y="20"/>
                    </a:lnTo>
                    <a:lnTo>
                      <a:pt x="205" y="21"/>
                    </a:lnTo>
                    <a:lnTo>
                      <a:pt x="205" y="22"/>
                    </a:lnTo>
                    <a:lnTo>
                      <a:pt x="200" y="22"/>
                    </a:lnTo>
                    <a:lnTo>
                      <a:pt x="201" y="23"/>
                    </a:lnTo>
                    <a:lnTo>
                      <a:pt x="203" y="25"/>
                    </a:lnTo>
                    <a:lnTo>
                      <a:pt x="204" y="23"/>
                    </a:lnTo>
                    <a:lnTo>
                      <a:pt x="208" y="23"/>
                    </a:lnTo>
                    <a:lnTo>
                      <a:pt x="208" y="25"/>
                    </a:lnTo>
                    <a:lnTo>
                      <a:pt x="209" y="23"/>
                    </a:lnTo>
                    <a:lnTo>
                      <a:pt x="211" y="24"/>
                    </a:lnTo>
                    <a:lnTo>
                      <a:pt x="212" y="25"/>
                    </a:lnTo>
                    <a:lnTo>
                      <a:pt x="209" y="28"/>
                    </a:lnTo>
                    <a:lnTo>
                      <a:pt x="205" y="31"/>
                    </a:lnTo>
                    <a:lnTo>
                      <a:pt x="204" y="32"/>
                    </a:lnTo>
                    <a:lnTo>
                      <a:pt x="205" y="32"/>
                    </a:lnTo>
                    <a:lnTo>
                      <a:pt x="198" y="35"/>
                    </a:lnTo>
                    <a:lnTo>
                      <a:pt x="200" y="36"/>
                    </a:lnTo>
                    <a:lnTo>
                      <a:pt x="207" y="34"/>
                    </a:lnTo>
                    <a:lnTo>
                      <a:pt x="209" y="31"/>
                    </a:lnTo>
                    <a:lnTo>
                      <a:pt x="212" y="29"/>
                    </a:lnTo>
                    <a:lnTo>
                      <a:pt x="214" y="26"/>
                    </a:lnTo>
                    <a:lnTo>
                      <a:pt x="216" y="26"/>
                    </a:lnTo>
                    <a:lnTo>
                      <a:pt x="217" y="27"/>
                    </a:lnTo>
                    <a:lnTo>
                      <a:pt x="218" y="30"/>
                    </a:lnTo>
                    <a:lnTo>
                      <a:pt x="216" y="34"/>
                    </a:lnTo>
                    <a:lnTo>
                      <a:pt x="213" y="37"/>
                    </a:lnTo>
                    <a:lnTo>
                      <a:pt x="209" y="41"/>
                    </a:lnTo>
                    <a:lnTo>
                      <a:pt x="207" y="43"/>
                    </a:lnTo>
                    <a:lnTo>
                      <a:pt x="205" y="45"/>
                    </a:lnTo>
                    <a:lnTo>
                      <a:pt x="207" y="45"/>
                    </a:lnTo>
                    <a:lnTo>
                      <a:pt x="207" y="48"/>
                    </a:lnTo>
                    <a:lnTo>
                      <a:pt x="208" y="48"/>
                    </a:lnTo>
                    <a:lnTo>
                      <a:pt x="209" y="43"/>
                    </a:lnTo>
                    <a:lnTo>
                      <a:pt x="211" y="42"/>
                    </a:lnTo>
                    <a:lnTo>
                      <a:pt x="210" y="44"/>
                    </a:lnTo>
                    <a:lnTo>
                      <a:pt x="213" y="43"/>
                    </a:lnTo>
                    <a:lnTo>
                      <a:pt x="214" y="41"/>
                    </a:lnTo>
                    <a:lnTo>
                      <a:pt x="216" y="40"/>
                    </a:lnTo>
                    <a:lnTo>
                      <a:pt x="217" y="42"/>
                    </a:lnTo>
                    <a:lnTo>
                      <a:pt x="214" y="44"/>
                    </a:lnTo>
                    <a:lnTo>
                      <a:pt x="213" y="46"/>
                    </a:lnTo>
                    <a:lnTo>
                      <a:pt x="214" y="47"/>
                    </a:lnTo>
                    <a:lnTo>
                      <a:pt x="216" y="43"/>
                    </a:lnTo>
                    <a:lnTo>
                      <a:pt x="217" y="43"/>
                    </a:lnTo>
                    <a:lnTo>
                      <a:pt x="218" y="40"/>
                    </a:lnTo>
                    <a:lnTo>
                      <a:pt x="220" y="40"/>
                    </a:lnTo>
                    <a:lnTo>
                      <a:pt x="221" y="40"/>
                    </a:lnTo>
                    <a:lnTo>
                      <a:pt x="219" y="48"/>
                    </a:lnTo>
                    <a:lnTo>
                      <a:pt x="218" y="54"/>
                    </a:lnTo>
                    <a:lnTo>
                      <a:pt x="218" y="57"/>
                    </a:lnTo>
                    <a:lnTo>
                      <a:pt x="220" y="63"/>
                    </a:lnTo>
                    <a:lnTo>
                      <a:pt x="220" y="67"/>
                    </a:lnTo>
                    <a:lnTo>
                      <a:pt x="220" y="71"/>
                    </a:lnTo>
                    <a:lnTo>
                      <a:pt x="217" y="73"/>
                    </a:lnTo>
                    <a:lnTo>
                      <a:pt x="219" y="75"/>
                    </a:lnTo>
                    <a:lnTo>
                      <a:pt x="222" y="69"/>
                    </a:lnTo>
                    <a:lnTo>
                      <a:pt x="222" y="65"/>
                    </a:lnTo>
                    <a:lnTo>
                      <a:pt x="220" y="60"/>
                    </a:lnTo>
                    <a:lnTo>
                      <a:pt x="220" y="56"/>
                    </a:lnTo>
                    <a:lnTo>
                      <a:pt x="220" y="51"/>
                    </a:lnTo>
                    <a:lnTo>
                      <a:pt x="219" y="49"/>
                    </a:lnTo>
                    <a:lnTo>
                      <a:pt x="221" y="46"/>
                    </a:lnTo>
                    <a:lnTo>
                      <a:pt x="221" y="44"/>
                    </a:lnTo>
                    <a:lnTo>
                      <a:pt x="221" y="42"/>
                    </a:lnTo>
                    <a:lnTo>
                      <a:pt x="225" y="41"/>
                    </a:lnTo>
                    <a:lnTo>
                      <a:pt x="226" y="43"/>
                    </a:lnTo>
                    <a:lnTo>
                      <a:pt x="226" y="40"/>
                    </a:lnTo>
                    <a:lnTo>
                      <a:pt x="227" y="40"/>
                    </a:lnTo>
                    <a:lnTo>
                      <a:pt x="227" y="39"/>
                    </a:lnTo>
                    <a:lnTo>
                      <a:pt x="225" y="40"/>
                    </a:lnTo>
                    <a:lnTo>
                      <a:pt x="223" y="37"/>
                    </a:lnTo>
                    <a:lnTo>
                      <a:pt x="222" y="35"/>
                    </a:lnTo>
                    <a:lnTo>
                      <a:pt x="224" y="31"/>
                    </a:lnTo>
                    <a:lnTo>
                      <a:pt x="224" y="27"/>
                    </a:lnTo>
                    <a:lnTo>
                      <a:pt x="227" y="26"/>
                    </a:lnTo>
                    <a:lnTo>
                      <a:pt x="227" y="25"/>
                    </a:lnTo>
                    <a:lnTo>
                      <a:pt x="225" y="25"/>
                    </a:lnTo>
                    <a:lnTo>
                      <a:pt x="224" y="23"/>
                    </a:lnTo>
                    <a:lnTo>
                      <a:pt x="225" y="21"/>
                    </a:lnTo>
                    <a:lnTo>
                      <a:pt x="227" y="19"/>
                    </a:lnTo>
                    <a:lnTo>
                      <a:pt x="227" y="17"/>
                    </a:lnTo>
                    <a:lnTo>
                      <a:pt x="229" y="14"/>
                    </a:lnTo>
                    <a:lnTo>
                      <a:pt x="232" y="11"/>
                    </a:lnTo>
                    <a:lnTo>
                      <a:pt x="235" y="10"/>
                    </a:lnTo>
                    <a:lnTo>
                      <a:pt x="238" y="9"/>
                    </a:lnTo>
                    <a:lnTo>
                      <a:pt x="239" y="10"/>
                    </a:lnTo>
                    <a:lnTo>
                      <a:pt x="242" y="10"/>
                    </a:lnTo>
                    <a:lnTo>
                      <a:pt x="244" y="10"/>
                    </a:lnTo>
                    <a:lnTo>
                      <a:pt x="245" y="12"/>
                    </a:lnTo>
                    <a:lnTo>
                      <a:pt x="246" y="13"/>
                    </a:lnTo>
                    <a:lnTo>
                      <a:pt x="250" y="13"/>
                    </a:lnTo>
                    <a:lnTo>
                      <a:pt x="249" y="15"/>
                    </a:lnTo>
                    <a:lnTo>
                      <a:pt x="248" y="16"/>
                    </a:lnTo>
                    <a:lnTo>
                      <a:pt x="246" y="17"/>
                    </a:lnTo>
                    <a:lnTo>
                      <a:pt x="246" y="18"/>
                    </a:lnTo>
                    <a:lnTo>
                      <a:pt x="250" y="16"/>
                    </a:lnTo>
                    <a:lnTo>
                      <a:pt x="250" y="17"/>
                    </a:lnTo>
                    <a:lnTo>
                      <a:pt x="249" y="19"/>
                    </a:lnTo>
                    <a:lnTo>
                      <a:pt x="250" y="19"/>
                    </a:lnTo>
                    <a:lnTo>
                      <a:pt x="247" y="22"/>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33" name="Freeform 106"/>
              <p:cNvSpPr>
                <a:spLocks/>
              </p:cNvSpPr>
              <p:nvPr/>
            </p:nvSpPr>
            <p:spPr bwMode="auto">
              <a:xfrm>
                <a:off x="8780463" y="1162050"/>
                <a:ext cx="387350" cy="219075"/>
              </a:xfrm>
              <a:custGeom>
                <a:avLst/>
                <a:gdLst>
                  <a:gd name="T0" fmla="*/ 2147483647 w 244"/>
                  <a:gd name="T1" fmla="*/ 2147483647 h 138"/>
                  <a:gd name="T2" fmla="*/ 2147483647 w 244"/>
                  <a:gd name="T3" fmla="*/ 2147483647 h 138"/>
                  <a:gd name="T4" fmla="*/ 2147483647 w 244"/>
                  <a:gd name="T5" fmla="*/ 2147483647 h 138"/>
                  <a:gd name="T6" fmla="*/ 2147483647 w 244"/>
                  <a:gd name="T7" fmla="*/ 2147483647 h 138"/>
                  <a:gd name="T8" fmla="*/ 2147483647 w 244"/>
                  <a:gd name="T9" fmla="*/ 2147483647 h 138"/>
                  <a:gd name="T10" fmla="*/ 2147483647 w 244"/>
                  <a:gd name="T11" fmla="*/ 2147483647 h 138"/>
                  <a:gd name="T12" fmla="*/ 2147483647 w 244"/>
                  <a:gd name="T13" fmla="*/ 2147483647 h 138"/>
                  <a:gd name="T14" fmla="*/ 0 w 244"/>
                  <a:gd name="T15" fmla="*/ 2147483647 h 138"/>
                  <a:gd name="T16" fmla="*/ 2147483647 w 244"/>
                  <a:gd name="T17" fmla="*/ 2147483647 h 138"/>
                  <a:gd name="T18" fmla="*/ 2147483647 w 244"/>
                  <a:gd name="T19" fmla="*/ 2147483647 h 138"/>
                  <a:gd name="T20" fmla="*/ 2147483647 w 244"/>
                  <a:gd name="T21" fmla="*/ 2147483647 h 138"/>
                  <a:gd name="T22" fmla="*/ 2147483647 w 244"/>
                  <a:gd name="T23" fmla="*/ 2147483647 h 138"/>
                  <a:gd name="T24" fmla="*/ 2147483647 w 244"/>
                  <a:gd name="T25" fmla="*/ 2147483647 h 138"/>
                  <a:gd name="T26" fmla="*/ 2147483647 w 244"/>
                  <a:gd name="T27" fmla="*/ 2147483647 h 138"/>
                  <a:gd name="T28" fmla="*/ 2147483647 w 244"/>
                  <a:gd name="T29" fmla="*/ 2147483647 h 138"/>
                  <a:gd name="T30" fmla="*/ 2147483647 w 244"/>
                  <a:gd name="T31" fmla="*/ 2147483647 h 138"/>
                  <a:gd name="T32" fmla="*/ 2147483647 w 244"/>
                  <a:gd name="T33" fmla="*/ 2147483647 h 138"/>
                  <a:gd name="T34" fmla="*/ 2147483647 w 244"/>
                  <a:gd name="T35" fmla="*/ 2147483647 h 138"/>
                  <a:gd name="T36" fmla="*/ 2147483647 w 244"/>
                  <a:gd name="T37" fmla="*/ 2147483647 h 138"/>
                  <a:gd name="T38" fmla="*/ 2147483647 w 244"/>
                  <a:gd name="T39" fmla="*/ 2147483647 h 138"/>
                  <a:gd name="T40" fmla="*/ 2147483647 w 244"/>
                  <a:gd name="T41" fmla="*/ 2147483647 h 138"/>
                  <a:gd name="T42" fmla="*/ 2147483647 w 244"/>
                  <a:gd name="T43" fmla="*/ 2147483647 h 138"/>
                  <a:gd name="T44" fmla="*/ 2147483647 w 244"/>
                  <a:gd name="T45" fmla="*/ 2147483647 h 138"/>
                  <a:gd name="T46" fmla="*/ 2147483647 w 244"/>
                  <a:gd name="T47" fmla="*/ 2147483647 h 138"/>
                  <a:gd name="T48" fmla="*/ 2147483647 w 244"/>
                  <a:gd name="T49" fmla="*/ 2147483647 h 138"/>
                  <a:gd name="T50" fmla="*/ 2147483647 w 244"/>
                  <a:gd name="T51" fmla="*/ 2147483647 h 138"/>
                  <a:gd name="T52" fmla="*/ 2147483647 w 244"/>
                  <a:gd name="T53" fmla="*/ 2147483647 h 138"/>
                  <a:gd name="T54" fmla="*/ 2147483647 w 244"/>
                  <a:gd name="T55" fmla="*/ 2147483647 h 138"/>
                  <a:gd name="T56" fmla="*/ 2147483647 w 244"/>
                  <a:gd name="T57" fmla="*/ 2147483647 h 138"/>
                  <a:gd name="T58" fmla="*/ 2147483647 w 244"/>
                  <a:gd name="T59" fmla="*/ 2147483647 h 138"/>
                  <a:gd name="T60" fmla="*/ 2147483647 w 244"/>
                  <a:gd name="T61" fmla="*/ 2147483647 h 138"/>
                  <a:gd name="T62" fmla="*/ 2147483647 w 244"/>
                  <a:gd name="T63" fmla="*/ 2147483647 h 138"/>
                  <a:gd name="T64" fmla="*/ 2147483647 w 244"/>
                  <a:gd name="T65" fmla="*/ 2147483647 h 138"/>
                  <a:gd name="T66" fmla="*/ 2147483647 w 244"/>
                  <a:gd name="T67" fmla="*/ 2147483647 h 138"/>
                  <a:gd name="T68" fmla="*/ 2147483647 w 244"/>
                  <a:gd name="T69" fmla="*/ 2147483647 h 138"/>
                  <a:gd name="T70" fmla="*/ 2147483647 w 244"/>
                  <a:gd name="T71" fmla="*/ 2147483647 h 138"/>
                  <a:gd name="T72" fmla="*/ 2147483647 w 244"/>
                  <a:gd name="T73" fmla="*/ 2147483647 h 138"/>
                  <a:gd name="T74" fmla="*/ 2147483647 w 244"/>
                  <a:gd name="T75" fmla="*/ 2147483647 h 138"/>
                  <a:gd name="T76" fmla="*/ 2147483647 w 244"/>
                  <a:gd name="T77" fmla="*/ 2147483647 h 138"/>
                  <a:gd name="T78" fmla="*/ 2147483647 w 244"/>
                  <a:gd name="T79" fmla="*/ 2147483647 h 138"/>
                  <a:gd name="T80" fmla="*/ 2147483647 w 244"/>
                  <a:gd name="T81" fmla="*/ 2147483647 h 138"/>
                  <a:gd name="T82" fmla="*/ 2147483647 w 244"/>
                  <a:gd name="T83" fmla="*/ 2147483647 h 138"/>
                  <a:gd name="T84" fmla="*/ 2147483647 w 244"/>
                  <a:gd name="T85" fmla="*/ 2147483647 h 138"/>
                  <a:gd name="T86" fmla="*/ 2147483647 w 244"/>
                  <a:gd name="T87" fmla="*/ 2147483647 h 138"/>
                  <a:gd name="T88" fmla="*/ 2147483647 w 244"/>
                  <a:gd name="T89" fmla="*/ 2147483647 h 138"/>
                  <a:gd name="T90" fmla="*/ 2147483647 w 244"/>
                  <a:gd name="T91" fmla="*/ 2147483647 h 138"/>
                  <a:gd name="T92" fmla="*/ 2147483647 w 244"/>
                  <a:gd name="T93" fmla="*/ 2147483647 h 138"/>
                  <a:gd name="T94" fmla="*/ 2147483647 w 244"/>
                  <a:gd name="T95" fmla="*/ 2147483647 h 138"/>
                  <a:gd name="T96" fmla="*/ 2147483647 w 244"/>
                  <a:gd name="T97" fmla="*/ 2147483647 h 138"/>
                  <a:gd name="T98" fmla="*/ 2147483647 w 244"/>
                  <a:gd name="T99" fmla="*/ 2147483647 h 138"/>
                  <a:gd name="T100" fmla="*/ 2147483647 w 244"/>
                  <a:gd name="T101" fmla="*/ 2147483647 h 138"/>
                  <a:gd name="T102" fmla="*/ 2147483647 w 244"/>
                  <a:gd name="T103" fmla="*/ 2147483647 h 138"/>
                  <a:gd name="T104" fmla="*/ 2147483647 w 244"/>
                  <a:gd name="T105" fmla="*/ 2147483647 h 138"/>
                  <a:gd name="T106" fmla="*/ 2147483647 w 244"/>
                  <a:gd name="T107" fmla="*/ 2147483647 h 138"/>
                  <a:gd name="T108" fmla="*/ 2147483647 w 244"/>
                  <a:gd name="T109" fmla="*/ 2147483647 h 138"/>
                  <a:gd name="T110" fmla="*/ 2147483647 w 244"/>
                  <a:gd name="T111" fmla="*/ 2147483647 h 138"/>
                  <a:gd name="T112" fmla="*/ 2147483647 w 244"/>
                  <a:gd name="T113" fmla="*/ 2147483647 h 138"/>
                  <a:gd name="T114" fmla="*/ 2147483647 w 244"/>
                  <a:gd name="T115" fmla="*/ 2147483647 h 138"/>
                  <a:gd name="T116" fmla="*/ 2147483647 w 244"/>
                  <a:gd name="T117" fmla="*/ 2147483647 h 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4"/>
                  <a:gd name="T178" fmla="*/ 0 h 138"/>
                  <a:gd name="T179" fmla="*/ 244 w 244"/>
                  <a:gd name="T180" fmla="*/ 138 h 1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4" h="138">
                    <a:moveTo>
                      <a:pt x="29" y="137"/>
                    </a:moveTo>
                    <a:lnTo>
                      <a:pt x="31" y="137"/>
                    </a:lnTo>
                    <a:lnTo>
                      <a:pt x="32" y="137"/>
                    </a:lnTo>
                    <a:lnTo>
                      <a:pt x="32" y="136"/>
                    </a:lnTo>
                    <a:lnTo>
                      <a:pt x="30" y="136"/>
                    </a:lnTo>
                    <a:lnTo>
                      <a:pt x="29" y="136"/>
                    </a:lnTo>
                    <a:lnTo>
                      <a:pt x="27" y="135"/>
                    </a:lnTo>
                    <a:lnTo>
                      <a:pt x="26" y="135"/>
                    </a:lnTo>
                    <a:lnTo>
                      <a:pt x="27" y="134"/>
                    </a:lnTo>
                    <a:lnTo>
                      <a:pt x="27" y="132"/>
                    </a:lnTo>
                    <a:lnTo>
                      <a:pt x="29" y="132"/>
                    </a:lnTo>
                    <a:lnTo>
                      <a:pt x="30" y="132"/>
                    </a:lnTo>
                    <a:lnTo>
                      <a:pt x="30" y="131"/>
                    </a:lnTo>
                    <a:lnTo>
                      <a:pt x="32" y="130"/>
                    </a:lnTo>
                    <a:lnTo>
                      <a:pt x="34" y="129"/>
                    </a:lnTo>
                    <a:lnTo>
                      <a:pt x="35" y="128"/>
                    </a:lnTo>
                    <a:lnTo>
                      <a:pt x="37" y="127"/>
                    </a:lnTo>
                    <a:lnTo>
                      <a:pt x="36" y="126"/>
                    </a:lnTo>
                    <a:lnTo>
                      <a:pt x="35" y="125"/>
                    </a:lnTo>
                    <a:lnTo>
                      <a:pt x="35" y="124"/>
                    </a:lnTo>
                    <a:lnTo>
                      <a:pt x="35" y="123"/>
                    </a:lnTo>
                    <a:lnTo>
                      <a:pt x="33" y="124"/>
                    </a:lnTo>
                    <a:lnTo>
                      <a:pt x="31" y="125"/>
                    </a:lnTo>
                    <a:lnTo>
                      <a:pt x="29" y="127"/>
                    </a:lnTo>
                    <a:lnTo>
                      <a:pt x="28" y="129"/>
                    </a:lnTo>
                    <a:lnTo>
                      <a:pt x="26" y="130"/>
                    </a:lnTo>
                    <a:lnTo>
                      <a:pt x="23" y="131"/>
                    </a:lnTo>
                    <a:lnTo>
                      <a:pt x="22" y="131"/>
                    </a:lnTo>
                    <a:lnTo>
                      <a:pt x="19" y="131"/>
                    </a:lnTo>
                    <a:lnTo>
                      <a:pt x="18" y="133"/>
                    </a:lnTo>
                    <a:lnTo>
                      <a:pt x="19" y="133"/>
                    </a:lnTo>
                    <a:lnTo>
                      <a:pt x="20" y="135"/>
                    </a:lnTo>
                    <a:lnTo>
                      <a:pt x="18" y="136"/>
                    </a:lnTo>
                    <a:lnTo>
                      <a:pt x="16" y="137"/>
                    </a:lnTo>
                    <a:lnTo>
                      <a:pt x="13" y="137"/>
                    </a:lnTo>
                    <a:lnTo>
                      <a:pt x="12" y="137"/>
                    </a:lnTo>
                    <a:lnTo>
                      <a:pt x="9" y="136"/>
                    </a:lnTo>
                    <a:lnTo>
                      <a:pt x="8" y="134"/>
                    </a:lnTo>
                    <a:lnTo>
                      <a:pt x="8" y="132"/>
                    </a:lnTo>
                    <a:lnTo>
                      <a:pt x="10" y="131"/>
                    </a:lnTo>
                    <a:lnTo>
                      <a:pt x="12" y="132"/>
                    </a:lnTo>
                    <a:lnTo>
                      <a:pt x="13" y="132"/>
                    </a:lnTo>
                    <a:lnTo>
                      <a:pt x="15" y="132"/>
                    </a:lnTo>
                    <a:lnTo>
                      <a:pt x="16" y="130"/>
                    </a:lnTo>
                    <a:lnTo>
                      <a:pt x="15" y="129"/>
                    </a:lnTo>
                    <a:lnTo>
                      <a:pt x="14" y="129"/>
                    </a:lnTo>
                    <a:lnTo>
                      <a:pt x="13" y="128"/>
                    </a:lnTo>
                    <a:lnTo>
                      <a:pt x="14" y="126"/>
                    </a:lnTo>
                    <a:lnTo>
                      <a:pt x="17" y="126"/>
                    </a:lnTo>
                    <a:lnTo>
                      <a:pt x="19" y="124"/>
                    </a:lnTo>
                    <a:lnTo>
                      <a:pt x="22" y="124"/>
                    </a:lnTo>
                    <a:lnTo>
                      <a:pt x="23" y="122"/>
                    </a:lnTo>
                    <a:lnTo>
                      <a:pt x="25" y="121"/>
                    </a:lnTo>
                    <a:lnTo>
                      <a:pt x="25" y="119"/>
                    </a:lnTo>
                    <a:lnTo>
                      <a:pt x="25" y="118"/>
                    </a:lnTo>
                    <a:lnTo>
                      <a:pt x="23" y="118"/>
                    </a:lnTo>
                    <a:lnTo>
                      <a:pt x="21" y="118"/>
                    </a:lnTo>
                    <a:lnTo>
                      <a:pt x="22" y="119"/>
                    </a:lnTo>
                    <a:lnTo>
                      <a:pt x="23" y="121"/>
                    </a:lnTo>
                    <a:lnTo>
                      <a:pt x="20" y="123"/>
                    </a:lnTo>
                    <a:lnTo>
                      <a:pt x="19" y="120"/>
                    </a:lnTo>
                    <a:lnTo>
                      <a:pt x="18" y="124"/>
                    </a:lnTo>
                    <a:lnTo>
                      <a:pt x="15" y="125"/>
                    </a:lnTo>
                    <a:lnTo>
                      <a:pt x="14" y="122"/>
                    </a:lnTo>
                    <a:lnTo>
                      <a:pt x="12" y="125"/>
                    </a:lnTo>
                    <a:lnTo>
                      <a:pt x="12" y="126"/>
                    </a:lnTo>
                    <a:lnTo>
                      <a:pt x="10" y="124"/>
                    </a:lnTo>
                    <a:lnTo>
                      <a:pt x="9" y="126"/>
                    </a:lnTo>
                    <a:lnTo>
                      <a:pt x="8" y="127"/>
                    </a:lnTo>
                    <a:lnTo>
                      <a:pt x="8" y="128"/>
                    </a:lnTo>
                    <a:lnTo>
                      <a:pt x="7" y="129"/>
                    </a:lnTo>
                    <a:lnTo>
                      <a:pt x="4" y="130"/>
                    </a:lnTo>
                    <a:lnTo>
                      <a:pt x="2" y="130"/>
                    </a:lnTo>
                    <a:lnTo>
                      <a:pt x="0" y="128"/>
                    </a:lnTo>
                    <a:lnTo>
                      <a:pt x="0" y="125"/>
                    </a:lnTo>
                    <a:lnTo>
                      <a:pt x="0" y="124"/>
                    </a:lnTo>
                    <a:lnTo>
                      <a:pt x="2" y="124"/>
                    </a:lnTo>
                    <a:lnTo>
                      <a:pt x="1" y="123"/>
                    </a:lnTo>
                    <a:lnTo>
                      <a:pt x="2" y="121"/>
                    </a:lnTo>
                    <a:lnTo>
                      <a:pt x="4" y="121"/>
                    </a:lnTo>
                    <a:lnTo>
                      <a:pt x="5" y="120"/>
                    </a:lnTo>
                    <a:lnTo>
                      <a:pt x="6" y="119"/>
                    </a:lnTo>
                    <a:lnTo>
                      <a:pt x="3" y="120"/>
                    </a:lnTo>
                    <a:lnTo>
                      <a:pt x="2" y="118"/>
                    </a:lnTo>
                    <a:lnTo>
                      <a:pt x="1" y="118"/>
                    </a:lnTo>
                    <a:lnTo>
                      <a:pt x="3" y="117"/>
                    </a:lnTo>
                    <a:lnTo>
                      <a:pt x="5" y="117"/>
                    </a:lnTo>
                    <a:lnTo>
                      <a:pt x="5" y="115"/>
                    </a:lnTo>
                    <a:lnTo>
                      <a:pt x="6" y="115"/>
                    </a:lnTo>
                    <a:lnTo>
                      <a:pt x="6" y="117"/>
                    </a:lnTo>
                    <a:lnTo>
                      <a:pt x="6" y="118"/>
                    </a:lnTo>
                    <a:lnTo>
                      <a:pt x="7" y="119"/>
                    </a:lnTo>
                    <a:lnTo>
                      <a:pt x="7" y="118"/>
                    </a:lnTo>
                    <a:lnTo>
                      <a:pt x="8" y="117"/>
                    </a:lnTo>
                    <a:lnTo>
                      <a:pt x="7" y="116"/>
                    </a:lnTo>
                    <a:lnTo>
                      <a:pt x="8" y="114"/>
                    </a:lnTo>
                    <a:lnTo>
                      <a:pt x="8" y="113"/>
                    </a:lnTo>
                    <a:lnTo>
                      <a:pt x="10" y="113"/>
                    </a:lnTo>
                    <a:lnTo>
                      <a:pt x="10" y="115"/>
                    </a:lnTo>
                    <a:lnTo>
                      <a:pt x="10" y="117"/>
                    </a:lnTo>
                    <a:lnTo>
                      <a:pt x="10" y="118"/>
                    </a:lnTo>
                    <a:lnTo>
                      <a:pt x="11" y="118"/>
                    </a:lnTo>
                    <a:lnTo>
                      <a:pt x="12" y="118"/>
                    </a:lnTo>
                    <a:lnTo>
                      <a:pt x="13" y="117"/>
                    </a:lnTo>
                    <a:lnTo>
                      <a:pt x="14" y="116"/>
                    </a:lnTo>
                    <a:lnTo>
                      <a:pt x="16" y="116"/>
                    </a:lnTo>
                    <a:lnTo>
                      <a:pt x="16" y="118"/>
                    </a:lnTo>
                    <a:lnTo>
                      <a:pt x="18" y="116"/>
                    </a:lnTo>
                    <a:lnTo>
                      <a:pt x="17" y="115"/>
                    </a:lnTo>
                    <a:lnTo>
                      <a:pt x="18" y="114"/>
                    </a:lnTo>
                    <a:lnTo>
                      <a:pt x="16" y="112"/>
                    </a:lnTo>
                    <a:lnTo>
                      <a:pt x="17" y="112"/>
                    </a:lnTo>
                    <a:lnTo>
                      <a:pt x="18" y="112"/>
                    </a:lnTo>
                    <a:lnTo>
                      <a:pt x="20" y="113"/>
                    </a:lnTo>
                    <a:lnTo>
                      <a:pt x="20" y="115"/>
                    </a:lnTo>
                    <a:lnTo>
                      <a:pt x="21" y="113"/>
                    </a:lnTo>
                    <a:lnTo>
                      <a:pt x="21" y="112"/>
                    </a:lnTo>
                    <a:lnTo>
                      <a:pt x="23" y="112"/>
                    </a:lnTo>
                    <a:lnTo>
                      <a:pt x="23" y="113"/>
                    </a:lnTo>
                    <a:lnTo>
                      <a:pt x="24" y="115"/>
                    </a:lnTo>
                    <a:lnTo>
                      <a:pt x="24" y="113"/>
                    </a:lnTo>
                    <a:lnTo>
                      <a:pt x="23" y="111"/>
                    </a:lnTo>
                    <a:lnTo>
                      <a:pt x="23" y="110"/>
                    </a:lnTo>
                    <a:lnTo>
                      <a:pt x="22" y="108"/>
                    </a:lnTo>
                    <a:lnTo>
                      <a:pt x="21" y="106"/>
                    </a:lnTo>
                    <a:lnTo>
                      <a:pt x="20" y="104"/>
                    </a:lnTo>
                    <a:lnTo>
                      <a:pt x="21" y="100"/>
                    </a:lnTo>
                    <a:lnTo>
                      <a:pt x="23" y="100"/>
                    </a:lnTo>
                    <a:lnTo>
                      <a:pt x="24" y="100"/>
                    </a:lnTo>
                    <a:lnTo>
                      <a:pt x="25" y="102"/>
                    </a:lnTo>
                    <a:lnTo>
                      <a:pt x="24" y="103"/>
                    </a:lnTo>
                    <a:lnTo>
                      <a:pt x="25" y="105"/>
                    </a:lnTo>
                    <a:lnTo>
                      <a:pt x="27" y="106"/>
                    </a:lnTo>
                    <a:lnTo>
                      <a:pt x="29" y="106"/>
                    </a:lnTo>
                    <a:lnTo>
                      <a:pt x="29" y="108"/>
                    </a:lnTo>
                    <a:lnTo>
                      <a:pt x="29" y="111"/>
                    </a:lnTo>
                    <a:lnTo>
                      <a:pt x="28" y="112"/>
                    </a:lnTo>
                    <a:lnTo>
                      <a:pt x="29" y="112"/>
                    </a:lnTo>
                    <a:lnTo>
                      <a:pt x="30" y="110"/>
                    </a:lnTo>
                    <a:lnTo>
                      <a:pt x="32" y="111"/>
                    </a:lnTo>
                    <a:lnTo>
                      <a:pt x="32" y="113"/>
                    </a:lnTo>
                    <a:lnTo>
                      <a:pt x="31" y="115"/>
                    </a:lnTo>
                    <a:lnTo>
                      <a:pt x="29" y="115"/>
                    </a:lnTo>
                    <a:lnTo>
                      <a:pt x="30" y="117"/>
                    </a:lnTo>
                    <a:lnTo>
                      <a:pt x="29" y="118"/>
                    </a:lnTo>
                    <a:lnTo>
                      <a:pt x="31" y="118"/>
                    </a:lnTo>
                    <a:lnTo>
                      <a:pt x="33" y="119"/>
                    </a:lnTo>
                    <a:lnTo>
                      <a:pt x="34" y="121"/>
                    </a:lnTo>
                    <a:lnTo>
                      <a:pt x="35" y="120"/>
                    </a:lnTo>
                    <a:lnTo>
                      <a:pt x="36" y="120"/>
                    </a:lnTo>
                    <a:lnTo>
                      <a:pt x="36" y="119"/>
                    </a:lnTo>
                    <a:lnTo>
                      <a:pt x="35" y="118"/>
                    </a:lnTo>
                    <a:lnTo>
                      <a:pt x="35" y="117"/>
                    </a:lnTo>
                    <a:lnTo>
                      <a:pt x="35" y="114"/>
                    </a:lnTo>
                    <a:lnTo>
                      <a:pt x="36" y="113"/>
                    </a:lnTo>
                    <a:lnTo>
                      <a:pt x="37" y="112"/>
                    </a:lnTo>
                    <a:lnTo>
                      <a:pt x="39" y="112"/>
                    </a:lnTo>
                    <a:lnTo>
                      <a:pt x="41" y="113"/>
                    </a:lnTo>
                    <a:lnTo>
                      <a:pt x="41" y="112"/>
                    </a:lnTo>
                    <a:lnTo>
                      <a:pt x="41" y="111"/>
                    </a:lnTo>
                    <a:lnTo>
                      <a:pt x="40" y="110"/>
                    </a:lnTo>
                    <a:lnTo>
                      <a:pt x="38" y="110"/>
                    </a:lnTo>
                    <a:lnTo>
                      <a:pt x="38" y="108"/>
                    </a:lnTo>
                    <a:lnTo>
                      <a:pt x="39" y="107"/>
                    </a:lnTo>
                    <a:lnTo>
                      <a:pt x="40" y="106"/>
                    </a:lnTo>
                    <a:lnTo>
                      <a:pt x="40" y="105"/>
                    </a:lnTo>
                    <a:lnTo>
                      <a:pt x="41" y="103"/>
                    </a:lnTo>
                    <a:lnTo>
                      <a:pt x="41" y="101"/>
                    </a:lnTo>
                    <a:lnTo>
                      <a:pt x="40" y="100"/>
                    </a:lnTo>
                    <a:lnTo>
                      <a:pt x="37" y="99"/>
                    </a:lnTo>
                    <a:lnTo>
                      <a:pt x="36" y="98"/>
                    </a:lnTo>
                    <a:lnTo>
                      <a:pt x="36" y="97"/>
                    </a:lnTo>
                    <a:lnTo>
                      <a:pt x="37" y="94"/>
                    </a:lnTo>
                    <a:lnTo>
                      <a:pt x="38" y="93"/>
                    </a:lnTo>
                    <a:lnTo>
                      <a:pt x="40" y="90"/>
                    </a:lnTo>
                    <a:lnTo>
                      <a:pt x="41" y="89"/>
                    </a:lnTo>
                    <a:lnTo>
                      <a:pt x="44" y="88"/>
                    </a:lnTo>
                    <a:lnTo>
                      <a:pt x="45" y="87"/>
                    </a:lnTo>
                    <a:lnTo>
                      <a:pt x="46" y="84"/>
                    </a:lnTo>
                    <a:lnTo>
                      <a:pt x="47" y="82"/>
                    </a:lnTo>
                    <a:lnTo>
                      <a:pt x="46" y="82"/>
                    </a:lnTo>
                    <a:lnTo>
                      <a:pt x="53" y="76"/>
                    </a:lnTo>
                    <a:lnTo>
                      <a:pt x="55" y="76"/>
                    </a:lnTo>
                    <a:lnTo>
                      <a:pt x="57" y="76"/>
                    </a:lnTo>
                    <a:lnTo>
                      <a:pt x="58" y="78"/>
                    </a:lnTo>
                    <a:lnTo>
                      <a:pt x="56" y="81"/>
                    </a:lnTo>
                    <a:lnTo>
                      <a:pt x="54" y="84"/>
                    </a:lnTo>
                    <a:lnTo>
                      <a:pt x="53" y="87"/>
                    </a:lnTo>
                    <a:lnTo>
                      <a:pt x="53" y="88"/>
                    </a:lnTo>
                    <a:lnTo>
                      <a:pt x="50" y="93"/>
                    </a:lnTo>
                    <a:lnTo>
                      <a:pt x="48" y="95"/>
                    </a:lnTo>
                    <a:lnTo>
                      <a:pt x="46" y="98"/>
                    </a:lnTo>
                    <a:lnTo>
                      <a:pt x="44" y="100"/>
                    </a:lnTo>
                    <a:lnTo>
                      <a:pt x="41" y="101"/>
                    </a:lnTo>
                    <a:lnTo>
                      <a:pt x="43" y="102"/>
                    </a:lnTo>
                    <a:lnTo>
                      <a:pt x="46" y="101"/>
                    </a:lnTo>
                    <a:lnTo>
                      <a:pt x="47" y="102"/>
                    </a:lnTo>
                    <a:lnTo>
                      <a:pt x="48" y="103"/>
                    </a:lnTo>
                    <a:lnTo>
                      <a:pt x="50" y="106"/>
                    </a:lnTo>
                    <a:lnTo>
                      <a:pt x="51" y="108"/>
                    </a:lnTo>
                    <a:lnTo>
                      <a:pt x="51" y="110"/>
                    </a:lnTo>
                    <a:lnTo>
                      <a:pt x="50" y="112"/>
                    </a:lnTo>
                    <a:lnTo>
                      <a:pt x="49" y="114"/>
                    </a:lnTo>
                    <a:lnTo>
                      <a:pt x="48" y="117"/>
                    </a:lnTo>
                    <a:lnTo>
                      <a:pt x="50" y="115"/>
                    </a:lnTo>
                    <a:lnTo>
                      <a:pt x="52" y="114"/>
                    </a:lnTo>
                    <a:lnTo>
                      <a:pt x="53" y="115"/>
                    </a:lnTo>
                    <a:lnTo>
                      <a:pt x="53" y="118"/>
                    </a:lnTo>
                    <a:lnTo>
                      <a:pt x="53" y="119"/>
                    </a:lnTo>
                    <a:lnTo>
                      <a:pt x="52" y="122"/>
                    </a:lnTo>
                    <a:lnTo>
                      <a:pt x="51" y="123"/>
                    </a:lnTo>
                    <a:lnTo>
                      <a:pt x="50" y="124"/>
                    </a:lnTo>
                    <a:lnTo>
                      <a:pt x="51" y="125"/>
                    </a:lnTo>
                    <a:lnTo>
                      <a:pt x="53" y="123"/>
                    </a:lnTo>
                    <a:lnTo>
                      <a:pt x="54" y="119"/>
                    </a:lnTo>
                    <a:lnTo>
                      <a:pt x="54" y="118"/>
                    </a:lnTo>
                    <a:lnTo>
                      <a:pt x="57" y="118"/>
                    </a:lnTo>
                    <a:lnTo>
                      <a:pt x="59" y="118"/>
                    </a:lnTo>
                    <a:lnTo>
                      <a:pt x="61" y="117"/>
                    </a:lnTo>
                    <a:lnTo>
                      <a:pt x="59" y="116"/>
                    </a:lnTo>
                    <a:lnTo>
                      <a:pt x="57" y="114"/>
                    </a:lnTo>
                    <a:lnTo>
                      <a:pt x="56" y="114"/>
                    </a:lnTo>
                    <a:lnTo>
                      <a:pt x="55" y="112"/>
                    </a:lnTo>
                    <a:lnTo>
                      <a:pt x="56" y="110"/>
                    </a:lnTo>
                    <a:lnTo>
                      <a:pt x="58" y="108"/>
                    </a:lnTo>
                    <a:lnTo>
                      <a:pt x="59" y="110"/>
                    </a:lnTo>
                    <a:lnTo>
                      <a:pt x="61" y="110"/>
                    </a:lnTo>
                    <a:lnTo>
                      <a:pt x="63" y="111"/>
                    </a:lnTo>
                    <a:lnTo>
                      <a:pt x="64" y="108"/>
                    </a:lnTo>
                    <a:lnTo>
                      <a:pt x="61" y="107"/>
                    </a:lnTo>
                    <a:lnTo>
                      <a:pt x="60" y="105"/>
                    </a:lnTo>
                    <a:lnTo>
                      <a:pt x="63" y="106"/>
                    </a:lnTo>
                    <a:lnTo>
                      <a:pt x="65" y="107"/>
                    </a:lnTo>
                    <a:lnTo>
                      <a:pt x="67" y="108"/>
                    </a:lnTo>
                    <a:lnTo>
                      <a:pt x="69" y="108"/>
                    </a:lnTo>
                    <a:lnTo>
                      <a:pt x="70" y="110"/>
                    </a:lnTo>
                    <a:lnTo>
                      <a:pt x="71" y="111"/>
                    </a:lnTo>
                    <a:lnTo>
                      <a:pt x="72" y="112"/>
                    </a:lnTo>
                    <a:lnTo>
                      <a:pt x="72" y="115"/>
                    </a:lnTo>
                    <a:lnTo>
                      <a:pt x="72" y="117"/>
                    </a:lnTo>
                    <a:lnTo>
                      <a:pt x="73" y="118"/>
                    </a:lnTo>
                    <a:lnTo>
                      <a:pt x="72" y="121"/>
                    </a:lnTo>
                    <a:lnTo>
                      <a:pt x="72" y="123"/>
                    </a:lnTo>
                    <a:lnTo>
                      <a:pt x="73" y="124"/>
                    </a:lnTo>
                    <a:lnTo>
                      <a:pt x="77" y="124"/>
                    </a:lnTo>
                    <a:lnTo>
                      <a:pt x="78" y="122"/>
                    </a:lnTo>
                    <a:lnTo>
                      <a:pt x="82" y="121"/>
                    </a:lnTo>
                    <a:lnTo>
                      <a:pt x="83" y="119"/>
                    </a:lnTo>
                    <a:lnTo>
                      <a:pt x="86" y="119"/>
                    </a:lnTo>
                    <a:lnTo>
                      <a:pt x="89" y="119"/>
                    </a:lnTo>
                    <a:lnTo>
                      <a:pt x="90" y="118"/>
                    </a:lnTo>
                    <a:lnTo>
                      <a:pt x="93" y="117"/>
                    </a:lnTo>
                    <a:lnTo>
                      <a:pt x="95" y="116"/>
                    </a:lnTo>
                    <a:lnTo>
                      <a:pt x="96" y="117"/>
                    </a:lnTo>
                    <a:lnTo>
                      <a:pt x="99" y="117"/>
                    </a:lnTo>
                    <a:lnTo>
                      <a:pt x="99" y="118"/>
                    </a:lnTo>
                    <a:lnTo>
                      <a:pt x="100" y="119"/>
                    </a:lnTo>
                    <a:lnTo>
                      <a:pt x="101" y="120"/>
                    </a:lnTo>
                    <a:lnTo>
                      <a:pt x="102" y="121"/>
                    </a:lnTo>
                    <a:lnTo>
                      <a:pt x="103" y="119"/>
                    </a:lnTo>
                    <a:lnTo>
                      <a:pt x="102" y="118"/>
                    </a:lnTo>
                    <a:lnTo>
                      <a:pt x="101" y="117"/>
                    </a:lnTo>
                    <a:lnTo>
                      <a:pt x="101" y="115"/>
                    </a:lnTo>
                    <a:lnTo>
                      <a:pt x="99" y="114"/>
                    </a:lnTo>
                    <a:lnTo>
                      <a:pt x="97" y="115"/>
                    </a:lnTo>
                    <a:lnTo>
                      <a:pt x="95" y="116"/>
                    </a:lnTo>
                    <a:lnTo>
                      <a:pt x="95" y="112"/>
                    </a:lnTo>
                    <a:lnTo>
                      <a:pt x="97" y="112"/>
                    </a:lnTo>
                    <a:lnTo>
                      <a:pt x="99" y="110"/>
                    </a:lnTo>
                    <a:lnTo>
                      <a:pt x="101" y="110"/>
                    </a:lnTo>
                    <a:lnTo>
                      <a:pt x="103" y="112"/>
                    </a:lnTo>
                    <a:lnTo>
                      <a:pt x="106" y="112"/>
                    </a:lnTo>
                    <a:lnTo>
                      <a:pt x="107" y="112"/>
                    </a:lnTo>
                    <a:lnTo>
                      <a:pt x="110" y="114"/>
                    </a:lnTo>
                    <a:lnTo>
                      <a:pt x="111" y="114"/>
                    </a:lnTo>
                    <a:lnTo>
                      <a:pt x="112" y="113"/>
                    </a:lnTo>
                    <a:lnTo>
                      <a:pt x="111" y="112"/>
                    </a:lnTo>
                    <a:lnTo>
                      <a:pt x="109" y="112"/>
                    </a:lnTo>
                    <a:lnTo>
                      <a:pt x="107" y="111"/>
                    </a:lnTo>
                    <a:lnTo>
                      <a:pt x="105" y="111"/>
                    </a:lnTo>
                    <a:lnTo>
                      <a:pt x="104" y="110"/>
                    </a:lnTo>
                    <a:lnTo>
                      <a:pt x="101" y="109"/>
                    </a:lnTo>
                    <a:lnTo>
                      <a:pt x="104" y="106"/>
                    </a:lnTo>
                    <a:lnTo>
                      <a:pt x="106" y="105"/>
                    </a:lnTo>
                    <a:lnTo>
                      <a:pt x="107" y="104"/>
                    </a:lnTo>
                    <a:lnTo>
                      <a:pt x="108" y="104"/>
                    </a:lnTo>
                    <a:lnTo>
                      <a:pt x="108" y="106"/>
                    </a:lnTo>
                    <a:lnTo>
                      <a:pt x="110" y="106"/>
                    </a:lnTo>
                    <a:lnTo>
                      <a:pt x="112" y="106"/>
                    </a:lnTo>
                    <a:lnTo>
                      <a:pt x="112" y="104"/>
                    </a:lnTo>
                    <a:lnTo>
                      <a:pt x="110" y="103"/>
                    </a:lnTo>
                    <a:lnTo>
                      <a:pt x="109" y="103"/>
                    </a:lnTo>
                    <a:lnTo>
                      <a:pt x="108" y="102"/>
                    </a:lnTo>
                    <a:lnTo>
                      <a:pt x="108" y="100"/>
                    </a:lnTo>
                    <a:lnTo>
                      <a:pt x="106" y="102"/>
                    </a:lnTo>
                    <a:lnTo>
                      <a:pt x="103" y="103"/>
                    </a:lnTo>
                    <a:lnTo>
                      <a:pt x="101" y="104"/>
                    </a:lnTo>
                    <a:lnTo>
                      <a:pt x="100" y="103"/>
                    </a:lnTo>
                    <a:lnTo>
                      <a:pt x="101" y="102"/>
                    </a:lnTo>
                    <a:lnTo>
                      <a:pt x="101" y="99"/>
                    </a:lnTo>
                    <a:lnTo>
                      <a:pt x="102" y="100"/>
                    </a:lnTo>
                    <a:lnTo>
                      <a:pt x="102" y="98"/>
                    </a:lnTo>
                    <a:lnTo>
                      <a:pt x="101" y="98"/>
                    </a:lnTo>
                    <a:lnTo>
                      <a:pt x="101" y="97"/>
                    </a:lnTo>
                    <a:lnTo>
                      <a:pt x="102" y="95"/>
                    </a:lnTo>
                    <a:lnTo>
                      <a:pt x="104" y="93"/>
                    </a:lnTo>
                    <a:lnTo>
                      <a:pt x="105" y="91"/>
                    </a:lnTo>
                    <a:lnTo>
                      <a:pt x="106" y="89"/>
                    </a:lnTo>
                    <a:lnTo>
                      <a:pt x="105" y="88"/>
                    </a:lnTo>
                    <a:lnTo>
                      <a:pt x="107" y="88"/>
                    </a:lnTo>
                    <a:lnTo>
                      <a:pt x="108" y="88"/>
                    </a:lnTo>
                    <a:lnTo>
                      <a:pt x="111" y="86"/>
                    </a:lnTo>
                    <a:lnTo>
                      <a:pt x="115" y="84"/>
                    </a:lnTo>
                    <a:lnTo>
                      <a:pt x="118" y="83"/>
                    </a:lnTo>
                    <a:lnTo>
                      <a:pt x="118" y="85"/>
                    </a:lnTo>
                    <a:lnTo>
                      <a:pt x="121" y="83"/>
                    </a:lnTo>
                    <a:lnTo>
                      <a:pt x="119" y="82"/>
                    </a:lnTo>
                    <a:lnTo>
                      <a:pt x="118" y="82"/>
                    </a:lnTo>
                    <a:lnTo>
                      <a:pt x="117" y="81"/>
                    </a:lnTo>
                    <a:lnTo>
                      <a:pt x="118" y="78"/>
                    </a:lnTo>
                    <a:lnTo>
                      <a:pt x="117" y="78"/>
                    </a:lnTo>
                    <a:lnTo>
                      <a:pt x="115" y="78"/>
                    </a:lnTo>
                    <a:lnTo>
                      <a:pt x="114" y="77"/>
                    </a:lnTo>
                    <a:lnTo>
                      <a:pt x="114" y="74"/>
                    </a:lnTo>
                    <a:lnTo>
                      <a:pt x="115" y="73"/>
                    </a:lnTo>
                    <a:lnTo>
                      <a:pt x="117" y="71"/>
                    </a:lnTo>
                    <a:lnTo>
                      <a:pt x="119" y="70"/>
                    </a:lnTo>
                    <a:lnTo>
                      <a:pt x="119" y="69"/>
                    </a:lnTo>
                    <a:lnTo>
                      <a:pt x="118" y="67"/>
                    </a:lnTo>
                    <a:lnTo>
                      <a:pt x="120" y="66"/>
                    </a:lnTo>
                    <a:lnTo>
                      <a:pt x="121" y="65"/>
                    </a:lnTo>
                    <a:lnTo>
                      <a:pt x="120" y="64"/>
                    </a:lnTo>
                    <a:lnTo>
                      <a:pt x="120" y="63"/>
                    </a:lnTo>
                    <a:lnTo>
                      <a:pt x="120" y="61"/>
                    </a:lnTo>
                    <a:lnTo>
                      <a:pt x="122" y="60"/>
                    </a:lnTo>
                    <a:lnTo>
                      <a:pt x="124" y="59"/>
                    </a:lnTo>
                    <a:lnTo>
                      <a:pt x="124" y="61"/>
                    </a:lnTo>
                    <a:lnTo>
                      <a:pt x="127" y="62"/>
                    </a:lnTo>
                    <a:lnTo>
                      <a:pt x="126" y="64"/>
                    </a:lnTo>
                    <a:lnTo>
                      <a:pt x="124" y="67"/>
                    </a:lnTo>
                    <a:lnTo>
                      <a:pt x="124" y="69"/>
                    </a:lnTo>
                    <a:lnTo>
                      <a:pt x="122" y="72"/>
                    </a:lnTo>
                    <a:lnTo>
                      <a:pt x="122" y="75"/>
                    </a:lnTo>
                    <a:lnTo>
                      <a:pt x="124" y="73"/>
                    </a:lnTo>
                    <a:lnTo>
                      <a:pt x="124" y="72"/>
                    </a:lnTo>
                    <a:lnTo>
                      <a:pt x="125" y="70"/>
                    </a:lnTo>
                    <a:lnTo>
                      <a:pt x="126" y="68"/>
                    </a:lnTo>
                    <a:lnTo>
                      <a:pt x="127" y="67"/>
                    </a:lnTo>
                    <a:lnTo>
                      <a:pt x="129" y="66"/>
                    </a:lnTo>
                    <a:lnTo>
                      <a:pt x="130" y="66"/>
                    </a:lnTo>
                    <a:lnTo>
                      <a:pt x="130" y="68"/>
                    </a:lnTo>
                    <a:lnTo>
                      <a:pt x="130" y="70"/>
                    </a:lnTo>
                    <a:lnTo>
                      <a:pt x="131" y="74"/>
                    </a:lnTo>
                    <a:lnTo>
                      <a:pt x="130" y="76"/>
                    </a:lnTo>
                    <a:lnTo>
                      <a:pt x="132" y="79"/>
                    </a:lnTo>
                    <a:lnTo>
                      <a:pt x="134" y="81"/>
                    </a:lnTo>
                    <a:lnTo>
                      <a:pt x="136" y="79"/>
                    </a:lnTo>
                    <a:lnTo>
                      <a:pt x="134" y="77"/>
                    </a:lnTo>
                    <a:lnTo>
                      <a:pt x="134" y="76"/>
                    </a:lnTo>
                    <a:lnTo>
                      <a:pt x="134" y="73"/>
                    </a:lnTo>
                    <a:lnTo>
                      <a:pt x="135" y="72"/>
                    </a:lnTo>
                    <a:lnTo>
                      <a:pt x="135" y="71"/>
                    </a:lnTo>
                    <a:lnTo>
                      <a:pt x="137" y="70"/>
                    </a:lnTo>
                    <a:lnTo>
                      <a:pt x="139" y="70"/>
                    </a:lnTo>
                    <a:lnTo>
                      <a:pt x="141" y="70"/>
                    </a:lnTo>
                    <a:lnTo>
                      <a:pt x="142" y="70"/>
                    </a:lnTo>
                    <a:lnTo>
                      <a:pt x="144" y="70"/>
                    </a:lnTo>
                    <a:lnTo>
                      <a:pt x="146" y="71"/>
                    </a:lnTo>
                    <a:lnTo>
                      <a:pt x="148" y="70"/>
                    </a:lnTo>
                    <a:lnTo>
                      <a:pt x="147" y="70"/>
                    </a:lnTo>
                    <a:lnTo>
                      <a:pt x="146" y="68"/>
                    </a:lnTo>
                    <a:lnTo>
                      <a:pt x="144" y="68"/>
                    </a:lnTo>
                    <a:lnTo>
                      <a:pt x="142" y="67"/>
                    </a:lnTo>
                    <a:lnTo>
                      <a:pt x="138" y="66"/>
                    </a:lnTo>
                    <a:lnTo>
                      <a:pt x="136" y="65"/>
                    </a:lnTo>
                    <a:lnTo>
                      <a:pt x="134" y="63"/>
                    </a:lnTo>
                    <a:lnTo>
                      <a:pt x="131" y="62"/>
                    </a:lnTo>
                    <a:lnTo>
                      <a:pt x="130" y="60"/>
                    </a:lnTo>
                    <a:lnTo>
                      <a:pt x="130" y="58"/>
                    </a:lnTo>
                    <a:lnTo>
                      <a:pt x="130" y="56"/>
                    </a:lnTo>
                    <a:lnTo>
                      <a:pt x="135" y="54"/>
                    </a:lnTo>
                    <a:lnTo>
                      <a:pt x="137" y="53"/>
                    </a:lnTo>
                    <a:lnTo>
                      <a:pt x="141" y="52"/>
                    </a:lnTo>
                    <a:lnTo>
                      <a:pt x="142" y="56"/>
                    </a:lnTo>
                    <a:lnTo>
                      <a:pt x="144" y="59"/>
                    </a:lnTo>
                    <a:lnTo>
                      <a:pt x="145" y="62"/>
                    </a:lnTo>
                    <a:lnTo>
                      <a:pt x="148" y="64"/>
                    </a:lnTo>
                    <a:lnTo>
                      <a:pt x="150" y="67"/>
                    </a:lnTo>
                    <a:lnTo>
                      <a:pt x="154" y="67"/>
                    </a:lnTo>
                    <a:lnTo>
                      <a:pt x="157" y="66"/>
                    </a:lnTo>
                    <a:lnTo>
                      <a:pt x="159" y="68"/>
                    </a:lnTo>
                    <a:lnTo>
                      <a:pt x="158" y="70"/>
                    </a:lnTo>
                    <a:lnTo>
                      <a:pt x="157" y="72"/>
                    </a:lnTo>
                    <a:lnTo>
                      <a:pt x="156" y="74"/>
                    </a:lnTo>
                    <a:lnTo>
                      <a:pt x="157" y="76"/>
                    </a:lnTo>
                    <a:lnTo>
                      <a:pt x="159" y="76"/>
                    </a:lnTo>
                    <a:lnTo>
                      <a:pt x="160" y="74"/>
                    </a:lnTo>
                    <a:lnTo>
                      <a:pt x="165" y="76"/>
                    </a:lnTo>
                    <a:lnTo>
                      <a:pt x="167" y="75"/>
                    </a:lnTo>
                    <a:lnTo>
                      <a:pt x="166" y="74"/>
                    </a:lnTo>
                    <a:lnTo>
                      <a:pt x="165" y="73"/>
                    </a:lnTo>
                    <a:lnTo>
                      <a:pt x="162" y="72"/>
                    </a:lnTo>
                    <a:lnTo>
                      <a:pt x="162" y="70"/>
                    </a:lnTo>
                    <a:lnTo>
                      <a:pt x="162" y="69"/>
                    </a:lnTo>
                    <a:lnTo>
                      <a:pt x="160" y="64"/>
                    </a:lnTo>
                    <a:lnTo>
                      <a:pt x="156" y="64"/>
                    </a:lnTo>
                    <a:lnTo>
                      <a:pt x="154" y="64"/>
                    </a:lnTo>
                    <a:lnTo>
                      <a:pt x="150" y="64"/>
                    </a:lnTo>
                    <a:lnTo>
                      <a:pt x="149" y="63"/>
                    </a:lnTo>
                    <a:lnTo>
                      <a:pt x="148" y="61"/>
                    </a:lnTo>
                    <a:lnTo>
                      <a:pt x="147" y="59"/>
                    </a:lnTo>
                    <a:lnTo>
                      <a:pt x="147" y="57"/>
                    </a:lnTo>
                    <a:lnTo>
                      <a:pt x="147" y="55"/>
                    </a:lnTo>
                    <a:lnTo>
                      <a:pt x="147" y="53"/>
                    </a:lnTo>
                    <a:lnTo>
                      <a:pt x="144" y="52"/>
                    </a:lnTo>
                    <a:lnTo>
                      <a:pt x="144" y="50"/>
                    </a:lnTo>
                    <a:lnTo>
                      <a:pt x="143" y="48"/>
                    </a:lnTo>
                    <a:lnTo>
                      <a:pt x="146" y="46"/>
                    </a:lnTo>
                    <a:lnTo>
                      <a:pt x="146" y="44"/>
                    </a:lnTo>
                    <a:lnTo>
                      <a:pt x="148" y="42"/>
                    </a:lnTo>
                    <a:lnTo>
                      <a:pt x="148" y="41"/>
                    </a:lnTo>
                    <a:lnTo>
                      <a:pt x="149" y="40"/>
                    </a:lnTo>
                    <a:lnTo>
                      <a:pt x="150" y="38"/>
                    </a:lnTo>
                    <a:lnTo>
                      <a:pt x="152" y="35"/>
                    </a:lnTo>
                    <a:lnTo>
                      <a:pt x="155" y="34"/>
                    </a:lnTo>
                    <a:lnTo>
                      <a:pt x="158" y="34"/>
                    </a:lnTo>
                    <a:lnTo>
                      <a:pt x="161" y="32"/>
                    </a:lnTo>
                    <a:lnTo>
                      <a:pt x="165" y="32"/>
                    </a:lnTo>
                    <a:lnTo>
                      <a:pt x="167" y="30"/>
                    </a:lnTo>
                    <a:lnTo>
                      <a:pt x="169" y="32"/>
                    </a:lnTo>
                    <a:lnTo>
                      <a:pt x="167" y="34"/>
                    </a:lnTo>
                    <a:lnTo>
                      <a:pt x="167" y="35"/>
                    </a:lnTo>
                    <a:lnTo>
                      <a:pt x="166" y="39"/>
                    </a:lnTo>
                    <a:lnTo>
                      <a:pt x="166" y="41"/>
                    </a:lnTo>
                    <a:lnTo>
                      <a:pt x="167" y="42"/>
                    </a:lnTo>
                    <a:lnTo>
                      <a:pt x="169" y="43"/>
                    </a:lnTo>
                    <a:lnTo>
                      <a:pt x="169" y="45"/>
                    </a:lnTo>
                    <a:lnTo>
                      <a:pt x="168" y="47"/>
                    </a:lnTo>
                    <a:lnTo>
                      <a:pt x="168" y="49"/>
                    </a:lnTo>
                    <a:lnTo>
                      <a:pt x="167" y="51"/>
                    </a:lnTo>
                    <a:lnTo>
                      <a:pt x="167" y="53"/>
                    </a:lnTo>
                    <a:lnTo>
                      <a:pt x="168" y="55"/>
                    </a:lnTo>
                    <a:lnTo>
                      <a:pt x="171" y="55"/>
                    </a:lnTo>
                    <a:lnTo>
                      <a:pt x="172" y="52"/>
                    </a:lnTo>
                    <a:lnTo>
                      <a:pt x="171" y="50"/>
                    </a:lnTo>
                    <a:lnTo>
                      <a:pt x="171" y="48"/>
                    </a:lnTo>
                    <a:lnTo>
                      <a:pt x="171" y="47"/>
                    </a:lnTo>
                    <a:lnTo>
                      <a:pt x="171" y="46"/>
                    </a:lnTo>
                    <a:lnTo>
                      <a:pt x="174" y="47"/>
                    </a:lnTo>
                    <a:lnTo>
                      <a:pt x="177" y="47"/>
                    </a:lnTo>
                    <a:lnTo>
                      <a:pt x="179" y="47"/>
                    </a:lnTo>
                    <a:lnTo>
                      <a:pt x="181" y="47"/>
                    </a:lnTo>
                    <a:lnTo>
                      <a:pt x="183" y="47"/>
                    </a:lnTo>
                    <a:lnTo>
                      <a:pt x="182" y="46"/>
                    </a:lnTo>
                    <a:lnTo>
                      <a:pt x="179" y="46"/>
                    </a:lnTo>
                    <a:lnTo>
                      <a:pt x="177" y="45"/>
                    </a:lnTo>
                    <a:lnTo>
                      <a:pt x="174" y="44"/>
                    </a:lnTo>
                    <a:lnTo>
                      <a:pt x="172" y="43"/>
                    </a:lnTo>
                    <a:lnTo>
                      <a:pt x="171" y="41"/>
                    </a:lnTo>
                    <a:lnTo>
                      <a:pt x="171" y="38"/>
                    </a:lnTo>
                    <a:lnTo>
                      <a:pt x="173" y="36"/>
                    </a:lnTo>
                    <a:lnTo>
                      <a:pt x="173" y="35"/>
                    </a:lnTo>
                    <a:lnTo>
                      <a:pt x="173" y="33"/>
                    </a:lnTo>
                    <a:lnTo>
                      <a:pt x="174" y="29"/>
                    </a:lnTo>
                    <a:lnTo>
                      <a:pt x="177" y="28"/>
                    </a:lnTo>
                    <a:lnTo>
                      <a:pt x="178" y="30"/>
                    </a:lnTo>
                    <a:lnTo>
                      <a:pt x="177" y="34"/>
                    </a:lnTo>
                    <a:lnTo>
                      <a:pt x="178" y="30"/>
                    </a:lnTo>
                    <a:lnTo>
                      <a:pt x="179" y="27"/>
                    </a:lnTo>
                    <a:lnTo>
                      <a:pt x="181" y="24"/>
                    </a:lnTo>
                    <a:lnTo>
                      <a:pt x="181" y="22"/>
                    </a:lnTo>
                    <a:lnTo>
                      <a:pt x="182" y="20"/>
                    </a:lnTo>
                    <a:lnTo>
                      <a:pt x="183" y="18"/>
                    </a:lnTo>
                    <a:lnTo>
                      <a:pt x="184" y="17"/>
                    </a:lnTo>
                    <a:lnTo>
                      <a:pt x="185" y="19"/>
                    </a:lnTo>
                    <a:lnTo>
                      <a:pt x="188" y="22"/>
                    </a:lnTo>
                    <a:lnTo>
                      <a:pt x="189" y="23"/>
                    </a:lnTo>
                    <a:lnTo>
                      <a:pt x="187" y="29"/>
                    </a:lnTo>
                    <a:lnTo>
                      <a:pt x="186" y="32"/>
                    </a:lnTo>
                    <a:lnTo>
                      <a:pt x="186" y="37"/>
                    </a:lnTo>
                    <a:lnTo>
                      <a:pt x="186" y="40"/>
                    </a:lnTo>
                    <a:lnTo>
                      <a:pt x="190" y="41"/>
                    </a:lnTo>
                    <a:lnTo>
                      <a:pt x="190" y="43"/>
                    </a:lnTo>
                    <a:lnTo>
                      <a:pt x="188" y="46"/>
                    </a:lnTo>
                    <a:lnTo>
                      <a:pt x="187" y="47"/>
                    </a:lnTo>
                    <a:lnTo>
                      <a:pt x="187" y="50"/>
                    </a:lnTo>
                    <a:lnTo>
                      <a:pt x="187" y="52"/>
                    </a:lnTo>
                    <a:lnTo>
                      <a:pt x="186" y="54"/>
                    </a:lnTo>
                    <a:lnTo>
                      <a:pt x="185" y="57"/>
                    </a:lnTo>
                    <a:lnTo>
                      <a:pt x="185" y="59"/>
                    </a:lnTo>
                    <a:lnTo>
                      <a:pt x="181" y="63"/>
                    </a:lnTo>
                    <a:lnTo>
                      <a:pt x="179" y="65"/>
                    </a:lnTo>
                    <a:lnTo>
                      <a:pt x="178" y="70"/>
                    </a:lnTo>
                    <a:lnTo>
                      <a:pt x="179" y="70"/>
                    </a:lnTo>
                    <a:lnTo>
                      <a:pt x="181" y="66"/>
                    </a:lnTo>
                    <a:lnTo>
                      <a:pt x="184" y="63"/>
                    </a:lnTo>
                    <a:lnTo>
                      <a:pt x="187" y="60"/>
                    </a:lnTo>
                    <a:lnTo>
                      <a:pt x="190" y="61"/>
                    </a:lnTo>
                    <a:lnTo>
                      <a:pt x="190" y="53"/>
                    </a:lnTo>
                    <a:lnTo>
                      <a:pt x="190" y="51"/>
                    </a:lnTo>
                    <a:lnTo>
                      <a:pt x="190" y="49"/>
                    </a:lnTo>
                    <a:lnTo>
                      <a:pt x="191" y="45"/>
                    </a:lnTo>
                    <a:lnTo>
                      <a:pt x="193" y="47"/>
                    </a:lnTo>
                    <a:lnTo>
                      <a:pt x="196" y="47"/>
                    </a:lnTo>
                    <a:lnTo>
                      <a:pt x="197" y="49"/>
                    </a:lnTo>
                    <a:lnTo>
                      <a:pt x="199" y="51"/>
                    </a:lnTo>
                    <a:lnTo>
                      <a:pt x="202" y="51"/>
                    </a:lnTo>
                    <a:lnTo>
                      <a:pt x="202" y="52"/>
                    </a:lnTo>
                    <a:lnTo>
                      <a:pt x="206" y="51"/>
                    </a:lnTo>
                    <a:lnTo>
                      <a:pt x="206" y="50"/>
                    </a:lnTo>
                    <a:lnTo>
                      <a:pt x="204" y="48"/>
                    </a:lnTo>
                    <a:lnTo>
                      <a:pt x="203" y="47"/>
                    </a:lnTo>
                    <a:lnTo>
                      <a:pt x="200" y="48"/>
                    </a:lnTo>
                    <a:lnTo>
                      <a:pt x="199" y="46"/>
                    </a:lnTo>
                    <a:lnTo>
                      <a:pt x="198" y="44"/>
                    </a:lnTo>
                    <a:lnTo>
                      <a:pt x="197" y="42"/>
                    </a:lnTo>
                    <a:lnTo>
                      <a:pt x="194" y="41"/>
                    </a:lnTo>
                    <a:lnTo>
                      <a:pt x="195" y="39"/>
                    </a:lnTo>
                    <a:lnTo>
                      <a:pt x="195" y="37"/>
                    </a:lnTo>
                    <a:lnTo>
                      <a:pt x="195" y="35"/>
                    </a:lnTo>
                    <a:lnTo>
                      <a:pt x="194" y="32"/>
                    </a:lnTo>
                    <a:lnTo>
                      <a:pt x="196" y="31"/>
                    </a:lnTo>
                    <a:lnTo>
                      <a:pt x="198" y="30"/>
                    </a:lnTo>
                    <a:lnTo>
                      <a:pt x="200" y="30"/>
                    </a:lnTo>
                    <a:lnTo>
                      <a:pt x="202" y="28"/>
                    </a:lnTo>
                    <a:lnTo>
                      <a:pt x="202" y="27"/>
                    </a:lnTo>
                    <a:lnTo>
                      <a:pt x="202" y="24"/>
                    </a:lnTo>
                    <a:lnTo>
                      <a:pt x="201" y="23"/>
                    </a:lnTo>
                    <a:lnTo>
                      <a:pt x="202" y="22"/>
                    </a:lnTo>
                    <a:lnTo>
                      <a:pt x="204" y="20"/>
                    </a:lnTo>
                    <a:lnTo>
                      <a:pt x="206" y="18"/>
                    </a:lnTo>
                    <a:lnTo>
                      <a:pt x="208" y="17"/>
                    </a:lnTo>
                    <a:lnTo>
                      <a:pt x="209" y="16"/>
                    </a:lnTo>
                    <a:lnTo>
                      <a:pt x="210" y="17"/>
                    </a:lnTo>
                    <a:lnTo>
                      <a:pt x="209" y="17"/>
                    </a:lnTo>
                    <a:lnTo>
                      <a:pt x="208" y="20"/>
                    </a:lnTo>
                    <a:lnTo>
                      <a:pt x="207" y="22"/>
                    </a:lnTo>
                    <a:lnTo>
                      <a:pt x="204" y="24"/>
                    </a:lnTo>
                    <a:lnTo>
                      <a:pt x="207" y="24"/>
                    </a:lnTo>
                    <a:lnTo>
                      <a:pt x="207" y="26"/>
                    </a:lnTo>
                    <a:lnTo>
                      <a:pt x="208" y="28"/>
                    </a:lnTo>
                    <a:lnTo>
                      <a:pt x="210" y="25"/>
                    </a:lnTo>
                    <a:lnTo>
                      <a:pt x="211" y="23"/>
                    </a:lnTo>
                    <a:lnTo>
                      <a:pt x="210" y="22"/>
                    </a:lnTo>
                    <a:lnTo>
                      <a:pt x="213" y="21"/>
                    </a:lnTo>
                    <a:lnTo>
                      <a:pt x="214" y="21"/>
                    </a:lnTo>
                    <a:lnTo>
                      <a:pt x="214" y="23"/>
                    </a:lnTo>
                    <a:lnTo>
                      <a:pt x="213" y="25"/>
                    </a:lnTo>
                    <a:lnTo>
                      <a:pt x="212" y="27"/>
                    </a:lnTo>
                    <a:lnTo>
                      <a:pt x="215" y="26"/>
                    </a:lnTo>
                    <a:lnTo>
                      <a:pt x="216" y="23"/>
                    </a:lnTo>
                    <a:lnTo>
                      <a:pt x="217" y="23"/>
                    </a:lnTo>
                    <a:lnTo>
                      <a:pt x="216" y="20"/>
                    </a:lnTo>
                    <a:lnTo>
                      <a:pt x="218" y="19"/>
                    </a:lnTo>
                    <a:lnTo>
                      <a:pt x="218" y="18"/>
                    </a:lnTo>
                    <a:lnTo>
                      <a:pt x="215" y="17"/>
                    </a:lnTo>
                    <a:lnTo>
                      <a:pt x="215" y="15"/>
                    </a:lnTo>
                    <a:lnTo>
                      <a:pt x="215" y="12"/>
                    </a:lnTo>
                    <a:lnTo>
                      <a:pt x="217" y="10"/>
                    </a:lnTo>
                    <a:lnTo>
                      <a:pt x="219" y="10"/>
                    </a:lnTo>
                    <a:lnTo>
                      <a:pt x="222" y="11"/>
                    </a:lnTo>
                    <a:lnTo>
                      <a:pt x="223" y="11"/>
                    </a:lnTo>
                    <a:lnTo>
                      <a:pt x="227" y="14"/>
                    </a:lnTo>
                    <a:lnTo>
                      <a:pt x="229" y="16"/>
                    </a:lnTo>
                    <a:lnTo>
                      <a:pt x="231" y="19"/>
                    </a:lnTo>
                    <a:lnTo>
                      <a:pt x="234" y="20"/>
                    </a:lnTo>
                    <a:lnTo>
                      <a:pt x="237" y="21"/>
                    </a:lnTo>
                    <a:lnTo>
                      <a:pt x="239" y="21"/>
                    </a:lnTo>
                    <a:lnTo>
                      <a:pt x="242" y="20"/>
                    </a:lnTo>
                    <a:lnTo>
                      <a:pt x="241" y="18"/>
                    </a:lnTo>
                    <a:lnTo>
                      <a:pt x="239" y="17"/>
                    </a:lnTo>
                    <a:lnTo>
                      <a:pt x="238" y="15"/>
                    </a:lnTo>
                    <a:lnTo>
                      <a:pt x="237" y="13"/>
                    </a:lnTo>
                    <a:lnTo>
                      <a:pt x="238" y="11"/>
                    </a:lnTo>
                    <a:lnTo>
                      <a:pt x="241" y="10"/>
                    </a:lnTo>
                    <a:lnTo>
                      <a:pt x="242" y="9"/>
                    </a:lnTo>
                    <a:lnTo>
                      <a:pt x="241" y="7"/>
                    </a:lnTo>
                    <a:lnTo>
                      <a:pt x="237" y="8"/>
                    </a:lnTo>
                    <a:lnTo>
                      <a:pt x="235" y="7"/>
                    </a:lnTo>
                    <a:lnTo>
                      <a:pt x="233" y="7"/>
                    </a:lnTo>
                    <a:lnTo>
                      <a:pt x="236" y="5"/>
                    </a:lnTo>
                    <a:lnTo>
                      <a:pt x="238" y="4"/>
                    </a:lnTo>
                    <a:lnTo>
                      <a:pt x="240" y="3"/>
                    </a:lnTo>
                    <a:lnTo>
                      <a:pt x="242" y="2"/>
                    </a:lnTo>
                    <a:lnTo>
                      <a:pt x="243" y="0"/>
                    </a:lnTo>
                    <a:lnTo>
                      <a:pt x="238" y="3"/>
                    </a:lnTo>
                    <a:lnTo>
                      <a:pt x="236" y="5"/>
                    </a:lnTo>
                    <a:lnTo>
                      <a:pt x="233" y="4"/>
                    </a:lnTo>
                    <a:lnTo>
                      <a:pt x="231" y="6"/>
                    </a:lnTo>
                    <a:lnTo>
                      <a:pt x="230" y="5"/>
                    </a:lnTo>
                    <a:lnTo>
                      <a:pt x="226" y="4"/>
                    </a:lnTo>
                    <a:lnTo>
                      <a:pt x="227" y="3"/>
                    </a:lnTo>
                    <a:lnTo>
                      <a:pt x="224" y="5"/>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34" name="Freeform 107"/>
              <p:cNvSpPr>
                <a:spLocks/>
              </p:cNvSpPr>
              <p:nvPr/>
            </p:nvSpPr>
            <p:spPr bwMode="auto">
              <a:xfrm>
                <a:off x="8707438" y="1368425"/>
                <a:ext cx="249237" cy="301625"/>
              </a:xfrm>
              <a:custGeom>
                <a:avLst/>
                <a:gdLst>
                  <a:gd name="T0" fmla="*/ 2147483647 w 157"/>
                  <a:gd name="T1" fmla="*/ 2147483647 h 190"/>
                  <a:gd name="T2" fmla="*/ 2147483647 w 157"/>
                  <a:gd name="T3" fmla="*/ 2147483647 h 190"/>
                  <a:gd name="T4" fmla="*/ 2147483647 w 157"/>
                  <a:gd name="T5" fmla="*/ 2147483647 h 190"/>
                  <a:gd name="T6" fmla="*/ 2147483647 w 157"/>
                  <a:gd name="T7" fmla="*/ 2147483647 h 190"/>
                  <a:gd name="T8" fmla="*/ 2147483647 w 157"/>
                  <a:gd name="T9" fmla="*/ 2147483647 h 190"/>
                  <a:gd name="T10" fmla="*/ 2147483647 w 157"/>
                  <a:gd name="T11" fmla="*/ 2147483647 h 190"/>
                  <a:gd name="T12" fmla="*/ 2147483647 w 157"/>
                  <a:gd name="T13" fmla="*/ 2147483647 h 190"/>
                  <a:gd name="T14" fmla="*/ 2147483647 w 157"/>
                  <a:gd name="T15" fmla="*/ 2147483647 h 190"/>
                  <a:gd name="T16" fmla="*/ 2147483647 w 157"/>
                  <a:gd name="T17" fmla="*/ 2147483647 h 190"/>
                  <a:gd name="T18" fmla="*/ 2147483647 w 157"/>
                  <a:gd name="T19" fmla="*/ 2147483647 h 190"/>
                  <a:gd name="T20" fmla="*/ 2147483647 w 157"/>
                  <a:gd name="T21" fmla="*/ 2147483647 h 190"/>
                  <a:gd name="T22" fmla="*/ 2147483647 w 157"/>
                  <a:gd name="T23" fmla="*/ 2147483647 h 190"/>
                  <a:gd name="T24" fmla="*/ 2147483647 w 157"/>
                  <a:gd name="T25" fmla="*/ 2147483647 h 190"/>
                  <a:gd name="T26" fmla="*/ 2147483647 w 157"/>
                  <a:gd name="T27" fmla="*/ 2147483647 h 190"/>
                  <a:gd name="T28" fmla="*/ 2147483647 w 157"/>
                  <a:gd name="T29" fmla="*/ 2147483647 h 190"/>
                  <a:gd name="T30" fmla="*/ 2147483647 w 157"/>
                  <a:gd name="T31" fmla="*/ 2147483647 h 190"/>
                  <a:gd name="T32" fmla="*/ 2147483647 w 157"/>
                  <a:gd name="T33" fmla="*/ 2147483647 h 190"/>
                  <a:gd name="T34" fmla="*/ 2147483647 w 157"/>
                  <a:gd name="T35" fmla="*/ 2147483647 h 190"/>
                  <a:gd name="T36" fmla="*/ 2147483647 w 157"/>
                  <a:gd name="T37" fmla="*/ 2147483647 h 190"/>
                  <a:gd name="T38" fmla="*/ 2147483647 w 157"/>
                  <a:gd name="T39" fmla="*/ 2147483647 h 190"/>
                  <a:gd name="T40" fmla="*/ 2147483647 w 157"/>
                  <a:gd name="T41" fmla="*/ 2147483647 h 190"/>
                  <a:gd name="T42" fmla="*/ 2147483647 w 157"/>
                  <a:gd name="T43" fmla="*/ 2147483647 h 190"/>
                  <a:gd name="T44" fmla="*/ 2147483647 w 157"/>
                  <a:gd name="T45" fmla="*/ 2147483647 h 190"/>
                  <a:gd name="T46" fmla="*/ 2147483647 w 157"/>
                  <a:gd name="T47" fmla="*/ 2147483647 h 190"/>
                  <a:gd name="T48" fmla="*/ 2147483647 w 157"/>
                  <a:gd name="T49" fmla="*/ 2147483647 h 190"/>
                  <a:gd name="T50" fmla="*/ 2147483647 w 157"/>
                  <a:gd name="T51" fmla="*/ 2147483647 h 190"/>
                  <a:gd name="T52" fmla="*/ 2147483647 w 157"/>
                  <a:gd name="T53" fmla="*/ 2147483647 h 190"/>
                  <a:gd name="T54" fmla="*/ 2147483647 w 157"/>
                  <a:gd name="T55" fmla="*/ 2147483647 h 190"/>
                  <a:gd name="T56" fmla="*/ 2147483647 w 157"/>
                  <a:gd name="T57" fmla="*/ 2147483647 h 190"/>
                  <a:gd name="T58" fmla="*/ 2147483647 w 157"/>
                  <a:gd name="T59" fmla="*/ 2147483647 h 190"/>
                  <a:gd name="T60" fmla="*/ 2147483647 w 157"/>
                  <a:gd name="T61" fmla="*/ 2147483647 h 190"/>
                  <a:gd name="T62" fmla="*/ 2147483647 w 157"/>
                  <a:gd name="T63" fmla="*/ 2147483647 h 190"/>
                  <a:gd name="T64" fmla="*/ 2147483647 w 157"/>
                  <a:gd name="T65" fmla="*/ 2147483647 h 190"/>
                  <a:gd name="T66" fmla="*/ 2147483647 w 157"/>
                  <a:gd name="T67" fmla="*/ 2147483647 h 190"/>
                  <a:gd name="T68" fmla="*/ 2147483647 w 157"/>
                  <a:gd name="T69" fmla="*/ 2147483647 h 190"/>
                  <a:gd name="T70" fmla="*/ 2147483647 w 157"/>
                  <a:gd name="T71" fmla="*/ 2147483647 h 190"/>
                  <a:gd name="T72" fmla="*/ 2147483647 w 157"/>
                  <a:gd name="T73" fmla="*/ 2147483647 h 190"/>
                  <a:gd name="T74" fmla="*/ 2147483647 w 157"/>
                  <a:gd name="T75" fmla="*/ 2147483647 h 190"/>
                  <a:gd name="T76" fmla="*/ 2147483647 w 157"/>
                  <a:gd name="T77" fmla="*/ 2147483647 h 190"/>
                  <a:gd name="T78" fmla="*/ 2147483647 w 157"/>
                  <a:gd name="T79" fmla="*/ 2147483647 h 190"/>
                  <a:gd name="T80" fmla="*/ 2147483647 w 157"/>
                  <a:gd name="T81" fmla="*/ 2147483647 h 190"/>
                  <a:gd name="T82" fmla="*/ 2147483647 w 157"/>
                  <a:gd name="T83" fmla="*/ 2147483647 h 190"/>
                  <a:gd name="T84" fmla="*/ 2147483647 w 157"/>
                  <a:gd name="T85" fmla="*/ 2147483647 h 190"/>
                  <a:gd name="T86" fmla="*/ 2147483647 w 157"/>
                  <a:gd name="T87" fmla="*/ 2147483647 h 190"/>
                  <a:gd name="T88" fmla="*/ 2147483647 w 157"/>
                  <a:gd name="T89" fmla="*/ 2147483647 h 190"/>
                  <a:gd name="T90" fmla="*/ 2147483647 w 157"/>
                  <a:gd name="T91" fmla="*/ 2147483647 h 190"/>
                  <a:gd name="T92" fmla="*/ 2147483647 w 157"/>
                  <a:gd name="T93" fmla="*/ 2147483647 h 190"/>
                  <a:gd name="T94" fmla="*/ 2147483647 w 157"/>
                  <a:gd name="T95" fmla="*/ 2147483647 h 190"/>
                  <a:gd name="T96" fmla="*/ 2147483647 w 157"/>
                  <a:gd name="T97" fmla="*/ 2147483647 h 190"/>
                  <a:gd name="T98" fmla="*/ 2147483647 w 157"/>
                  <a:gd name="T99" fmla="*/ 2147483647 h 190"/>
                  <a:gd name="T100" fmla="*/ 2147483647 w 157"/>
                  <a:gd name="T101" fmla="*/ 2147483647 h 190"/>
                  <a:gd name="T102" fmla="*/ 2147483647 w 157"/>
                  <a:gd name="T103" fmla="*/ 2147483647 h 190"/>
                  <a:gd name="T104" fmla="*/ 2147483647 w 157"/>
                  <a:gd name="T105" fmla="*/ 2147483647 h 190"/>
                  <a:gd name="T106" fmla="*/ 2147483647 w 157"/>
                  <a:gd name="T107" fmla="*/ 2147483647 h 190"/>
                  <a:gd name="T108" fmla="*/ 2147483647 w 157"/>
                  <a:gd name="T109" fmla="*/ 2147483647 h 190"/>
                  <a:gd name="T110" fmla="*/ 2147483647 w 157"/>
                  <a:gd name="T111" fmla="*/ 2147483647 h 190"/>
                  <a:gd name="T112" fmla="*/ 2147483647 w 157"/>
                  <a:gd name="T113" fmla="*/ 2147483647 h 190"/>
                  <a:gd name="T114" fmla="*/ 2147483647 w 157"/>
                  <a:gd name="T115" fmla="*/ 2147483647 h 190"/>
                  <a:gd name="T116" fmla="*/ 2147483647 w 157"/>
                  <a:gd name="T117" fmla="*/ 2147483647 h 1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7"/>
                  <a:gd name="T178" fmla="*/ 0 h 190"/>
                  <a:gd name="T179" fmla="*/ 157 w 157"/>
                  <a:gd name="T180" fmla="*/ 190 h 1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7" h="190">
                    <a:moveTo>
                      <a:pt x="29" y="188"/>
                    </a:moveTo>
                    <a:lnTo>
                      <a:pt x="26" y="188"/>
                    </a:lnTo>
                    <a:lnTo>
                      <a:pt x="22" y="184"/>
                    </a:lnTo>
                    <a:lnTo>
                      <a:pt x="29" y="183"/>
                    </a:lnTo>
                    <a:lnTo>
                      <a:pt x="29" y="185"/>
                    </a:lnTo>
                    <a:lnTo>
                      <a:pt x="35" y="183"/>
                    </a:lnTo>
                    <a:lnTo>
                      <a:pt x="41" y="178"/>
                    </a:lnTo>
                    <a:lnTo>
                      <a:pt x="40" y="177"/>
                    </a:lnTo>
                    <a:lnTo>
                      <a:pt x="34" y="180"/>
                    </a:lnTo>
                    <a:lnTo>
                      <a:pt x="29" y="180"/>
                    </a:lnTo>
                    <a:lnTo>
                      <a:pt x="23" y="183"/>
                    </a:lnTo>
                    <a:lnTo>
                      <a:pt x="22" y="183"/>
                    </a:lnTo>
                    <a:lnTo>
                      <a:pt x="22" y="180"/>
                    </a:lnTo>
                    <a:lnTo>
                      <a:pt x="18" y="183"/>
                    </a:lnTo>
                    <a:lnTo>
                      <a:pt x="15" y="184"/>
                    </a:lnTo>
                    <a:lnTo>
                      <a:pt x="13" y="183"/>
                    </a:lnTo>
                    <a:lnTo>
                      <a:pt x="6" y="187"/>
                    </a:lnTo>
                    <a:lnTo>
                      <a:pt x="1" y="189"/>
                    </a:lnTo>
                    <a:lnTo>
                      <a:pt x="1" y="187"/>
                    </a:lnTo>
                    <a:lnTo>
                      <a:pt x="9" y="181"/>
                    </a:lnTo>
                    <a:lnTo>
                      <a:pt x="15" y="178"/>
                    </a:lnTo>
                    <a:lnTo>
                      <a:pt x="21" y="179"/>
                    </a:lnTo>
                    <a:lnTo>
                      <a:pt x="17" y="177"/>
                    </a:lnTo>
                    <a:lnTo>
                      <a:pt x="19" y="175"/>
                    </a:lnTo>
                    <a:lnTo>
                      <a:pt x="13" y="178"/>
                    </a:lnTo>
                    <a:lnTo>
                      <a:pt x="8" y="178"/>
                    </a:lnTo>
                    <a:lnTo>
                      <a:pt x="5" y="179"/>
                    </a:lnTo>
                    <a:lnTo>
                      <a:pt x="6" y="177"/>
                    </a:lnTo>
                    <a:lnTo>
                      <a:pt x="4" y="178"/>
                    </a:lnTo>
                    <a:lnTo>
                      <a:pt x="1" y="176"/>
                    </a:lnTo>
                    <a:lnTo>
                      <a:pt x="6" y="172"/>
                    </a:lnTo>
                    <a:lnTo>
                      <a:pt x="9" y="171"/>
                    </a:lnTo>
                    <a:lnTo>
                      <a:pt x="7" y="168"/>
                    </a:lnTo>
                    <a:lnTo>
                      <a:pt x="5" y="167"/>
                    </a:lnTo>
                    <a:lnTo>
                      <a:pt x="7" y="166"/>
                    </a:lnTo>
                    <a:lnTo>
                      <a:pt x="3" y="165"/>
                    </a:lnTo>
                    <a:lnTo>
                      <a:pt x="0" y="161"/>
                    </a:lnTo>
                    <a:lnTo>
                      <a:pt x="6" y="160"/>
                    </a:lnTo>
                    <a:lnTo>
                      <a:pt x="9" y="161"/>
                    </a:lnTo>
                    <a:lnTo>
                      <a:pt x="10" y="164"/>
                    </a:lnTo>
                    <a:lnTo>
                      <a:pt x="11" y="167"/>
                    </a:lnTo>
                    <a:lnTo>
                      <a:pt x="16" y="166"/>
                    </a:lnTo>
                    <a:lnTo>
                      <a:pt x="12" y="166"/>
                    </a:lnTo>
                    <a:lnTo>
                      <a:pt x="13" y="162"/>
                    </a:lnTo>
                    <a:lnTo>
                      <a:pt x="10" y="161"/>
                    </a:lnTo>
                    <a:lnTo>
                      <a:pt x="16" y="160"/>
                    </a:lnTo>
                    <a:lnTo>
                      <a:pt x="20" y="160"/>
                    </a:lnTo>
                    <a:lnTo>
                      <a:pt x="21" y="160"/>
                    </a:lnTo>
                    <a:lnTo>
                      <a:pt x="25" y="162"/>
                    </a:lnTo>
                    <a:lnTo>
                      <a:pt x="24" y="160"/>
                    </a:lnTo>
                    <a:lnTo>
                      <a:pt x="22" y="159"/>
                    </a:lnTo>
                    <a:lnTo>
                      <a:pt x="19" y="159"/>
                    </a:lnTo>
                    <a:lnTo>
                      <a:pt x="21" y="157"/>
                    </a:lnTo>
                    <a:lnTo>
                      <a:pt x="24" y="156"/>
                    </a:lnTo>
                    <a:lnTo>
                      <a:pt x="28" y="155"/>
                    </a:lnTo>
                    <a:lnTo>
                      <a:pt x="25" y="154"/>
                    </a:lnTo>
                    <a:lnTo>
                      <a:pt x="21" y="156"/>
                    </a:lnTo>
                    <a:lnTo>
                      <a:pt x="19" y="157"/>
                    </a:lnTo>
                    <a:lnTo>
                      <a:pt x="17" y="159"/>
                    </a:lnTo>
                    <a:lnTo>
                      <a:pt x="12" y="160"/>
                    </a:lnTo>
                    <a:lnTo>
                      <a:pt x="9" y="159"/>
                    </a:lnTo>
                    <a:lnTo>
                      <a:pt x="10" y="154"/>
                    </a:lnTo>
                    <a:lnTo>
                      <a:pt x="14" y="154"/>
                    </a:lnTo>
                    <a:lnTo>
                      <a:pt x="10" y="153"/>
                    </a:lnTo>
                    <a:lnTo>
                      <a:pt x="8" y="152"/>
                    </a:lnTo>
                    <a:lnTo>
                      <a:pt x="9" y="150"/>
                    </a:lnTo>
                    <a:lnTo>
                      <a:pt x="10" y="151"/>
                    </a:lnTo>
                    <a:lnTo>
                      <a:pt x="13" y="150"/>
                    </a:lnTo>
                    <a:lnTo>
                      <a:pt x="16" y="151"/>
                    </a:lnTo>
                    <a:lnTo>
                      <a:pt x="20" y="152"/>
                    </a:lnTo>
                    <a:lnTo>
                      <a:pt x="20" y="150"/>
                    </a:lnTo>
                    <a:lnTo>
                      <a:pt x="16" y="148"/>
                    </a:lnTo>
                    <a:lnTo>
                      <a:pt x="11" y="148"/>
                    </a:lnTo>
                    <a:lnTo>
                      <a:pt x="10" y="146"/>
                    </a:lnTo>
                    <a:lnTo>
                      <a:pt x="14" y="146"/>
                    </a:lnTo>
                    <a:lnTo>
                      <a:pt x="17" y="147"/>
                    </a:lnTo>
                    <a:lnTo>
                      <a:pt x="21" y="148"/>
                    </a:lnTo>
                    <a:lnTo>
                      <a:pt x="24" y="148"/>
                    </a:lnTo>
                    <a:lnTo>
                      <a:pt x="27" y="148"/>
                    </a:lnTo>
                    <a:lnTo>
                      <a:pt x="26" y="147"/>
                    </a:lnTo>
                    <a:lnTo>
                      <a:pt x="33" y="146"/>
                    </a:lnTo>
                    <a:lnTo>
                      <a:pt x="27" y="146"/>
                    </a:lnTo>
                    <a:lnTo>
                      <a:pt x="23" y="147"/>
                    </a:lnTo>
                    <a:lnTo>
                      <a:pt x="20" y="145"/>
                    </a:lnTo>
                    <a:lnTo>
                      <a:pt x="20" y="142"/>
                    </a:lnTo>
                    <a:lnTo>
                      <a:pt x="19" y="141"/>
                    </a:lnTo>
                    <a:lnTo>
                      <a:pt x="26" y="139"/>
                    </a:lnTo>
                    <a:lnTo>
                      <a:pt x="29" y="141"/>
                    </a:lnTo>
                    <a:lnTo>
                      <a:pt x="36" y="140"/>
                    </a:lnTo>
                    <a:lnTo>
                      <a:pt x="30" y="139"/>
                    </a:lnTo>
                    <a:lnTo>
                      <a:pt x="27" y="137"/>
                    </a:lnTo>
                    <a:lnTo>
                      <a:pt x="25" y="136"/>
                    </a:lnTo>
                    <a:lnTo>
                      <a:pt x="22" y="133"/>
                    </a:lnTo>
                    <a:lnTo>
                      <a:pt x="20" y="132"/>
                    </a:lnTo>
                    <a:lnTo>
                      <a:pt x="20" y="131"/>
                    </a:lnTo>
                    <a:lnTo>
                      <a:pt x="18" y="129"/>
                    </a:lnTo>
                    <a:lnTo>
                      <a:pt x="20" y="129"/>
                    </a:lnTo>
                    <a:lnTo>
                      <a:pt x="22" y="129"/>
                    </a:lnTo>
                    <a:lnTo>
                      <a:pt x="26" y="129"/>
                    </a:lnTo>
                    <a:lnTo>
                      <a:pt x="28" y="128"/>
                    </a:lnTo>
                    <a:lnTo>
                      <a:pt x="27" y="127"/>
                    </a:lnTo>
                    <a:lnTo>
                      <a:pt x="29" y="126"/>
                    </a:lnTo>
                    <a:lnTo>
                      <a:pt x="31" y="126"/>
                    </a:lnTo>
                    <a:lnTo>
                      <a:pt x="32" y="125"/>
                    </a:lnTo>
                    <a:lnTo>
                      <a:pt x="34" y="124"/>
                    </a:lnTo>
                    <a:lnTo>
                      <a:pt x="34" y="126"/>
                    </a:lnTo>
                    <a:lnTo>
                      <a:pt x="33" y="127"/>
                    </a:lnTo>
                    <a:lnTo>
                      <a:pt x="34" y="128"/>
                    </a:lnTo>
                    <a:lnTo>
                      <a:pt x="36" y="126"/>
                    </a:lnTo>
                    <a:lnTo>
                      <a:pt x="37" y="125"/>
                    </a:lnTo>
                    <a:lnTo>
                      <a:pt x="37" y="121"/>
                    </a:lnTo>
                    <a:lnTo>
                      <a:pt x="38" y="119"/>
                    </a:lnTo>
                    <a:lnTo>
                      <a:pt x="40" y="121"/>
                    </a:lnTo>
                    <a:lnTo>
                      <a:pt x="40" y="124"/>
                    </a:lnTo>
                    <a:lnTo>
                      <a:pt x="42" y="125"/>
                    </a:lnTo>
                    <a:lnTo>
                      <a:pt x="44" y="125"/>
                    </a:lnTo>
                    <a:lnTo>
                      <a:pt x="46" y="122"/>
                    </a:lnTo>
                    <a:lnTo>
                      <a:pt x="46" y="119"/>
                    </a:lnTo>
                    <a:lnTo>
                      <a:pt x="46" y="115"/>
                    </a:lnTo>
                    <a:lnTo>
                      <a:pt x="47" y="111"/>
                    </a:lnTo>
                    <a:lnTo>
                      <a:pt x="51" y="109"/>
                    </a:lnTo>
                    <a:lnTo>
                      <a:pt x="57" y="108"/>
                    </a:lnTo>
                    <a:lnTo>
                      <a:pt x="57" y="105"/>
                    </a:lnTo>
                    <a:lnTo>
                      <a:pt x="59" y="103"/>
                    </a:lnTo>
                    <a:lnTo>
                      <a:pt x="60" y="101"/>
                    </a:lnTo>
                    <a:lnTo>
                      <a:pt x="54" y="102"/>
                    </a:lnTo>
                    <a:lnTo>
                      <a:pt x="51" y="103"/>
                    </a:lnTo>
                    <a:lnTo>
                      <a:pt x="48" y="106"/>
                    </a:lnTo>
                    <a:lnTo>
                      <a:pt x="46" y="103"/>
                    </a:lnTo>
                    <a:lnTo>
                      <a:pt x="48" y="101"/>
                    </a:lnTo>
                    <a:lnTo>
                      <a:pt x="49" y="100"/>
                    </a:lnTo>
                    <a:lnTo>
                      <a:pt x="52" y="99"/>
                    </a:lnTo>
                    <a:lnTo>
                      <a:pt x="54" y="95"/>
                    </a:lnTo>
                    <a:lnTo>
                      <a:pt x="57" y="93"/>
                    </a:lnTo>
                    <a:lnTo>
                      <a:pt x="57" y="90"/>
                    </a:lnTo>
                    <a:lnTo>
                      <a:pt x="57" y="89"/>
                    </a:lnTo>
                    <a:lnTo>
                      <a:pt x="60" y="89"/>
                    </a:lnTo>
                    <a:lnTo>
                      <a:pt x="63" y="89"/>
                    </a:lnTo>
                    <a:lnTo>
                      <a:pt x="64" y="91"/>
                    </a:lnTo>
                    <a:lnTo>
                      <a:pt x="64" y="92"/>
                    </a:lnTo>
                    <a:lnTo>
                      <a:pt x="64" y="93"/>
                    </a:lnTo>
                    <a:lnTo>
                      <a:pt x="65" y="92"/>
                    </a:lnTo>
                    <a:lnTo>
                      <a:pt x="66" y="90"/>
                    </a:lnTo>
                    <a:lnTo>
                      <a:pt x="67" y="90"/>
                    </a:lnTo>
                    <a:lnTo>
                      <a:pt x="70" y="89"/>
                    </a:lnTo>
                    <a:lnTo>
                      <a:pt x="70" y="88"/>
                    </a:lnTo>
                    <a:lnTo>
                      <a:pt x="66" y="88"/>
                    </a:lnTo>
                    <a:lnTo>
                      <a:pt x="64" y="88"/>
                    </a:lnTo>
                    <a:lnTo>
                      <a:pt x="60" y="89"/>
                    </a:lnTo>
                    <a:lnTo>
                      <a:pt x="58" y="87"/>
                    </a:lnTo>
                    <a:lnTo>
                      <a:pt x="60" y="84"/>
                    </a:lnTo>
                    <a:lnTo>
                      <a:pt x="64" y="79"/>
                    </a:lnTo>
                    <a:lnTo>
                      <a:pt x="69" y="76"/>
                    </a:lnTo>
                    <a:lnTo>
                      <a:pt x="72" y="77"/>
                    </a:lnTo>
                    <a:lnTo>
                      <a:pt x="73" y="78"/>
                    </a:lnTo>
                    <a:lnTo>
                      <a:pt x="73" y="80"/>
                    </a:lnTo>
                    <a:lnTo>
                      <a:pt x="70" y="82"/>
                    </a:lnTo>
                    <a:lnTo>
                      <a:pt x="68" y="84"/>
                    </a:lnTo>
                    <a:lnTo>
                      <a:pt x="70" y="83"/>
                    </a:lnTo>
                    <a:lnTo>
                      <a:pt x="74" y="81"/>
                    </a:lnTo>
                    <a:lnTo>
                      <a:pt x="75" y="82"/>
                    </a:lnTo>
                    <a:lnTo>
                      <a:pt x="76" y="82"/>
                    </a:lnTo>
                    <a:lnTo>
                      <a:pt x="74" y="85"/>
                    </a:lnTo>
                    <a:lnTo>
                      <a:pt x="73" y="87"/>
                    </a:lnTo>
                    <a:lnTo>
                      <a:pt x="73" y="88"/>
                    </a:lnTo>
                    <a:lnTo>
                      <a:pt x="77" y="83"/>
                    </a:lnTo>
                    <a:lnTo>
                      <a:pt x="80" y="83"/>
                    </a:lnTo>
                    <a:lnTo>
                      <a:pt x="82" y="83"/>
                    </a:lnTo>
                    <a:lnTo>
                      <a:pt x="84" y="84"/>
                    </a:lnTo>
                    <a:lnTo>
                      <a:pt x="85" y="87"/>
                    </a:lnTo>
                    <a:lnTo>
                      <a:pt x="87" y="89"/>
                    </a:lnTo>
                    <a:lnTo>
                      <a:pt x="87" y="92"/>
                    </a:lnTo>
                    <a:lnTo>
                      <a:pt x="87" y="94"/>
                    </a:lnTo>
                    <a:lnTo>
                      <a:pt x="89" y="96"/>
                    </a:lnTo>
                    <a:lnTo>
                      <a:pt x="90" y="98"/>
                    </a:lnTo>
                    <a:lnTo>
                      <a:pt x="92" y="98"/>
                    </a:lnTo>
                    <a:lnTo>
                      <a:pt x="93" y="96"/>
                    </a:lnTo>
                    <a:lnTo>
                      <a:pt x="92" y="93"/>
                    </a:lnTo>
                    <a:lnTo>
                      <a:pt x="91" y="90"/>
                    </a:lnTo>
                    <a:lnTo>
                      <a:pt x="90" y="87"/>
                    </a:lnTo>
                    <a:lnTo>
                      <a:pt x="89" y="84"/>
                    </a:lnTo>
                    <a:lnTo>
                      <a:pt x="89" y="82"/>
                    </a:lnTo>
                    <a:lnTo>
                      <a:pt x="91" y="79"/>
                    </a:lnTo>
                    <a:lnTo>
                      <a:pt x="94" y="77"/>
                    </a:lnTo>
                    <a:lnTo>
                      <a:pt x="97" y="77"/>
                    </a:lnTo>
                    <a:lnTo>
                      <a:pt x="100" y="75"/>
                    </a:lnTo>
                    <a:lnTo>
                      <a:pt x="99" y="75"/>
                    </a:lnTo>
                    <a:lnTo>
                      <a:pt x="97" y="76"/>
                    </a:lnTo>
                    <a:lnTo>
                      <a:pt x="94" y="77"/>
                    </a:lnTo>
                    <a:lnTo>
                      <a:pt x="90" y="78"/>
                    </a:lnTo>
                    <a:lnTo>
                      <a:pt x="87" y="81"/>
                    </a:lnTo>
                    <a:lnTo>
                      <a:pt x="85" y="82"/>
                    </a:lnTo>
                    <a:lnTo>
                      <a:pt x="84" y="80"/>
                    </a:lnTo>
                    <a:lnTo>
                      <a:pt x="81" y="80"/>
                    </a:lnTo>
                    <a:lnTo>
                      <a:pt x="79" y="81"/>
                    </a:lnTo>
                    <a:lnTo>
                      <a:pt x="77" y="80"/>
                    </a:lnTo>
                    <a:lnTo>
                      <a:pt x="76" y="79"/>
                    </a:lnTo>
                    <a:lnTo>
                      <a:pt x="76" y="76"/>
                    </a:lnTo>
                    <a:lnTo>
                      <a:pt x="77" y="74"/>
                    </a:lnTo>
                    <a:lnTo>
                      <a:pt x="81" y="76"/>
                    </a:lnTo>
                    <a:lnTo>
                      <a:pt x="85" y="76"/>
                    </a:lnTo>
                    <a:lnTo>
                      <a:pt x="85" y="75"/>
                    </a:lnTo>
                    <a:lnTo>
                      <a:pt x="82" y="74"/>
                    </a:lnTo>
                    <a:lnTo>
                      <a:pt x="80" y="73"/>
                    </a:lnTo>
                    <a:lnTo>
                      <a:pt x="78" y="71"/>
                    </a:lnTo>
                    <a:lnTo>
                      <a:pt x="75" y="74"/>
                    </a:lnTo>
                    <a:lnTo>
                      <a:pt x="74" y="72"/>
                    </a:lnTo>
                    <a:lnTo>
                      <a:pt x="79" y="65"/>
                    </a:lnTo>
                    <a:lnTo>
                      <a:pt x="81" y="67"/>
                    </a:lnTo>
                    <a:lnTo>
                      <a:pt x="85" y="68"/>
                    </a:lnTo>
                    <a:lnTo>
                      <a:pt x="87" y="67"/>
                    </a:lnTo>
                    <a:lnTo>
                      <a:pt x="86" y="65"/>
                    </a:lnTo>
                    <a:lnTo>
                      <a:pt x="82" y="65"/>
                    </a:lnTo>
                    <a:lnTo>
                      <a:pt x="85" y="63"/>
                    </a:lnTo>
                    <a:lnTo>
                      <a:pt x="87" y="63"/>
                    </a:lnTo>
                    <a:lnTo>
                      <a:pt x="90" y="64"/>
                    </a:lnTo>
                    <a:lnTo>
                      <a:pt x="93" y="65"/>
                    </a:lnTo>
                    <a:lnTo>
                      <a:pt x="94" y="66"/>
                    </a:lnTo>
                    <a:lnTo>
                      <a:pt x="96" y="67"/>
                    </a:lnTo>
                    <a:lnTo>
                      <a:pt x="96" y="65"/>
                    </a:lnTo>
                    <a:lnTo>
                      <a:pt x="95" y="65"/>
                    </a:lnTo>
                    <a:lnTo>
                      <a:pt x="93" y="63"/>
                    </a:lnTo>
                    <a:lnTo>
                      <a:pt x="91" y="61"/>
                    </a:lnTo>
                    <a:lnTo>
                      <a:pt x="89" y="59"/>
                    </a:lnTo>
                    <a:lnTo>
                      <a:pt x="87" y="60"/>
                    </a:lnTo>
                    <a:lnTo>
                      <a:pt x="84" y="59"/>
                    </a:lnTo>
                    <a:lnTo>
                      <a:pt x="82" y="59"/>
                    </a:lnTo>
                    <a:lnTo>
                      <a:pt x="82" y="58"/>
                    </a:lnTo>
                    <a:lnTo>
                      <a:pt x="83" y="57"/>
                    </a:lnTo>
                    <a:lnTo>
                      <a:pt x="83" y="55"/>
                    </a:lnTo>
                    <a:lnTo>
                      <a:pt x="81" y="55"/>
                    </a:lnTo>
                    <a:lnTo>
                      <a:pt x="80" y="55"/>
                    </a:lnTo>
                    <a:lnTo>
                      <a:pt x="79" y="58"/>
                    </a:lnTo>
                    <a:lnTo>
                      <a:pt x="78" y="60"/>
                    </a:lnTo>
                    <a:lnTo>
                      <a:pt x="77" y="62"/>
                    </a:lnTo>
                    <a:lnTo>
                      <a:pt x="75" y="64"/>
                    </a:lnTo>
                    <a:lnTo>
                      <a:pt x="75" y="65"/>
                    </a:lnTo>
                    <a:lnTo>
                      <a:pt x="72" y="67"/>
                    </a:lnTo>
                    <a:lnTo>
                      <a:pt x="69" y="68"/>
                    </a:lnTo>
                    <a:lnTo>
                      <a:pt x="66" y="71"/>
                    </a:lnTo>
                    <a:lnTo>
                      <a:pt x="64" y="71"/>
                    </a:lnTo>
                    <a:lnTo>
                      <a:pt x="62" y="71"/>
                    </a:lnTo>
                    <a:lnTo>
                      <a:pt x="59" y="71"/>
                    </a:lnTo>
                    <a:lnTo>
                      <a:pt x="61" y="69"/>
                    </a:lnTo>
                    <a:lnTo>
                      <a:pt x="64" y="67"/>
                    </a:lnTo>
                    <a:lnTo>
                      <a:pt x="63" y="67"/>
                    </a:lnTo>
                    <a:lnTo>
                      <a:pt x="61" y="67"/>
                    </a:lnTo>
                    <a:lnTo>
                      <a:pt x="61" y="66"/>
                    </a:lnTo>
                    <a:lnTo>
                      <a:pt x="61" y="65"/>
                    </a:lnTo>
                    <a:lnTo>
                      <a:pt x="63" y="65"/>
                    </a:lnTo>
                    <a:lnTo>
                      <a:pt x="65" y="65"/>
                    </a:lnTo>
                    <a:lnTo>
                      <a:pt x="67" y="65"/>
                    </a:lnTo>
                    <a:lnTo>
                      <a:pt x="69" y="65"/>
                    </a:lnTo>
                    <a:lnTo>
                      <a:pt x="72" y="63"/>
                    </a:lnTo>
                    <a:lnTo>
                      <a:pt x="69" y="63"/>
                    </a:lnTo>
                    <a:lnTo>
                      <a:pt x="68" y="63"/>
                    </a:lnTo>
                    <a:lnTo>
                      <a:pt x="69" y="61"/>
                    </a:lnTo>
                    <a:lnTo>
                      <a:pt x="66" y="61"/>
                    </a:lnTo>
                    <a:lnTo>
                      <a:pt x="64" y="62"/>
                    </a:lnTo>
                    <a:lnTo>
                      <a:pt x="63" y="62"/>
                    </a:lnTo>
                    <a:lnTo>
                      <a:pt x="63" y="60"/>
                    </a:lnTo>
                    <a:lnTo>
                      <a:pt x="60" y="61"/>
                    </a:lnTo>
                    <a:lnTo>
                      <a:pt x="61" y="58"/>
                    </a:lnTo>
                    <a:lnTo>
                      <a:pt x="63" y="59"/>
                    </a:lnTo>
                    <a:lnTo>
                      <a:pt x="65" y="57"/>
                    </a:lnTo>
                    <a:lnTo>
                      <a:pt x="69" y="56"/>
                    </a:lnTo>
                    <a:lnTo>
                      <a:pt x="70" y="56"/>
                    </a:lnTo>
                    <a:lnTo>
                      <a:pt x="71" y="54"/>
                    </a:lnTo>
                    <a:lnTo>
                      <a:pt x="69" y="55"/>
                    </a:lnTo>
                    <a:lnTo>
                      <a:pt x="65" y="56"/>
                    </a:lnTo>
                    <a:lnTo>
                      <a:pt x="63" y="57"/>
                    </a:lnTo>
                    <a:lnTo>
                      <a:pt x="64" y="54"/>
                    </a:lnTo>
                    <a:lnTo>
                      <a:pt x="65" y="53"/>
                    </a:lnTo>
                    <a:lnTo>
                      <a:pt x="68" y="53"/>
                    </a:lnTo>
                    <a:lnTo>
                      <a:pt x="70" y="53"/>
                    </a:lnTo>
                    <a:lnTo>
                      <a:pt x="71" y="53"/>
                    </a:lnTo>
                    <a:lnTo>
                      <a:pt x="76" y="53"/>
                    </a:lnTo>
                    <a:lnTo>
                      <a:pt x="78" y="52"/>
                    </a:lnTo>
                    <a:lnTo>
                      <a:pt x="80" y="51"/>
                    </a:lnTo>
                    <a:lnTo>
                      <a:pt x="83" y="50"/>
                    </a:lnTo>
                    <a:lnTo>
                      <a:pt x="85" y="48"/>
                    </a:lnTo>
                    <a:lnTo>
                      <a:pt x="86" y="50"/>
                    </a:lnTo>
                    <a:lnTo>
                      <a:pt x="87" y="49"/>
                    </a:lnTo>
                    <a:lnTo>
                      <a:pt x="89" y="48"/>
                    </a:lnTo>
                    <a:lnTo>
                      <a:pt x="91" y="47"/>
                    </a:lnTo>
                    <a:lnTo>
                      <a:pt x="93" y="47"/>
                    </a:lnTo>
                    <a:lnTo>
                      <a:pt x="94" y="48"/>
                    </a:lnTo>
                    <a:lnTo>
                      <a:pt x="95" y="50"/>
                    </a:lnTo>
                    <a:lnTo>
                      <a:pt x="95" y="52"/>
                    </a:lnTo>
                    <a:lnTo>
                      <a:pt x="96" y="53"/>
                    </a:lnTo>
                    <a:lnTo>
                      <a:pt x="96" y="55"/>
                    </a:lnTo>
                    <a:lnTo>
                      <a:pt x="99" y="55"/>
                    </a:lnTo>
                    <a:lnTo>
                      <a:pt x="100" y="56"/>
                    </a:lnTo>
                    <a:lnTo>
                      <a:pt x="101" y="56"/>
                    </a:lnTo>
                    <a:lnTo>
                      <a:pt x="101" y="53"/>
                    </a:lnTo>
                    <a:lnTo>
                      <a:pt x="99" y="53"/>
                    </a:lnTo>
                    <a:lnTo>
                      <a:pt x="97" y="52"/>
                    </a:lnTo>
                    <a:lnTo>
                      <a:pt x="97" y="48"/>
                    </a:lnTo>
                    <a:lnTo>
                      <a:pt x="98" y="47"/>
                    </a:lnTo>
                    <a:lnTo>
                      <a:pt x="99" y="45"/>
                    </a:lnTo>
                    <a:lnTo>
                      <a:pt x="100" y="42"/>
                    </a:lnTo>
                    <a:lnTo>
                      <a:pt x="99" y="41"/>
                    </a:lnTo>
                    <a:lnTo>
                      <a:pt x="96" y="41"/>
                    </a:lnTo>
                    <a:lnTo>
                      <a:pt x="94" y="40"/>
                    </a:lnTo>
                    <a:lnTo>
                      <a:pt x="93" y="40"/>
                    </a:lnTo>
                    <a:lnTo>
                      <a:pt x="90" y="41"/>
                    </a:lnTo>
                    <a:lnTo>
                      <a:pt x="88" y="41"/>
                    </a:lnTo>
                    <a:lnTo>
                      <a:pt x="87" y="41"/>
                    </a:lnTo>
                    <a:lnTo>
                      <a:pt x="87" y="39"/>
                    </a:lnTo>
                    <a:lnTo>
                      <a:pt x="85" y="39"/>
                    </a:lnTo>
                    <a:lnTo>
                      <a:pt x="84" y="41"/>
                    </a:lnTo>
                    <a:lnTo>
                      <a:pt x="81" y="42"/>
                    </a:lnTo>
                    <a:lnTo>
                      <a:pt x="79" y="43"/>
                    </a:lnTo>
                    <a:lnTo>
                      <a:pt x="78" y="42"/>
                    </a:lnTo>
                    <a:lnTo>
                      <a:pt x="77" y="41"/>
                    </a:lnTo>
                    <a:lnTo>
                      <a:pt x="79" y="37"/>
                    </a:lnTo>
                    <a:lnTo>
                      <a:pt x="80" y="35"/>
                    </a:lnTo>
                    <a:lnTo>
                      <a:pt x="81" y="34"/>
                    </a:lnTo>
                    <a:lnTo>
                      <a:pt x="83" y="33"/>
                    </a:lnTo>
                    <a:lnTo>
                      <a:pt x="84" y="33"/>
                    </a:lnTo>
                    <a:lnTo>
                      <a:pt x="83" y="35"/>
                    </a:lnTo>
                    <a:lnTo>
                      <a:pt x="84" y="35"/>
                    </a:lnTo>
                    <a:lnTo>
                      <a:pt x="86" y="34"/>
                    </a:lnTo>
                    <a:lnTo>
                      <a:pt x="87" y="33"/>
                    </a:lnTo>
                    <a:lnTo>
                      <a:pt x="88" y="32"/>
                    </a:lnTo>
                    <a:lnTo>
                      <a:pt x="87" y="31"/>
                    </a:lnTo>
                    <a:lnTo>
                      <a:pt x="88" y="30"/>
                    </a:lnTo>
                    <a:lnTo>
                      <a:pt x="90" y="31"/>
                    </a:lnTo>
                    <a:lnTo>
                      <a:pt x="91" y="31"/>
                    </a:lnTo>
                    <a:lnTo>
                      <a:pt x="90" y="35"/>
                    </a:lnTo>
                    <a:lnTo>
                      <a:pt x="92" y="35"/>
                    </a:lnTo>
                    <a:lnTo>
                      <a:pt x="93" y="35"/>
                    </a:lnTo>
                    <a:lnTo>
                      <a:pt x="96" y="34"/>
                    </a:lnTo>
                    <a:lnTo>
                      <a:pt x="97" y="31"/>
                    </a:lnTo>
                    <a:lnTo>
                      <a:pt x="96" y="29"/>
                    </a:lnTo>
                    <a:lnTo>
                      <a:pt x="97" y="29"/>
                    </a:lnTo>
                    <a:lnTo>
                      <a:pt x="98" y="29"/>
                    </a:lnTo>
                    <a:lnTo>
                      <a:pt x="99" y="28"/>
                    </a:lnTo>
                    <a:lnTo>
                      <a:pt x="99" y="27"/>
                    </a:lnTo>
                    <a:lnTo>
                      <a:pt x="98" y="25"/>
                    </a:lnTo>
                    <a:lnTo>
                      <a:pt x="99" y="24"/>
                    </a:lnTo>
                    <a:lnTo>
                      <a:pt x="101" y="24"/>
                    </a:lnTo>
                    <a:lnTo>
                      <a:pt x="102" y="26"/>
                    </a:lnTo>
                    <a:lnTo>
                      <a:pt x="103" y="29"/>
                    </a:lnTo>
                    <a:lnTo>
                      <a:pt x="104" y="29"/>
                    </a:lnTo>
                    <a:lnTo>
                      <a:pt x="104" y="31"/>
                    </a:lnTo>
                    <a:lnTo>
                      <a:pt x="104" y="33"/>
                    </a:lnTo>
                    <a:lnTo>
                      <a:pt x="104" y="34"/>
                    </a:lnTo>
                    <a:lnTo>
                      <a:pt x="104" y="36"/>
                    </a:lnTo>
                    <a:lnTo>
                      <a:pt x="103" y="38"/>
                    </a:lnTo>
                    <a:lnTo>
                      <a:pt x="102" y="40"/>
                    </a:lnTo>
                    <a:lnTo>
                      <a:pt x="102" y="41"/>
                    </a:lnTo>
                    <a:lnTo>
                      <a:pt x="106" y="42"/>
                    </a:lnTo>
                    <a:lnTo>
                      <a:pt x="107" y="46"/>
                    </a:lnTo>
                    <a:lnTo>
                      <a:pt x="108" y="47"/>
                    </a:lnTo>
                    <a:lnTo>
                      <a:pt x="108" y="49"/>
                    </a:lnTo>
                    <a:lnTo>
                      <a:pt x="108" y="52"/>
                    </a:lnTo>
                    <a:lnTo>
                      <a:pt x="110" y="53"/>
                    </a:lnTo>
                    <a:lnTo>
                      <a:pt x="113" y="55"/>
                    </a:lnTo>
                    <a:lnTo>
                      <a:pt x="116" y="57"/>
                    </a:lnTo>
                    <a:lnTo>
                      <a:pt x="119" y="58"/>
                    </a:lnTo>
                    <a:lnTo>
                      <a:pt x="120" y="57"/>
                    </a:lnTo>
                    <a:lnTo>
                      <a:pt x="119" y="55"/>
                    </a:lnTo>
                    <a:lnTo>
                      <a:pt x="117" y="54"/>
                    </a:lnTo>
                    <a:lnTo>
                      <a:pt x="115" y="53"/>
                    </a:lnTo>
                    <a:lnTo>
                      <a:pt x="113" y="52"/>
                    </a:lnTo>
                    <a:lnTo>
                      <a:pt x="111" y="51"/>
                    </a:lnTo>
                    <a:lnTo>
                      <a:pt x="109" y="51"/>
                    </a:lnTo>
                    <a:lnTo>
                      <a:pt x="111" y="47"/>
                    </a:lnTo>
                    <a:lnTo>
                      <a:pt x="111" y="44"/>
                    </a:lnTo>
                    <a:lnTo>
                      <a:pt x="110" y="44"/>
                    </a:lnTo>
                    <a:lnTo>
                      <a:pt x="109" y="43"/>
                    </a:lnTo>
                    <a:lnTo>
                      <a:pt x="110" y="41"/>
                    </a:lnTo>
                    <a:lnTo>
                      <a:pt x="111" y="41"/>
                    </a:lnTo>
                    <a:lnTo>
                      <a:pt x="112" y="43"/>
                    </a:lnTo>
                    <a:lnTo>
                      <a:pt x="114" y="46"/>
                    </a:lnTo>
                    <a:lnTo>
                      <a:pt x="115" y="48"/>
                    </a:lnTo>
                    <a:lnTo>
                      <a:pt x="117" y="49"/>
                    </a:lnTo>
                    <a:lnTo>
                      <a:pt x="117" y="47"/>
                    </a:lnTo>
                    <a:lnTo>
                      <a:pt x="115" y="45"/>
                    </a:lnTo>
                    <a:lnTo>
                      <a:pt x="114" y="44"/>
                    </a:lnTo>
                    <a:lnTo>
                      <a:pt x="113" y="42"/>
                    </a:lnTo>
                    <a:lnTo>
                      <a:pt x="114" y="41"/>
                    </a:lnTo>
                    <a:lnTo>
                      <a:pt x="116" y="43"/>
                    </a:lnTo>
                    <a:lnTo>
                      <a:pt x="117" y="45"/>
                    </a:lnTo>
                    <a:lnTo>
                      <a:pt x="118" y="47"/>
                    </a:lnTo>
                    <a:lnTo>
                      <a:pt x="119" y="44"/>
                    </a:lnTo>
                    <a:lnTo>
                      <a:pt x="117" y="43"/>
                    </a:lnTo>
                    <a:lnTo>
                      <a:pt x="118" y="41"/>
                    </a:lnTo>
                    <a:lnTo>
                      <a:pt x="119" y="40"/>
                    </a:lnTo>
                    <a:lnTo>
                      <a:pt x="117" y="41"/>
                    </a:lnTo>
                    <a:lnTo>
                      <a:pt x="116" y="41"/>
                    </a:lnTo>
                    <a:lnTo>
                      <a:pt x="114" y="41"/>
                    </a:lnTo>
                    <a:lnTo>
                      <a:pt x="115" y="38"/>
                    </a:lnTo>
                    <a:lnTo>
                      <a:pt x="116" y="36"/>
                    </a:lnTo>
                    <a:lnTo>
                      <a:pt x="117" y="35"/>
                    </a:lnTo>
                    <a:lnTo>
                      <a:pt x="119" y="38"/>
                    </a:lnTo>
                    <a:lnTo>
                      <a:pt x="123" y="37"/>
                    </a:lnTo>
                    <a:lnTo>
                      <a:pt x="124" y="36"/>
                    </a:lnTo>
                    <a:lnTo>
                      <a:pt x="121" y="35"/>
                    </a:lnTo>
                    <a:lnTo>
                      <a:pt x="120" y="34"/>
                    </a:lnTo>
                    <a:lnTo>
                      <a:pt x="117" y="33"/>
                    </a:lnTo>
                    <a:lnTo>
                      <a:pt x="114" y="35"/>
                    </a:lnTo>
                    <a:lnTo>
                      <a:pt x="112" y="35"/>
                    </a:lnTo>
                    <a:lnTo>
                      <a:pt x="111" y="34"/>
                    </a:lnTo>
                    <a:lnTo>
                      <a:pt x="111" y="32"/>
                    </a:lnTo>
                    <a:lnTo>
                      <a:pt x="111" y="31"/>
                    </a:lnTo>
                    <a:lnTo>
                      <a:pt x="114" y="30"/>
                    </a:lnTo>
                    <a:lnTo>
                      <a:pt x="117" y="30"/>
                    </a:lnTo>
                    <a:lnTo>
                      <a:pt x="118" y="29"/>
                    </a:lnTo>
                    <a:lnTo>
                      <a:pt x="119" y="29"/>
                    </a:lnTo>
                    <a:lnTo>
                      <a:pt x="117" y="29"/>
                    </a:lnTo>
                    <a:lnTo>
                      <a:pt x="116" y="27"/>
                    </a:lnTo>
                    <a:lnTo>
                      <a:pt x="117" y="25"/>
                    </a:lnTo>
                    <a:lnTo>
                      <a:pt x="114" y="27"/>
                    </a:lnTo>
                    <a:lnTo>
                      <a:pt x="111" y="28"/>
                    </a:lnTo>
                    <a:lnTo>
                      <a:pt x="108" y="28"/>
                    </a:lnTo>
                    <a:lnTo>
                      <a:pt x="106" y="27"/>
                    </a:lnTo>
                    <a:lnTo>
                      <a:pt x="107" y="25"/>
                    </a:lnTo>
                    <a:lnTo>
                      <a:pt x="109" y="25"/>
                    </a:lnTo>
                    <a:lnTo>
                      <a:pt x="110" y="24"/>
                    </a:lnTo>
                    <a:lnTo>
                      <a:pt x="108" y="24"/>
                    </a:lnTo>
                    <a:lnTo>
                      <a:pt x="106" y="24"/>
                    </a:lnTo>
                    <a:lnTo>
                      <a:pt x="105" y="23"/>
                    </a:lnTo>
                    <a:lnTo>
                      <a:pt x="105" y="21"/>
                    </a:lnTo>
                    <a:lnTo>
                      <a:pt x="107" y="20"/>
                    </a:lnTo>
                    <a:lnTo>
                      <a:pt x="109" y="20"/>
                    </a:lnTo>
                    <a:lnTo>
                      <a:pt x="111" y="21"/>
                    </a:lnTo>
                    <a:lnTo>
                      <a:pt x="113" y="21"/>
                    </a:lnTo>
                    <a:lnTo>
                      <a:pt x="116" y="22"/>
                    </a:lnTo>
                    <a:lnTo>
                      <a:pt x="117" y="23"/>
                    </a:lnTo>
                    <a:lnTo>
                      <a:pt x="119" y="24"/>
                    </a:lnTo>
                    <a:lnTo>
                      <a:pt x="121" y="26"/>
                    </a:lnTo>
                    <a:lnTo>
                      <a:pt x="121" y="27"/>
                    </a:lnTo>
                    <a:lnTo>
                      <a:pt x="123" y="29"/>
                    </a:lnTo>
                    <a:lnTo>
                      <a:pt x="125" y="30"/>
                    </a:lnTo>
                    <a:lnTo>
                      <a:pt x="127" y="30"/>
                    </a:lnTo>
                    <a:lnTo>
                      <a:pt x="129" y="30"/>
                    </a:lnTo>
                    <a:lnTo>
                      <a:pt x="127" y="29"/>
                    </a:lnTo>
                    <a:lnTo>
                      <a:pt x="124" y="28"/>
                    </a:lnTo>
                    <a:lnTo>
                      <a:pt x="123" y="27"/>
                    </a:lnTo>
                    <a:lnTo>
                      <a:pt x="122" y="25"/>
                    </a:lnTo>
                    <a:lnTo>
                      <a:pt x="121" y="24"/>
                    </a:lnTo>
                    <a:lnTo>
                      <a:pt x="121" y="22"/>
                    </a:lnTo>
                    <a:lnTo>
                      <a:pt x="119" y="21"/>
                    </a:lnTo>
                    <a:lnTo>
                      <a:pt x="117" y="20"/>
                    </a:lnTo>
                    <a:lnTo>
                      <a:pt x="116" y="19"/>
                    </a:lnTo>
                    <a:lnTo>
                      <a:pt x="113" y="19"/>
                    </a:lnTo>
                    <a:lnTo>
                      <a:pt x="112" y="18"/>
                    </a:lnTo>
                    <a:lnTo>
                      <a:pt x="111" y="18"/>
                    </a:lnTo>
                    <a:lnTo>
                      <a:pt x="109" y="18"/>
                    </a:lnTo>
                    <a:lnTo>
                      <a:pt x="110" y="16"/>
                    </a:lnTo>
                    <a:lnTo>
                      <a:pt x="112" y="15"/>
                    </a:lnTo>
                    <a:lnTo>
                      <a:pt x="114" y="15"/>
                    </a:lnTo>
                    <a:lnTo>
                      <a:pt x="116" y="13"/>
                    </a:lnTo>
                    <a:lnTo>
                      <a:pt x="117" y="13"/>
                    </a:lnTo>
                    <a:lnTo>
                      <a:pt x="119" y="12"/>
                    </a:lnTo>
                    <a:lnTo>
                      <a:pt x="122" y="12"/>
                    </a:lnTo>
                    <a:lnTo>
                      <a:pt x="124" y="12"/>
                    </a:lnTo>
                    <a:lnTo>
                      <a:pt x="126" y="12"/>
                    </a:lnTo>
                    <a:lnTo>
                      <a:pt x="129" y="14"/>
                    </a:lnTo>
                    <a:lnTo>
                      <a:pt x="130" y="16"/>
                    </a:lnTo>
                    <a:lnTo>
                      <a:pt x="128" y="18"/>
                    </a:lnTo>
                    <a:lnTo>
                      <a:pt x="130" y="17"/>
                    </a:lnTo>
                    <a:lnTo>
                      <a:pt x="133" y="16"/>
                    </a:lnTo>
                    <a:lnTo>
                      <a:pt x="135" y="14"/>
                    </a:lnTo>
                    <a:lnTo>
                      <a:pt x="135" y="13"/>
                    </a:lnTo>
                    <a:lnTo>
                      <a:pt x="136" y="12"/>
                    </a:lnTo>
                    <a:lnTo>
                      <a:pt x="138" y="12"/>
                    </a:lnTo>
                    <a:lnTo>
                      <a:pt x="140" y="13"/>
                    </a:lnTo>
                    <a:lnTo>
                      <a:pt x="141" y="14"/>
                    </a:lnTo>
                    <a:lnTo>
                      <a:pt x="142" y="12"/>
                    </a:lnTo>
                    <a:lnTo>
                      <a:pt x="143" y="11"/>
                    </a:lnTo>
                    <a:lnTo>
                      <a:pt x="144" y="10"/>
                    </a:lnTo>
                    <a:lnTo>
                      <a:pt x="146" y="10"/>
                    </a:lnTo>
                    <a:lnTo>
                      <a:pt x="147" y="10"/>
                    </a:lnTo>
                    <a:lnTo>
                      <a:pt x="147" y="8"/>
                    </a:lnTo>
                    <a:lnTo>
                      <a:pt x="148" y="7"/>
                    </a:lnTo>
                    <a:lnTo>
                      <a:pt x="154" y="8"/>
                    </a:lnTo>
                    <a:lnTo>
                      <a:pt x="155" y="9"/>
                    </a:lnTo>
                    <a:lnTo>
                      <a:pt x="156" y="7"/>
                    </a:lnTo>
                    <a:lnTo>
                      <a:pt x="154" y="6"/>
                    </a:lnTo>
                    <a:lnTo>
                      <a:pt x="152" y="6"/>
                    </a:lnTo>
                    <a:lnTo>
                      <a:pt x="149" y="6"/>
                    </a:lnTo>
                    <a:lnTo>
                      <a:pt x="151" y="4"/>
                    </a:lnTo>
                    <a:lnTo>
                      <a:pt x="151" y="2"/>
                    </a:lnTo>
                    <a:lnTo>
                      <a:pt x="151" y="1"/>
                    </a:lnTo>
                    <a:lnTo>
                      <a:pt x="148" y="2"/>
                    </a:lnTo>
                    <a:lnTo>
                      <a:pt x="147" y="3"/>
                    </a:lnTo>
                    <a:lnTo>
                      <a:pt x="144" y="5"/>
                    </a:lnTo>
                    <a:lnTo>
                      <a:pt x="141" y="6"/>
                    </a:lnTo>
                    <a:lnTo>
                      <a:pt x="135" y="8"/>
                    </a:lnTo>
                    <a:lnTo>
                      <a:pt x="133" y="8"/>
                    </a:lnTo>
                    <a:lnTo>
                      <a:pt x="134" y="7"/>
                    </a:lnTo>
                    <a:lnTo>
                      <a:pt x="135" y="6"/>
                    </a:lnTo>
                    <a:lnTo>
                      <a:pt x="135" y="5"/>
                    </a:lnTo>
                    <a:lnTo>
                      <a:pt x="134" y="3"/>
                    </a:lnTo>
                    <a:lnTo>
                      <a:pt x="132" y="3"/>
                    </a:lnTo>
                    <a:lnTo>
                      <a:pt x="130" y="5"/>
                    </a:lnTo>
                    <a:lnTo>
                      <a:pt x="130" y="6"/>
                    </a:lnTo>
                    <a:lnTo>
                      <a:pt x="129" y="7"/>
                    </a:lnTo>
                    <a:lnTo>
                      <a:pt x="126" y="8"/>
                    </a:lnTo>
                    <a:lnTo>
                      <a:pt x="124" y="9"/>
                    </a:lnTo>
                    <a:lnTo>
                      <a:pt x="121" y="9"/>
                    </a:lnTo>
                    <a:lnTo>
                      <a:pt x="117" y="11"/>
                    </a:lnTo>
                    <a:lnTo>
                      <a:pt x="117" y="9"/>
                    </a:lnTo>
                    <a:lnTo>
                      <a:pt x="117" y="8"/>
                    </a:lnTo>
                    <a:lnTo>
                      <a:pt x="117" y="7"/>
                    </a:lnTo>
                    <a:lnTo>
                      <a:pt x="116" y="6"/>
                    </a:lnTo>
                    <a:lnTo>
                      <a:pt x="115" y="5"/>
                    </a:lnTo>
                    <a:lnTo>
                      <a:pt x="116" y="4"/>
                    </a:lnTo>
                    <a:lnTo>
                      <a:pt x="117" y="2"/>
                    </a:lnTo>
                    <a:lnTo>
                      <a:pt x="110" y="0"/>
                    </a:lnTo>
                    <a:lnTo>
                      <a:pt x="107" y="0"/>
                    </a:lnTo>
                    <a:lnTo>
                      <a:pt x="106" y="1"/>
                    </a:lnTo>
                    <a:lnTo>
                      <a:pt x="105" y="2"/>
                    </a:lnTo>
                    <a:lnTo>
                      <a:pt x="105" y="3"/>
                    </a:lnTo>
                    <a:lnTo>
                      <a:pt x="104" y="2"/>
                    </a:lnTo>
                    <a:lnTo>
                      <a:pt x="103" y="2"/>
                    </a:lnTo>
                    <a:lnTo>
                      <a:pt x="101" y="3"/>
                    </a:lnTo>
                    <a:lnTo>
                      <a:pt x="101" y="4"/>
                    </a:lnTo>
                    <a:lnTo>
                      <a:pt x="101" y="6"/>
                    </a:lnTo>
                    <a:lnTo>
                      <a:pt x="101" y="7"/>
                    </a:lnTo>
                    <a:lnTo>
                      <a:pt x="100" y="9"/>
                    </a:lnTo>
                    <a:lnTo>
                      <a:pt x="99" y="11"/>
                    </a:lnTo>
                    <a:lnTo>
                      <a:pt x="99" y="12"/>
                    </a:lnTo>
                    <a:lnTo>
                      <a:pt x="99" y="14"/>
                    </a:lnTo>
                    <a:lnTo>
                      <a:pt x="97" y="15"/>
                    </a:lnTo>
                    <a:lnTo>
                      <a:pt x="96" y="15"/>
                    </a:lnTo>
                    <a:lnTo>
                      <a:pt x="95" y="13"/>
                    </a:lnTo>
                    <a:lnTo>
                      <a:pt x="96" y="12"/>
                    </a:lnTo>
                    <a:lnTo>
                      <a:pt x="96" y="10"/>
                    </a:lnTo>
                    <a:lnTo>
                      <a:pt x="96" y="8"/>
                    </a:lnTo>
                    <a:lnTo>
                      <a:pt x="95" y="8"/>
                    </a:lnTo>
                    <a:lnTo>
                      <a:pt x="94" y="9"/>
                    </a:lnTo>
                    <a:lnTo>
                      <a:pt x="94" y="11"/>
                    </a:lnTo>
                    <a:lnTo>
                      <a:pt x="94" y="12"/>
                    </a:lnTo>
                    <a:lnTo>
                      <a:pt x="93" y="11"/>
                    </a:lnTo>
                    <a:lnTo>
                      <a:pt x="92" y="12"/>
                    </a:lnTo>
                    <a:lnTo>
                      <a:pt x="93" y="12"/>
                    </a:lnTo>
                    <a:lnTo>
                      <a:pt x="93" y="13"/>
                    </a:lnTo>
                    <a:lnTo>
                      <a:pt x="93" y="15"/>
                    </a:lnTo>
                    <a:lnTo>
                      <a:pt x="92" y="15"/>
                    </a:lnTo>
                    <a:lnTo>
                      <a:pt x="91" y="15"/>
                    </a:lnTo>
                    <a:lnTo>
                      <a:pt x="90" y="16"/>
                    </a:lnTo>
                    <a:lnTo>
                      <a:pt x="89" y="17"/>
                    </a:lnTo>
                    <a:lnTo>
                      <a:pt x="90" y="18"/>
                    </a:lnTo>
                    <a:lnTo>
                      <a:pt x="89" y="19"/>
                    </a:lnTo>
                    <a:lnTo>
                      <a:pt x="88" y="20"/>
                    </a:lnTo>
                    <a:lnTo>
                      <a:pt x="88" y="21"/>
                    </a:lnTo>
                    <a:lnTo>
                      <a:pt x="86" y="21"/>
                    </a:lnTo>
                    <a:lnTo>
                      <a:pt x="86" y="19"/>
                    </a:lnTo>
                    <a:lnTo>
                      <a:pt x="84" y="20"/>
                    </a:lnTo>
                    <a:lnTo>
                      <a:pt x="83" y="18"/>
                    </a:lnTo>
                    <a:lnTo>
                      <a:pt x="82" y="19"/>
                    </a:lnTo>
                    <a:lnTo>
                      <a:pt x="80" y="18"/>
                    </a:lnTo>
                    <a:lnTo>
                      <a:pt x="78" y="19"/>
                    </a:lnTo>
                    <a:lnTo>
                      <a:pt x="77" y="18"/>
                    </a:lnTo>
                    <a:lnTo>
                      <a:pt x="79" y="17"/>
                    </a:lnTo>
                    <a:lnTo>
                      <a:pt x="81" y="14"/>
                    </a:lnTo>
                    <a:lnTo>
                      <a:pt x="82" y="12"/>
                    </a:lnTo>
                    <a:lnTo>
                      <a:pt x="85" y="10"/>
                    </a:lnTo>
                    <a:lnTo>
                      <a:pt x="87" y="7"/>
                    </a:lnTo>
                    <a:lnTo>
                      <a:pt x="85" y="6"/>
                    </a:lnTo>
                    <a:lnTo>
                      <a:pt x="85" y="7"/>
                    </a:lnTo>
                    <a:lnTo>
                      <a:pt x="85" y="8"/>
                    </a:lnTo>
                    <a:lnTo>
                      <a:pt x="83" y="9"/>
                    </a:lnTo>
                    <a:lnTo>
                      <a:pt x="81" y="12"/>
                    </a:lnTo>
                    <a:lnTo>
                      <a:pt x="80" y="13"/>
                    </a:lnTo>
                    <a:lnTo>
                      <a:pt x="78" y="15"/>
                    </a:lnTo>
                    <a:lnTo>
                      <a:pt x="77" y="16"/>
                    </a:lnTo>
                    <a:lnTo>
                      <a:pt x="75" y="17"/>
                    </a:lnTo>
                    <a:lnTo>
                      <a:pt x="75" y="18"/>
                    </a:lnTo>
                    <a:lnTo>
                      <a:pt x="74" y="19"/>
                    </a:lnTo>
                    <a:lnTo>
                      <a:pt x="73" y="20"/>
                    </a:lnTo>
                    <a:lnTo>
                      <a:pt x="72" y="21"/>
                    </a:lnTo>
                    <a:lnTo>
                      <a:pt x="70" y="22"/>
                    </a:lnTo>
                    <a:lnTo>
                      <a:pt x="69" y="23"/>
                    </a:lnTo>
                    <a:lnTo>
                      <a:pt x="67" y="22"/>
                    </a:lnTo>
                    <a:lnTo>
                      <a:pt x="69" y="19"/>
                    </a:lnTo>
                    <a:lnTo>
                      <a:pt x="70" y="16"/>
                    </a:lnTo>
                    <a:lnTo>
                      <a:pt x="71" y="15"/>
                    </a:lnTo>
                    <a:lnTo>
                      <a:pt x="73" y="12"/>
                    </a:lnTo>
                    <a:lnTo>
                      <a:pt x="74" y="11"/>
                    </a:lnTo>
                    <a:lnTo>
                      <a:pt x="75" y="10"/>
                    </a:lnTo>
                    <a:lnTo>
                      <a:pt x="78" y="10"/>
                    </a:lnTo>
                    <a:lnTo>
                      <a:pt x="79" y="10"/>
                    </a:lnTo>
                    <a:lnTo>
                      <a:pt x="79" y="9"/>
                    </a:lnTo>
                    <a:lnTo>
                      <a:pt x="77" y="9"/>
                    </a:lnTo>
                    <a:lnTo>
                      <a:pt x="75" y="9"/>
                    </a:lnTo>
                    <a:lnTo>
                      <a:pt x="75" y="8"/>
                    </a:lnTo>
                    <a:lnTo>
                      <a:pt x="74" y="7"/>
                    </a:lnTo>
                    <a:lnTo>
                      <a:pt x="75" y="6"/>
                    </a:lnTo>
                    <a:lnTo>
                      <a:pt x="75" y="7"/>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35" name="Freeform 108"/>
              <p:cNvSpPr>
                <a:spLocks/>
              </p:cNvSpPr>
              <p:nvPr/>
            </p:nvSpPr>
            <p:spPr bwMode="auto">
              <a:xfrm>
                <a:off x="8216902" y="1660525"/>
                <a:ext cx="541337" cy="527050"/>
              </a:xfrm>
              <a:custGeom>
                <a:avLst/>
                <a:gdLst>
                  <a:gd name="T0" fmla="*/ 2147483647 w 341"/>
                  <a:gd name="T1" fmla="*/ 2147483647 h 332"/>
                  <a:gd name="T2" fmla="*/ 2147483647 w 341"/>
                  <a:gd name="T3" fmla="*/ 2147483647 h 332"/>
                  <a:gd name="T4" fmla="*/ 2147483647 w 341"/>
                  <a:gd name="T5" fmla="*/ 2147483647 h 332"/>
                  <a:gd name="T6" fmla="*/ 2147483647 w 341"/>
                  <a:gd name="T7" fmla="*/ 2147483647 h 332"/>
                  <a:gd name="T8" fmla="*/ 2147483647 w 341"/>
                  <a:gd name="T9" fmla="*/ 2147483647 h 332"/>
                  <a:gd name="T10" fmla="*/ 2147483647 w 341"/>
                  <a:gd name="T11" fmla="*/ 2147483647 h 332"/>
                  <a:gd name="T12" fmla="*/ 2147483647 w 341"/>
                  <a:gd name="T13" fmla="*/ 2147483647 h 332"/>
                  <a:gd name="T14" fmla="*/ 2147483647 w 341"/>
                  <a:gd name="T15" fmla="*/ 2147483647 h 332"/>
                  <a:gd name="T16" fmla="*/ 2147483647 w 341"/>
                  <a:gd name="T17" fmla="*/ 2147483647 h 332"/>
                  <a:gd name="T18" fmla="*/ 2147483647 w 341"/>
                  <a:gd name="T19" fmla="*/ 2147483647 h 332"/>
                  <a:gd name="T20" fmla="*/ 2147483647 w 341"/>
                  <a:gd name="T21" fmla="*/ 2147483647 h 332"/>
                  <a:gd name="T22" fmla="*/ 2147483647 w 341"/>
                  <a:gd name="T23" fmla="*/ 2147483647 h 332"/>
                  <a:gd name="T24" fmla="*/ 2147483647 w 341"/>
                  <a:gd name="T25" fmla="*/ 2147483647 h 332"/>
                  <a:gd name="T26" fmla="*/ 2147483647 w 341"/>
                  <a:gd name="T27" fmla="*/ 2147483647 h 332"/>
                  <a:gd name="T28" fmla="*/ 2147483647 w 341"/>
                  <a:gd name="T29" fmla="*/ 2147483647 h 332"/>
                  <a:gd name="T30" fmla="*/ 2147483647 w 341"/>
                  <a:gd name="T31" fmla="*/ 2147483647 h 332"/>
                  <a:gd name="T32" fmla="*/ 2147483647 w 341"/>
                  <a:gd name="T33" fmla="*/ 2147483647 h 332"/>
                  <a:gd name="T34" fmla="*/ 2147483647 w 341"/>
                  <a:gd name="T35" fmla="*/ 2147483647 h 332"/>
                  <a:gd name="T36" fmla="*/ 2147483647 w 341"/>
                  <a:gd name="T37" fmla="*/ 2147483647 h 332"/>
                  <a:gd name="T38" fmla="*/ 2147483647 w 341"/>
                  <a:gd name="T39" fmla="*/ 2147483647 h 332"/>
                  <a:gd name="T40" fmla="*/ 2147483647 w 341"/>
                  <a:gd name="T41" fmla="*/ 2147483647 h 332"/>
                  <a:gd name="T42" fmla="*/ 2147483647 w 341"/>
                  <a:gd name="T43" fmla="*/ 2147483647 h 332"/>
                  <a:gd name="T44" fmla="*/ 2147483647 w 341"/>
                  <a:gd name="T45" fmla="*/ 2147483647 h 332"/>
                  <a:gd name="T46" fmla="*/ 2147483647 w 341"/>
                  <a:gd name="T47" fmla="*/ 2147483647 h 332"/>
                  <a:gd name="T48" fmla="*/ 2147483647 w 341"/>
                  <a:gd name="T49" fmla="*/ 2147483647 h 332"/>
                  <a:gd name="T50" fmla="*/ 2147483647 w 341"/>
                  <a:gd name="T51" fmla="*/ 2147483647 h 332"/>
                  <a:gd name="T52" fmla="*/ 2147483647 w 341"/>
                  <a:gd name="T53" fmla="*/ 2147483647 h 332"/>
                  <a:gd name="T54" fmla="*/ 2147483647 w 341"/>
                  <a:gd name="T55" fmla="*/ 2147483647 h 332"/>
                  <a:gd name="T56" fmla="*/ 2147483647 w 341"/>
                  <a:gd name="T57" fmla="*/ 2147483647 h 332"/>
                  <a:gd name="T58" fmla="*/ 2147483647 w 341"/>
                  <a:gd name="T59" fmla="*/ 2147483647 h 332"/>
                  <a:gd name="T60" fmla="*/ 2147483647 w 341"/>
                  <a:gd name="T61" fmla="*/ 2147483647 h 332"/>
                  <a:gd name="T62" fmla="*/ 2147483647 w 341"/>
                  <a:gd name="T63" fmla="*/ 2147483647 h 332"/>
                  <a:gd name="T64" fmla="*/ 2147483647 w 341"/>
                  <a:gd name="T65" fmla="*/ 2147483647 h 332"/>
                  <a:gd name="T66" fmla="*/ 2147483647 w 341"/>
                  <a:gd name="T67" fmla="*/ 2147483647 h 332"/>
                  <a:gd name="T68" fmla="*/ 2147483647 w 341"/>
                  <a:gd name="T69" fmla="*/ 2147483647 h 332"/>
                  <a:gd name="T70" fmla="*/ 2147483647 w 341"/>
                  <a:gd name="T71" fmla="*/ 2147483647 h 332"/>
                  <a:gd name="T72" fmla="*/ 2147483647 w 341"/>
                  <a:gd name="T73" fmla="*/ 2147483647 h 332"/>
                  <a:gd name="T74" fmla="*/ 2147483647 w 341"/>
                  <a:gd name="T75" fmla="*/ 2147483647 h 332"/>
                  <a:gd name="T76" fmla="*/ 2147483647 w 341"/>
                  <a:gd name="T77" fmla="*/ 2147483647 h 332"/>
                  <a:gd name="T78" fmla="*/ 2147483647 w 341"/>
                  <a:gd name="T79" fmla="*/ 2147483647 h 332"/>
                  <a:gd name="T80" fmla="*/ 2147483647 w 341"/>
                  <a:gd name="T81" fmla="*/ 2147483647 h 332"/>
                  <a:gd name="T82" fmla="*/ 2147483647 w 341"/>
                  <a:gd name="T83" fmla="*/ 2147483647 h 332"/>
                  <a:gd name="T84" fmla="*/ 2147483647 w 341"/>
                  <a:gd name="T85" fmla="*/ 2147483647 h 332"/>
                  <a:gd name="T86" fmla="*/ 2147483647 w 341"/>
                  <a:gd name="T87" fmla="*/ 2147483647 h 332"/>
                  <a:gd name="T88" fmla="*/ 2147483647 w 341"/>
                  <a:gd name="T89" fmla="*/ 2147483647 h 332"/>
                  <a:gd name="T90" fmla="*/ 2147483647 w 341"/>
                  <a:gd name="T91" fmla="*/ 2147483647 h 332"/>
                  <a:gd name="T92" fmla="*/ 2147483647 w 341"/>
                  <a:gd name="T93" fmla="*/ 2147483647 h 332"/>
                  <a:gd name="T94" fmla="*/ 2147483647 w 341"/>
                  <a:gd name="T95" fmla="*/ 2147483647 h 332"/>
                  <a:gd name="T96" fmla="*/ 2147483647 w 341"/>
                  <a:gd name="T97" fmla="*/ 2147483647 h 332"/>
                  <a:gd name="T98" fmla="*/ 2147483647 w 341"/>
                  <a:gd name="T99" fmla="*/ 2147483647 h 332"/>
                  <a:gd name="T100" fmla="*/ 2147483647 w 341"/>
                  <a:gd name="T101" fmla="*/ 2147483647 h 332"/>
                  <a:gd name="T102" fmla="*/ 2147483647 w 341"/>
                  <a:gd name="T103" fmla="*/ 2147483647 h 332"/>
                  <a:gd name="T104" fmla="*/ 2147483647 w 341"/>
                  <a:gd name="T105" fmla="*/ 2147483647 h 332"/>
                  <a:gd name="T106" fmla="*/ 2147483647 w 341"/>
                  <a:gd name="T107" fmla="*/ 2147483647 h 332"/>
                  <a:gd name="T108" fmla="*/ 2147483647 w 341"/>
                  <a:gd name="T109" fmla="*/ 2147483647 h 332"/>
                  <a:gd name="T110" fmla="*/ 2147483647 w 341"/>
                  <a:gd name="T111" fmla="*/ 2147483647 h 332"/>
                  <a:gd name="T112" fmla="*/ 2147483647 w 341"/>
                  <a:gd name="T113" fmla="*/ 2147483647 h 332"/>
                  <a:gd name="T114" fmla="*/ 2147483647 w 341"/>
                  <a:gd name="T115" fmla="*/ 2147483647 h 332"/>
                  <a:gd name="T116" fmla="*/ 2147483647 w 341"/>
                  <a:gd name="T117" fmla="*/ 0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41"/>
                  <a:gd name="T178" fmla="*/ 0 h 332"/>
                  <a:gd name="T179" fmla="*/ 341 w 341"/>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41" h="332">
                    <a:moveTo>
                      <a:pt x="0" y="325"/>
                    </a:moveTo>
                    <a:lnTo>
                      <a:pt x="1" y="327"/>
                    </a:lnTo>
                    <a:lnTo>
                      <a:pt x="4" y="325"/>
                    </a:lnTo>
                    <a:lnTo>
                      <a:pt x="6" y="331"/>
                    </a:lnTo>
                    <a:lnTo>
                      <a:pt x="11" y="330"/>
                    </a:lnTo>
                    <a:lnTo>
                      <a:pt x="12" y="327"/>
                    </a:lnTo>
                    <a:lnTo>
                      <a:pt x="16" y="326"/>
                    </a:lnTo>
                    <a:lnTo>
                      <a:pt x="13" y="325"/>
                    </a:lnTo>
                    <a:lnTo>
                      <a:pt x="12" y="322"/>
                    </a:lnTo>
                    <a:lnTo>
                      <a:pt x="9" y="320"/>
                    </a:lnTo>
                    <a:lnTo>
                      <a:pt x="4" y="319"/>
                    </a:lnTo>
                    <a:lnTo>
                      <a:pt x="4" y="317"/>
                    </a:lnTo>
                    <a:lnTo>
                      <a:pt x="6" y="317"/>
                    </a:lnTo>
                    <a:lnTo>
                      <a:pt x="6" y="315"/>
                    </a:lnTo>
                    <a:lnTo>
                      <a:pt x="4" y="315"/>
                    </a:lnTo>
                    <a:lnTo>
                      <a:pt x="4" y="313"/>
                    </a:lnTo>
                    <a:lnTo>
                      <a:pt x="7" y="310"/>
                    </a:lnTo>
                    <a:lnTo>
                      <a:pt x="12" y="315"/>
                    </a:lnTo>
                    <a:lnTo>
                      <a:pt x="12" y="318"/>
                    </a:lnTo>
                    <a:lnTo>
                      <a:pt x="19" y="326"/>
                    </a:lnTo>
                    <a:lnTo>
                      <a:pt x="21" y="323"/>
                    </a:lnTo>
                    <a:lnTo>
                      <a:pt x="23" y="324"/>
                    </a:lnTo>
                    <a:lnTo>
                      <a:pt x="22" y="321"/>
                    </a:lnTo>
                    <a:lnTo>
                      <a:pt x="19" y="320"/>
                    </a:lnTo>
                    <a:lnTo>
                      <a:pt x="16" y="321"/>
                    </a:lnTo>
                    <a:lnTo>
                      <a:pt x="15" y="318"/>
                    </a:lnTo>
                    <a:lnTo>
                      <a:pt x="18" y="315"/>
                    </a:lnTo>
                    <a:lnTo>
                      <a:pt x="20" y="313"/>
                    </a:lnTo>
                    <a:lnTo>
                      <a:pt x="22" y="315"/>
                    </a:lnTo>
                    <a:lnTo>
                      <a:pt x="25" y="315"/>
                    </a:lnTo>
                    <a:lnTo>
                      <a:pt x="26" y="319"/>
                    </a:lnTo>
                    <a:lnTo>
                      <a:pt x="27" y="321"/>
                    </a:lnTo>
                    <a:lnTo>
                      <a:pt x="28" y="321"/>
                    </a:lnTo>
                    <a:lnTo>
                      <a:pt x="27" y="316"/>
                    </a:lnTo>
                    <a:lnTo>
                      <a:pt x="32" y="315"/>
                    </a:lnTo>
                    <a:lnTo>
                      <a:pt x="34" y="314"/>
                    </a:lnTo>
                    <a:lnTo>
                      <a:pt x="37" y="318"/>
                    </a:lnTo>
                    <a:lnTo>
                      <a:pt x="35" y="321"/>
                    </a:lnTo>
                    <a:lnTo>
                      <a:pt x="32" y="327"/>
                    </a:lnTo>
                    <a:lnTo>
                      <a:pt x="31" y="329"/>
                    </a:lnTo>
                    <a:lnTo>
                      <a:pt x="35" y="326"/>
                    </a:lnTo>
                    <a:lnTo>
                      <a:pt x="38" y="322"/>
                    </a:lnTo>
                    <a:lnTo>
                      <a:pt x="39" y="320"/>
                    </a:lnTo>
                    <a:lnTo>
                      <a:pt x="40" y="322"/>
                    </a:lnTo>
                    <a:lnTo>
                      <a:pt x="40" y="326"/>
                    </a:lnTo>
                    <a:lnTo>
                      <a:pt x="44" y="324"/>
                    </a:lnTo>
                    <a:lnTo>
                      <a:pt x="50" y="325"/>
                    </a:lnTo>
                    <a:lnTo>
                      <a:pt x="51" y="324"/>
                    </a:lnTo>
                    <a:lnTo>
                      <a:pt x="45" y="322"/>
                    </a:lnTo>
                    <a:lnTo>
                      <a:pt x="41" y="320"/>
                    </a:lnTo>
                    <a:lnTo>
                      <a:pt x="36" y="313"/>
                    </a:lnTo>
                    <a:lnTo>
                      <a:pt x="39" y="312"/>
                    </a:lnTo>
                    <a:lnTo>
                      <a:pt x="38" y="309"/>
                    </a:lnTo>
                    <a:lnTo>
                      <a:pt x="46" y="304"/>
                    </a:lnTo>
                    <a:lnTo>
                      <a:pt x="52" y="300"/>
                    </a:lnTo>
                    <a:lnTo>
                      <a:pt x="54" y="303"/>
                    </a:lnTo>
                    <a:lnTo>
                      <a:pt x="56" y="307"/>
                    </a:lnTo>
                    <a:lnTo>
                      <a:pt x="58" y="311"/>
                    </a:lnTo>
                    <a:lnTo>
                      <a:pt x="59" y="315"/>
                    </a:lnTo>
                    <a:lnTo>
                      <a:pt x="62" y="320"/>
                    </a:lnTo>
                    <a:lnTo>
                      <a:pt x="64" y="320"/>
                    </a:lnTo>
                    <a:lnTo>
                      <a:pt x="60" y="311"/>
                    </a:lnTo>
                    <a:lnTo>
                      <a:pt x="58" y="306"/>
                    </a:lnTo>
                    <a:lnTo>
                      <a:pt x="56" y="302"/>
                    </a:lnTo>
                    <a:lnTo>
                      <a:pt x="57" y="299"/>
                    </a:lnTo>
                    <a:lnTo>
                      <a:pt x="61" y="299"/>
                    </a:lnTo>
                    <a:lnTo>
                      <a:pt x="64" y="305"/>
                    </a:lnTo>
                    <a:lnTo>
                      <a:pt x="63" y="298"/>
                    </a:lnTo>
                    <a:lnTo>
                      <a:pt x="61" y="296"/>
                    </a:lnTo>
                    <a:lnTo>
                      <a:pt x="55" y="296"/>
                    </a:lnTo>
                    <a:lnTo>
                      <a:pt x="49" y="297"/>
                    </a:lnTo>
                    <a:lnTo>
                      <a:pt x="46" y="298"/>
                    </a:lnTo>
                    <a:lnTo>
                      <a:pt x="42" y="296"/>
                    </a:lnTo>
                    <a:lnTo>
                      <a:pt x="46" y="294"/>
                    </a:lnTo>
                    <a:lnTo>
                      <a:pt x="50" y="295"/>
                    </a:lnTo>
                    <a:lnTo>
                      <a:pt x="53" y="295"/>
                    </a:lnTo>
                    <a:lnTo>
                      <a:pt x="54" y="293"/>
                    </a:lnTo>
                    <a:lnTo>
                      <a:pt x="49" y="292"/>
                    </a:lnTo>
                    <a:lnTo>
                      <a:pt x="46" y="291"/>
                    </a:lnTo>
                    <a:lnTo>
                      <a:pt x="52" y="289"/>
                    </a:lnTo>
                    <a:lnTo>
                      <a:pt x="58" y="289"/>
                    </a:lnTo>
                    <a:lnTo>
                      <a:pt x="64" y="289"/>
                    </a:lnTo>
                    <a:lnTo>
                      <a:pt x="64" y="287"/>
                    </a:lnTo>
                    <a:lnTo>
                      <a:pt x="53" y="287"/>
                    </a:lnTo>
                    <a:lnTo>
                      <a:pt x="52" y="284"/>
                    </a:lnTo>
                    <a:lnTo>
                      <a:pt x="58" y="281"/>
                    </a:lnTo>
                    <a:lnTo>
                      <a:pt x="59" y="283"/>
                    </a:lnTo>
                    <a:lnTo>
                      <a:pt x="60" y="281"/>
                    </a:lnTo>
                    <a:lnTo>
                      <a:pt x="64" y="281"/>
                    </a:lnTo>
                    <a:lnTo>
                      <a:pt x="65" y="284"/>
                    </a:lnTo>
                    <a:lnTo>
                      <a:pt x="66" y="281"/>
                    </a:lnTo>
                    <a:lnTo>
                      <a:pt x="73" y="279"/>
                    </a:lnTo>
                    <a:lnTo>
                      <a:pt x="75" y="282"/>
                    </a:lnTo>
                    <a:lnTo>
                      <a:pt x="77" y="285"/>
                    </a:lnTo>
                    <a:lnTo>
                      <a:pt x="80" y="281"/>
                    </a:lnTo>
                    <a:lnTo>
                      <a:pt x="84" y="280"/>
                    </a:lnTo>
                    <a:lnTo>
                      <a:pt x="84" y="289"/>
                    </a:lnTo>
                    <a:lnTo>
                      <a:pt x="86" y="289"/>
                    </a:lnTo>
                    <a:lnTo>
                      <a:pt x="86" y="283"/>
                    </a:lnTo>
                    <a:lnTo>
                      <a:pt x="93" y="285"/>
                    </a:lnTo>
                    <a:lnTo>
                      <a:pt x="94" y="285"/>
                    </a:lnTo>
                    <a:lnTo>
                      <a:pt x="96" y="287"/>
                    </a:lnTo>
                    <a:lnTo>
                      <a:pt x="97" y="290"/>
                    </a:lnTo>
                    <a:lnTo>
                      <a:pt x="99" y="290"/>
                    </a:lnTo>
                    <a:lnTo>
                      <a:pt x="100" y="293"/>
                    </a:lnTo>
                    <a:lnTo>
                      <a:pt x="103" y="293"/>
                    </a:lnTo>
                    <a:lnTo>
                      <a:pt x="105" y="290"/>
                    </a:lnTo>
                    <a:lnTo>
                      <a:pt x="110" y="287"/>
                    </a:lnTo>
                    <a:lnTo>
                      <a:pt x="110" y="285"/>
                    </a:lnTo>
                    <a:lnTo>
                      <a:pt x="107" y="285"/>
                    </a:lnTo>
                    <a:lnTo>
                      <a:pt x="105" y="286"/>
                    </a:lnTo>
                    <a:lnTo>
                      <a:pt x="102" y="285"/>
                    </a:lnTo>
                    <a:lnTo>
                      <a:pt x="102" y="283"/>
                    </a:lnTo>
                    <a:lnTo>
                      <a:pt x="100" y="280"/>
                    </a:lnTo>
                    <a:lnTo>
                      <a:pt x="99" y="276"/>
                    </a:lnTo>
                    <a:lnTo>
                      <a:pt x="99" y="274"/>
                    </a:lnTo>
                    <a:lnTo>
                      <a:pt x="95" y="274"/>
                    </a:lnTo>
                    <a:lnTo>
                      <a:pt x="87" y="274"/>
                    </a:lnTo>
                    <a:lnTo>
                      <a:pt x="81" y="274"/>
                    </a:lnTo>
                    <a:lnTo>
                      <a:pt x="80" y="268"/>
                    </a:lnTo>
                    <a:lnTo>
                      <a:pt x="84" y="266"/>
                    </a:lnTo>
                    <a:lnTo>
                      <a:pt x="90" y="268"/>
                    </a:lnTo>
                    <a:lnTo>
                      <a:pt x="87" y="263"/>
                    </a:lnTo>
                    <a:lnTo>
                      <a:pt x="81" y="264"/>
                    </a:lnTo>
                    <a:lnTo>
                      <a:pt x="81" y="262"/>
                    </a:lnTo>
                    <a:lnTo>
                      <a:pt x="79" y="259"/>
                    </a:lnTo>
                    <a:lnTo>
                      <a:pt x="85" y="254"/>
                    </a:lnTo>
                    <a:lnTo>
                      <a:pt x="94" y="251"/>
                    </a:lnTo>
                    <a:lnTo>
                      <a:pt x="99" y="256"/>
                    </a:lnTo>
                    <a:lnTo>
                      <a:pt x="100" y="259"/>
                    </a:lnTo>
                    <a:lnTo>
                      <a:pt x="107" y="257"/>
                    </a:lnTo>
                    <a:lnTo>
                      <a:pt x="111" y="256"/>
                    </a:lnTo>
                    <a:lnTo>
                      <a:pt x="112" y="253"/>
                    </a:lnTo>
                    <a:lnTo>
                      <a:pt x="109" y="254"/>
                    </a:lnTo>
                    <a:lnTo>
                      <a:pt x="103" y="256"/>
                    </a:lnTo>
                    <a:lnTo>
                      <a:pt x="99" y="255"/>
                    </a:lnTo>
                    <a:lnTo>
                      <a:pt x="98" y="252"/>
                    </a:lnTo>
                    <a:lnTo>
                      <a:pt x="100" y="250"/>
                    </a:lnTo>
                    <a:lnTo>
                      <a:pt x="96" y="250"/>
                    </a:lnTo>
                    <a:lnTo>
                      <a:pt x="104" y="249"/>
                    </a:lnTo>
                    <a:lnTo>
                      <a:pt x="105" y="251"/>
                    </a:lnTo>
                    <a:lnTo>
                      <a:pt x="105" y="247"/>
                    </a:lnTo>
                    <a:lnTo>
                      <a:pt x="108" y="244"/>
                    </a:lnTo>
                    <a:lnTo>
                      <a:pt x="110" y="250"/>
                    </a:lnTo>
                    <a:lnTo>
                      <a:pt x="110" y="246"/>
                    </a:lnTo>
                    <a:lnTo>
                      <a:pt x="117" y="244"/>
                    </a:lnTo>
                    <a:lnTo>
                      <a:pt x="116" y="250"/>
                    </a:lnTo>
                    <a:lnTo>
                      <a:pt x="113" y="250"/>
                    </a:lnTo>
                    <a:lnTo>
                      <a:pt x="114" y="254"/>
                    </a:lnTo>
                    <a:lnTo>
                      <a:pt x="120" y="250"/>
                    </a:lnTo>
                    <a:lnTo>
                      <a:pt x="120" y="247"/>
                    </a:lnTo>
                    <a:lnTo>
                      <a:pt x="123" y="244"/>
                    </a:lnTo>
                    <a:lnTo>
                      <a:pt x="124" y="244"/>
                    </a:lnTo>
                    <a:lnTo>
                      <a:pt x="125" y="249"/>
                    </a:lnTo>
                    <a:lnTo>
                      <a:pt x="129" y="253"/>
                    </a:lnTo>
                    <a:lnTo>
                      <a:pt x="132" y="256"/>
                    </a:lnTo>
                    <a:lnTo>
                      <a:pt x="131" y="259"/>
                    </a:lnTo>
                    <a:lnTo>
                      <a:pt x="133" y="262"/>
                    </a:lnTo>
                    <a:lnTo>
                      <a:pt x="140" y="267"/>
                    </a:lnTo>
                    <a:lnTo>
                      <a:pt x="143" y="263"/>
                    </a:lnTo>
                    <a:lnTo>
                      <a:pt x="138" y="260"/>
                    </a:lnTo>
                    <a:lnTo>
                      <a:pt x="136" y="258"/>
                    </a:lnTo>
                    <a:lnTo>
                      <a:pt x="133" y="254"/>
                    </a:lnTo>
                    <a:lnTo>
                      <a:pt x="129" y="250"/>
                    </a:lnTo>
                    <a:lnTo>
                      <a:pt x="127" y="249"/>
                    </a:lnTo>
                    <a:lnTo>
                      <a:pt x="127" y="243"/>
                    </a:lnTo>
                    <a:lnTo>
                      <a:pt x="130" y="243"/>
                    </a:lnTo>
                    <a:lnTo>
                      <a:pt x="137" y="243"/>
                    </a:lnTo>
                    <a:lnTo>
                      <a:pt x="142" y="244"/>
                    </a:lnTo>
                    <a:lnTo>
                      <a:pt x="144" y="246"/>
                    </a:lnTo>
                    <a:lnTo>
                      <a:pt x="146" y="245"/>
                    </a:lnTo>
                    <a:lnTo>
                      <a:pt x="145" y="239"/>
                    </a:lnTo>
                    <a:lnTo>
                      <a:pt x="139" y="242"/>
                    </a:lnTo>
                    <a:lnTo>
                      <a:pt x="135" y="241"/>
                    </a:lnTo>
                    <a:lnTo>
                      <a:pt x="132" y="237"/>
                    </a:lnTo>
                    <a:lnTo>
                      <a:pt x="131" y="232"/>
                    </a:lnTo>
                    <a:lnTo>
                      <a:pt x="134" y="233"/>
                    </a:lnTo>
                    <a:lnTo>
                      <a:pt x="139" y="232"/>
                    </a:lnTo>
                    <a:lnTo>
                      <a:pt x="141" y="235"/>
                    </a:lnTo>
                    <a:lnTo>
                      <a:pt x="143" y="239"/>
                    </a:lnTo>
                    <a:lnTo>
                      <a:pt x="145" y="238"/>
                    </a:lnTo>
                    <a:lnTo>
                      <a:pt x="141" y="233"/>
                    </a:lnTo>
                    <a:lnTo>
                      <a:pt x="141" y="230"/>
                    </a:lnTo>
                    <a:lnTo>
                      <a:pt x="152" y="227"/>
                    </a:lnTo>
                    <a:lnTo>
                      <a:pt x="148" y="222"/>
                    </a:lnTo>
                    <a:lnTo>
                      <a:pt x="151" y="221"/>
                    </a:lnTo>
                    <a:lnTo>
                      <a:pt x="155" y="220"/>
                    </a:lnTo>
                    <a:lnTo>
                      <a:pt x="156" y="222"/>
                    </a:lnTo>
                    <a:lnTo>
                      <a:pt x="158" y="221"/>
                    </a:lnTo>
                    <a:lnTo>
                      <a:pt x="160" y="222"/>
                    </a:lnTo>
                    <a:lnTo>
                      <a:pt x="159" y="219"/>
                    </a:lnTo>
                    <a:lnTo>
                      <a:pt x="161" y="218"/>
                    </a:lnTo>
                    <a:lnTo>
                      <a:pt x="162" y="219"/>
                    </a:lnTo>
                    <a:lnTo>
                      <a:pt x="166" y="225"/>
                    </a:lnTo>
                    <a:lnTo>
                      <a:pt x="163" y="231"/>
                    </a:lnTo>
                    <a:lnTo>
                      <a:pt x="160" y="232"/>
                    </a:lnTo>
                    <a:lnTo>
                      <a:pt x="162" y="236"/>
                    </a:lnTo>
                    <a:lnTo>
                      <a:pt x="163" y="232"/>
                    </a:lnTo>
                    <a:lnTo>
                      <a:pt x="167" y="230"/>
                    </a:lnTo>
                    <a:lnTo>
                      <a:pt x="171" y="229"/>
                    </a:lnTo>
                    <a:lnTo>
                      <a:pt x="173" y="226"/>
                    </a:lnTo>
                    <a:lnTo>
                      <a:pt x="179" y="225"/>
                    </a:lnTo>
                    <a:lnTo>
                      <a:pt x="179" y="224"/>
                    </a:lnTo>
                    <a:lnTo>
                      <a:pt x="176" y="225"/>
                    </a:lnTo>
                    <a:lnTo>
                      <a:pt x="171" y="226"/>
                    </a:lnTo>
                    <a:lnTo>
                      <a:pt x="170" y="226"/>
                    </a:lnTo>
                    <a:lnTo>
                      <a:pt x="167" y="224"/>
                    </a:lnTo>
                    <a:lnTo>
                      <a:pt x="167" y="221"/>
                    </a:lnTo>
                    <a:lnTo>
                      <a:pt x="171" y="220"/>
                    </a:lnTo>
                    <a:lnTo>
                      <a:pt x="176" y="219"/>
                    </a:lnTo>
                    <a:lnTo>
                      <a:pt x="178" y="219"/>
                    </a:lnTo>
                    <a:lnTo>
                      <a:pt x="179" y="216"/>
                    </a:lnTo>
                    <a:lnTo>
                      <a:pt x="175" y="218"/>
                    </a:lnTo>
                    <a:lnTo>
                      <a:pt x="171" y="215"/>
                    </a:lnTo>
                    <a:lnTo>
                      <a:pt x="172" y="219"/>
                    </a:lnTo>
                    <a:lnTo>
                      <a:pt x="169" y="219"/>
                    </a:lnTo>
                    <a:lnTo>
                      <a:pt x="166" y="216"/>
                    </a:lnTo>
                    <a:lnTo>
                      <a:pt x="169" y="214"/>
                    </a:lnTo>
                    <a:lnTo>
                      <a:pt x="175" y="211"/>
                    </a:lnTo>
                    <a:lnTo>
                      <a:pt x="176" y="211"/>
                    </a:lnTo>
                    <a:lnTo>
                      <a:pt x="176" y="214"/>
                    </a:lnTo>
                    <a:lnTo>
                      <a:pt x="176" y="213"/>
                    </a:lnTo>
                    <a:lnTo>
                      <a:pt x="179" y="210"/>
                    </a:lnTo>
                    <a:lnTo>
                      <a:pt x="181" y="210"/>
                    </a:lnTo>
                    <a:lnTo>
                      <a:pt x="182" y="213"/>
                    </a:lnTo>
                    <a:lnTo>
                      <a:pt x="182" y="208"/>
                    </a:lnTo>
                    <a:lnTo>
                      <a:pt x="181" y="208"/>
                    </a:lnTo>
                    <a:lnTo>
                      <a:pt x="188" y="204"/>
                    </a:lnTo>
                    <a:lnTo>
                      <a:pt x="189" y="208"/>
                    </a:lnTo>
                    <a:lnTo>
                      <a:pt x="190" y="211"/>
                    </a:lnTo>
                    <a:lnTo>
                      <a:pt x="192" y="212"/>
                    </a:lnTo>
                    <a:lnTo>
                      <a:pt x="192" y="214"/>
                    </a:lnTo>
                    <a:lnTo>
                      <a:pt x="194" y="216"/>
                    </a:lnTo>
                    <a:lnTo>
                      <a:pt x="195" y="219"/>
                    </a:lnTo>
                    <a:lnTo>
                      <a:pt x="197" y="220"/>
                    </a:lnTo>
                    <a:lnTo>
                      <a:pt x="196" y="226"/>
                    </a:lnTo>
                    <a:lnTo>
                      <a:pt x="194" y="228"/>
                    </a:lnTo>
                    <a:lnTo>
                      <a:pt x="192" y="230"/>
                    </a:lnTo>
                    <a:lnTo>
                      <a:pt x="191" y="230"/>
                    </a:lnTo>
                    <a:lnTo>
                      <a:pt x="191" y="232"/>
                    </a:lnTo>
                    <a:lnTo>
                      <a:pt x="193" y="232"/>
                    </a:lnTo>
                    <a:lnTo>
                      <a:pt x="196" y="229"/>
                    </a:lnTo>
                    <a:lnTo>
                      <a:pt x="200" y="228"/>
                    </a:lnTo>
                    <a:lnTo>
                      <a:pt x="203" y="230"/>
                    </a:lnTo>
                    <a:lnTo>
                      <a:pt x="206" y="231"/>
                    </a:lnTo>
                    <a:lnTo>
                      <a:pt x="207" y="230"/>
                    </a:lnTo>
                    <a:lnTo>
                      <a:pt x="207" y="228"/>
                    </a:lnTo>
                    <a:lnTo>
                      <a:pt x="203" y="228"/>
                    </a:lnTo>
                    <a:lnTo>
                      <a:pt x="200" y="226"/>
                    </a:lnTo>
                    <a:lnTo>
                      <a:pt x="201" y="223"/>
                    </a:lnTo>
                    <a:lnTo>
                      <a:pt x="204" y="222"/>
                    </a:lnTo>
                    <a:lnTo>
                      <a:pt x="207" y="220"/>
                    </a:lnTo>
                    <a:lnTo>
                      <a:pt x="211" y="221"/>
                    </a:lnTo>
                    <a:lnTo>
                      <a:pt x="213" y="221"/>
                    </a:lnTo>
                    <a:lnTo>
                      <a:pt x="215" y="220"/>
                    </a:lnTo>
                    <a:lnTo>
                      <a:pt x="217" y="220"/>
                    </a:lnTo>
                    <a:lnTo>
                      <a:pt x="218" y="221"/>
                    </a:lnTo>
                    <a:lnTo>
                      <a:pt x="222" y="221"/>
                    </a:lnTo>
                    <a:lnTo>
                      <a:pt x="227" y="222"/>
                    </a:lnTo>
                    <a:lnTo>
                      <a:pt x="230" y="222"/>
                    </a:lnTo>
                    <a:lnTo>
                      <a:pt x="231" y="221"/>
                    </a:lnTo>
                    <a:lnTo>
                      <a:pt x="233" y="219"/>
                    </a:lnTo>
                    <a:lnTo>
                      <a:pt x="230" y="218"/>
                    </a:lnTo>
                    <a:lnTo>
                      <a:pt x="227" y="215"/>
                    </a:lnTo>
                    <a:lnTo>
                      <a:pt x="228" y="214"/>
                    </a:lnTo>
                    <a:lnTo>
                      <a:pt x="230" y="213"/>
                    </a:lnTo>
                    <a:lnTo>
                      <a:pt x="232" y="211"/>
                    </a:lnTo>
                    <a:lnTo>
                      <a:pt x="234" y="208"/>
                    </a:lnTo>
                    <a:lnTo>
                      <a:pt x="233" y="207"/>
                    </a:lnTo>
                    <a:lnTo>
                      <a:pt x="224" y="213"/>
                    </a:lnTo>
                    <a:lnTo>
                      <a:pt x="225" y="208"/>
                    </a:lnTo>
                    <a:lnTo>
                      <a:pt x="228" y="206"/>
                    </a:lnTo>
                    <a:lnTo>
                      <a:pt x="232" y="204"/>
                    </a:lnTo>
                    <a:lnTo>
                      <a:pt x="233" y="202"/>
                    </a:lnTo>
                    <a:lnTo>
                      <a:pt x="237" y="200"/>
                    </a:lnTo>
                    <a:lnTo>
                      <a:pt x="238" y="201"/>
                    </a:lnTo>
                    <a:lnTo>
                      <a:pt x="243" y="198"/>
                    </a:lnTo>
                    <a:lnTo>
                      <a:pt x="245" y="196"/>
                    </a:lnTo>
                    <a:lnTo>
                      <a:pt x="248" y="196"/>
                    </a:lnTo>
                    <a:lnTo>
                      <a:pt x="251" y="195"/>
                    </a:lnTo>
                    <a:lnTo>
                      <a:pt x="253" y="194"/>
                    </a:lnTo>
                    <a:lnTo>
                      <a:pt x="252" y="190"/>
                    </a:lnTo>
                    <a:lnTo>
                      <a:pt x="250" y="190"/>
                    </a:lnTo>
                    <a:lnTo>
                      <a:pt x="248" y="190"/>
                    </a:lnTo>
                    <a:lnTo>
                      <a:pt x="247" y="187"/>
                    </a:lnTo>
                    <a:lnTo>
                      <a:pt x="243" y="189"/>
                    </a:lnTo>
                    <a:lnTo>
                      <a:pt x="240" y="188"/>
                    </a:lnTo>
                    <a:lnTo>
                      <a:pt x="240" y="184"/>
                    </a:lnTo>
                    <a:lnTo>
                      <a:pt x="244" y="183"/>
                    </a:lnTo>
                    <a:lnTo>
                      <a:pt x="244" y="182"/>
                    </a:lnTo>
                    <a:lnTo>
                      <a:pt x="247" y="178"/>
                    </a:lnTo>
                    <a:lnTo>
                      <a:pt x="251" y="179"/>
                    </a:lnTo>
                    <a:lnTo>
                      <a:pt x="254" y="178"/>
                    </a:lnTo>
                    <a:lnTo>
                      <a:pt x="254" y="175"/>
                    </a:lnTo>
                    <a:lnTo>
                      <a:pt x="252" y="175"/>
                    </a:lnTo>
                    <a:lnTo>
                      <a:pt x="247" y="173"/>
                    </a:lnTo>
                    <a:lnTo>
                      <a:pt x="247" y="172"/>
                    </a:lnTo>
                    <a:lnTo>
                      <a:pt x="250" y="169"/>
                    </a:lnTo>
                    <a:lnTo>
                      <a:pt x="249" y="168"/>
                    </a:lnTo>
                    <a:lnTo>
                      <a:pt x="244" y="171"/>
                    </a:lnTo>
                    <a:lnTo>
                      <a:pt x="244" y="175"/>
                    </a:lnTo>
                    <a:lnTo>
                      <a:pt x="243" y="176"/>
                    </a:lnTo>
                    <a:lnTo>
                      <a:pt x="236" y="179"/>
                    </a:lnTo>
                    <a:lnTo>
                      <a:pt x="231" y="185"/>
                    </a:lnTo>
                    <a:lnTo>
                      <a:pt x="223" y="189"/>
                    </a:lnTo>
                    <a:lnTo>
                      <a:pt x="221" y="192"/>
                    </a:lnTo>
                    <a:lnTo>
                      <a:pt x="223" y="191"/>
                    </a:lnTo>
                    <a:lnTo>
                      <a:pt x="225" y="189"/>
                    </a:lnTo>
                    <a:lnTo>
                      <a:pt x="230" y="188"/>
                    </a:lnTo>
                    <a:lnTo>
                      <a:pt x="234" y="185"/>
                    </a:lnTo>
                    <a:lnTo>
                      <a:pt x="238" y="186"/>
                    </a:lnTo>
                    <a:lnTo>
                      <a:pt x="239" y="190"/>
                    </a:lnTo>
                    <a:lnTo>
                      <a:pt x="236" y="192"/>
                    </a:lnTo>
                    <a:lnTo>
                      <a:pt x="234" y="197"/>
                    </a:lnTo>
                    <a:lnTo>
                      <a:pt x="227" y="200"/>
                    </a:lnTo>
                    <a:lnTo>
                      <a:pt x="224" y="202"/>
                    </a:lnTo>
                    <a:lnTo>
                      <a:pt x="214" y="211"/>
                    </a:lnTo>
                    <a:lnTo>
                      <a:pt x="206" y="213"/>
                    </a:lnTo>
                    <a:lnTo>
                      <a:pt x="202" y="216"/>
                    </a:lnTo>
                    <a:lnTo>
                      <a:pt x="197" y="216"/>
                    </a:lnTo>
                    <a:lnTo>
                      <a:pt x="195" y="213"/>
                    </a:lnTo>
                    <a:lnTo>
                      <a:pt x="194" y="210"/>
                    </a:lnTo>
                    <a:lnTo>
                      <a:pt x="195" y="208"/>
                    </a:lnTo>
                    <a:lnTo>
                      <a:pt x="193" y="208"/>
                    </a:lnTo>
                    <a:lnTo>
                      <a:pt x="192" y="203"/>
                    </a:lnTo>
                    <a:lnTo>
                      <a:pt x="193" y="202"/>
                    </a:lnTo>
                    <a:lnTo>
                      <a:pt x="197" y="200"/>
                    </a:lnTo>
                    <a:lnTo>
                      <a:pt x="200" y="198"/>
                    </a:lnTo>
                    <a:lnTo>
                      <a:pt x="206" y="194"/>
                    </a:lnTo>
                    <a:lnTo>
                      <a:pt x="198" y="196"/>
                    </a:lnTo>
                    <a:lnTo>
                      <a:pt x="193" y="198"/>
                    </a:lnTo>
                    <a:lnTo>
                      <a:pt x="187" y="199"/>
                    </a:lnTo>
                    <a:lnTo>
                      <a:pt x="182" y="202"/>
                    </a:lnTo>
                    <a:lnTo>
                      <a:pt x="182" y="197"/>
                    </a:lnTo>
                    <a:lnTo>
                      <a:pt x="190" y="195"/>
                    </a:lnTo>
                    <a:lnTo>
                      <a:pt x="182" y="195"/>
                    </a:lnTo>
                    <a:lnTo>
                      <a:pt x="183" y="192"/>
                    </a:lnTo>
                    <a:lnTo>
                      <a:pt x="188" y="190"/>
                    </a:lnTo>
                    <a:lnTo>
                      <a:pt x="193" y="188"/>
                    </a:lnTo>
                    <a:lnTo>
                      <a:pt x="194" y="186"/>
                    </a:lnTo>
                    <a:lnTo>
                      <a:pt x="193" y="186"/>
                    </a:lnTo>
                    <a:lnTo>
                      <a:pt x="196" y="184"/>
                    </a:lnTo>
                    <a:lnTo>
                      <a:pt x="197" y="185"/>
                    </a:lnTo>
                    <a:lnTo>
                      <a:pt x="204" y="182"/>
                    </a:lnTo>
                    <a:lnTo>
                      <a:pt x="205" y="182"/>
                    </a:lnTo>
                    <a:lnTo>
                      <a:pt x="208" y="184"/>
                    </a:lnTo>
                    <a:lnTo>
                      <a:pt x="206" y="180"/>
                    </a:lnTo>
                    <a:lnTo>
                      <a:pt x="206" y="179"/>
                    </a:lnTo>
                    <a:lnTo>
                      <a:pt x="203" y="181"/>
                    </a:lnTo>
                    <a:lnTo>
                      <a:pt x="203" y="180"/>
                    </a:lnTo>
                    <a:lnTo>
                      <a:pt x="206" y="177"/>
                    </a:lnTo>
                    <a:lnTo>
                      <a:pt x="201" y="178"/>
                    </a:lnTo>
                    <a:lnTo>
                      <a:pt x="200" y="178"/>
                    </a:lnTo>
                    <a:lnTo>
                      <a:pt x="200" y="174"/>
                    </a:lnTo>
                    <a:lnTo>
                      <a:pt x="202" y="172"/>
                    </a:lnTo>
                    <a:lnTo>
                      <a:pt x="201" y="172"/>
                    </a:lnTo>
                    <a:lnTo>
                      <a:pt x="199" y="172"/>
                    </a:lnTo>
                    <a:lnTo>
                      <a:pt x="197" y="170"/>
                    </a:lnTo>
                    <a:lnTo>
                      <a:pt x="199" y="169"/>
                    </a:lnTo>
                    <a:lnTo>
                      <a:pt x="200" y="170"/>
                    </a:lnTo>
                    <a:lnTo>
                      <a:pt x="200" y="168"/>
                    </a:lnTo>
                    <a:lnTo>
                      <a:pt x="202" y="167"/>
                    </a:lnTo>
                    <a:lnTo>
                      <a:pt x="205" y="170"/>
                    </a:lnTo>
                    <a:lnTo>
                      <a:pt x="209" y="167"/>
                    </a:lnTo>
                    <a:lnTo>
                      <a:pt x="207" y="167"/>
                    </a:lnTo>
                    <a:lnTo>
                      <a:pt x="205" y="167"/>
                    </a:lnTo>
                    <a:lnTo>
                      <a:pt x="205" y="165"/>
                    </a:lnTo>
                    <a:lnTo>
                      <a:pt x="208" y="163"/>
                    </a:lnTo>
                    <a:lnTo>
                      <a:pt x="206" y="161"/>
                    </a:lnTo>
                    <a:lnTo>
                      <a:pt x="207" y="160"/>
                    </a:lnTo>
                    <a:lnTo>
                      <a:pt x="212" y="160"/>
                    </a:lnTo>
                    <a:lnTo>
                      <a:pt x="212" y="161"/>
                    </a:lnTo>
                    <a:lnTo>
                      <a:pt x="214" y="161"/>
                    </a:lnTo>
                    <a:lnTo>
                      <a:pt x="213" y="160"/>
                    </a:lnTo>
                    <a:lnTo>
                      <a:pt x="211" y="157"/>
                    </a:lnTo>
                    <a:lnTo>
                      <a:pt x="212" y="156"/>
                    </a:lnTo>
                    <a:lnTo>
                      <a:pt x="213" y="155"/>
                    </a:lnTo>
                    <a:lnTo>
                      <a:pt x="212" y="153"/>
                    </a:lnTo>
                    <a:lnTo>
                      <a:pt x="216" y="152"/>
                    </a:lnTo>
                    <a:lnTo>
                      <a:pt x="219" y="152"/>
                    </a:lnTo>
                    <a:lnTo>
                      <a:pt x="219" y="151"/>
                    </a:lnTo>
                    <a:lnTo>
                      <a:pt x="218" y="151"/>
                    </a:lnTo>
                    <a:lnTo>
                      <a:pt x="217" y="148"/>
                    </a:lnTo>
                    <a:lnTo>
                      <a:pt x="219" y="146"/>
                    </a:lnTo>
                    <a:lnTo>
                      <a:pt x="220" y="146"/>
                    </a:lnTo>
                    <a:lnTo>
                      <a:pt x="221" y="143"/>
                    </a:lnTo>
                    <a:lnTo>
                      <a:pt x="222" y="139"/>
                    </a:lnTo>
                    <a:lnTo>
                      <a:pt x="228" y="137"/>
                    </a:lnTo>
                    <a:lnTo>
                      <a:pt x="230" y="135"/>
                    </a:lnTo>
                    <a:lnTo>
                      <a:pt x="235" y="134"/>
                    </a:lnTo>
                    <a:lnTo>
                      <a:pt x="236" y="132"/>
                    </a:lnTo>
                    <a:lnTo>
                      <a:pt x="234" y="129"/>
                    </a:lnTo>
                    <a:lnTo>
                      <a:pt x="236" y="126"/>
                    </a:lnTo>
                    <a:lnTo>
                      <a:pt x="239" y="130"/>
                    </a:lnTo>
                    <a:lnTo>
                      <a:pt x="240" y="134"/>
                    </a:lnTo>
                    <a:lnTo>
                      <a:pt x="244" y="140"/>
                    </a:lnTo>
                    <a:lnTo>
                      <a:pt x="249" y="141"/>
                    </a:lnTo>
                    <a:lnTo>
                      <a:pt x="248" y="145"/>
                    </a:lnTo>
                    <a:lnTo>
                      <a:pt x="246" y="148"/>
                    </a:lnTo>
                    <a:lnTo>
                      <a:pt x="247" y="149"/>
                    </a:lnTo>
                    <a:lnTo>
                      <a:pt x="252" y="141"/>
                    </a:lnTo>
                    <a:lnTo>
                      <a:pt x="255" y="141"/>
                    </a:lnTo>
                    <a:lnTo>
                      <a:pt x="258" y="138"/>
                    </a:lnTo>
                    <a:lnTo>
                      <a:pt x="264" y="140"/>
                    </a:lnTo>
                    <a:lnTo>
                      <a:pt x="272" y="140"/>
                    </a:lnTo>
                    <a:lnTo>
                      <a:pt x="272" y="138"/>
                    </a:lnTo>
                    <a:lnTo>
                      <a:pt x="274" y="135"/>
                    </a:lnTo>
                    <a:lnTo>
                      <a:pt x="271" y="137"/>
                    </a:lnTo>
                    <a:lnTo>
                      <a:pt x="270" y="139"/>
                    </a:lnTo>
                    <a:lnTo>
                      <a:pt x="260" y="137"/>
                    </a:lnTo>
                    <a:lnTo>
                      <a:pt x="254" y="139"/>
                    </a:lnTo>
                    <a:lnTo>
                      <a:pt x="248" y="136"/>
                    </a:lnTo>
                    <a:lnTo>
                      <a:pt x="242" y="131"/>
                    </a:lnTo>
                    <a:lnTo>
                      <a:pt x="239" y="124"/>
                    </a:lnTo>
                    <a:lnTo>
                      <a:pt x="241" y="123"/>
                    </a:lnTo>
                    <a:lnTo>
                      <a:pt x="245" y="121"/>
                    </a:lnTo>
                    <a:lnTo>
                      <a:pt x="250" y="120"/>
                    </a:lnTo>
                    <a:lnTo>
                      <a:pt x="252" y="121"/>
                    </a:lnTo>
                    <a:lnTo>
                      <a:pt x="254" y="119"/>
                    </a:lnTo>
                    <a:lnTo>
                      <a:pt x="258" y="115"/>
                    </a:lnTo>
                    <a:lnTo>
                      <a:pt x="265" y="113"/>
                    </a:lnTo>
                    <a:lnTo>
                      <a:pt x="268" y="112"/>
                    </a:lnTo>
                    <a:lnTo>
                      <a:pt x="267" y="110"/>
                    </a:lnTo>
                    <a:lnTo>
                      <a:pt x="264" y="111"/>
                    </a:lnTo>
                    <a:lnTo>
                      <a:pt x="258" y="110"/>
                    </a:lnTo>
                    <a:lnTo>
                      <a:pt x="254" y="111"/>
                    </a:lnTo>
                    <a:lnTo>
                      <a:pt x="252" y="114"/>
                    </a:lnTo>
                    <a:lnTo>
                      <a:pt x="246" y="117"/>
                    </a:lnTo>
                    <a:lnTo>
                      <a:pt x="245" y="116"/>
                    </a:lnTo>
                    <a:lnTo>
                      <a:pt x="253" y="110"/>
                    </a:lnTo>
                    <a:lnTo>
                      <a:pt x="247" y="109"/>
                    </a:lnTo>
                    <a:lnTo>
                      <a:pt x="247" y="107"/>
                    </a:lnTo>
                    <a:lnTo>
                      <a:pt x="250" y="103"/>
                    </a:lnTo>
                    <a:lnTo>
                      <a:pt x="255" y="100"/>
                    </a:lnTo>
                    <a:lnTo>
                      <a:pt x="260" y="97"/>
                    </a:lnTo>
                    <a:lnTo>
                      <a:pt x="264" y="98"/>
                    </a:lnTo>
                    <a:lnTo>
                      <a:pt x="265" y="97"/>
                    </a:lnTo>
                    <a:lnTo>
                      <a:pt x="260" y="96"/>
                    </a:lnTo>
                    <a:lnTo>
                      <a:pt x="263" y="94"/>
                    </a:lnTo>
                    <a:lnTo>
                      <a:pt x="265" y="95"/>
                    </a:lnTo>
                    <a:lnTo>
                      <a:pt x="266" y="94"/>
                    </a:lnTo>
                    <a:lnTo>
                      <a:pt x="265" y="92"/>
                    </a:lnTo>
                    <a:lnTo>
                      <a:pt x="269" y="86"/>
                    </a:lnTo>
                    <a:lnTo>
                      <a:pt x="272" y="83"/>
                    </a:lnTo>
                    <a:lnTo>
                      <a:pt x="275" y="84"/>
                    </a:lnTo>
                    <a:lnTo>
                      <a:pt x="276" y="85"/>
                    </a:lnTo>
                    <a:lnTo>
                      <a:pt x="274" y="89"/>
                    </a:lnTo>
                    <a:lnTo>
                      <a:pt x="276" y="90"/>
                    </a:lnTo>
                    <a:lnTo>
                      <a:pt x="277" y="88"/>
                    </a:lnTo>
                    <a:lnTo>
                      <a:pt x="280" y="87"/>
                    </a:lnTo>
                    <a:lnTo>
                      <a:pt x="279" y="85"/>
                    </a:lnTo>
                    <a:lnTo>
                      <a:pt x="279" y="83"/>
                    </a:lnTo>
                    <a:lnTo>
                      <a:pt x="283" y="80"/>
                    </a:lnTo>
                    <a:lnTo>
                      <a:pt x="285" y="84"/>
                    </a:lnTo>
                    <a:lnTo>
                      <a:pt x="284" y="88"/>
                    </a:lnTo>
                    <a:lnTo>
                      <a:pt x="287" y="88"/>
                    </a:lnTo>
                    <a:lnTo>
                      <a:pt x="287" y="89"/>
                    </a:lnTo>
                    <a:lnTo>
                      <a:pt x="283" y="92"/>
                    </a:lnTo>
                    <a:lnTo>
                      <a:pt x="284" y="93"/>
                    </a:lnTo>
                    <a:lnTo>
                      <a:pt x="289" y="89"/>
                    </a:lnTo>
                    <a:lnTo>
                      <a:pt x="299" y="85"/>
                    </a:lnTo>
                    <a:lnTo>
                      <a:pt x="304" y="78"/>
                    </a:lnTo>
                    <a:lnTo>
                      <a:pt x="306" y="76"/>
                    </a:lnTo>
                    <a:lnTo>
                      <a:pt x="310" y="72"/>
                    </a:lnTo>
                    <a:lnTo>
                      <a:pt x="309" y="71"/>
                    </a:lnTo>
                    <a:lnTo>
                      <a:pt x="303" y="77"/>
                    </a:lnTo>
                    <a:lnTo>
                      <a:pt x="298" y="83"/>
                    </a:lnTo>
                    <a:lnTo>
                      <a:pt x="293" y="86"/>
                    </a:lnTo>
                    <a:lnTo>
                      <a:pt x="289" y="84"/>
                    </a:lnTo>
                    <a:lnTo>
                      <a:pt x="289" y="83"/>
                    </a:lnTo>
                    <a:lnTo>
                      <a:pt x="294" y="82"/>
                    </a:lnTo>
                    <a:lnTo>
                      <a:pt x="291" y="81"/>
                    </a:lnTo>
                    <a:lnTo>
                      <a:pt x="290" y="79"/>
                    </a:lnTo>
                    <a:lnTo>
                      <a:pt x="288" y="79"/>
                    </a:lnTo>
                    <a:lnTo>
                      <a:pt x="289" y="78"/>
                    </a:lnTo>
                    <a:lnTo>
                      <a:pt x="294" y="78"/>
                    </a:lnTo>
                    <a:lnTo>
                      <a:pt x="294" y="77"/>
                    </a:lnTo>
                    <a:lnTo>
                      <a:pt x="289" y="76"/>
                    </a:lnTo>
                    <a:lnTo>
                      <a:pt x="285" y="78"/>
                    </a:lnTo>
                    <a:lnTo>
                      <a:pt x="287" y="73"/>
                    </a:lnTo>
                    <a:lnTo>
                      <a:pt x="291" y="72"/>
                    </a:lnTo>
                    <a:lnTo>
                      <a:pt x="291" y="71"/>
                    </a:lnTo>
                    <a:lnTo>
                      <a:pt x="290" y="71"/>
                    </a:lnTo>
                    <a:lnTo>
                      <a:pt x="291" y="70"/>
                    </a:lnTo>
                    <a:lnTo>
                      <a:pt x="295" y="68"/>
                    </a:lnTo>
                    <a:lnTo>
                      <a:pt x="294" y="68"/>
                    </a:lnTo>
                    <a:lnTo>
                      <a:pt x="290" y="68"/>
                    </a:lnTo>
                    <a:lnTo>
                      <a:pt x="287" y="71"/>
                    </a:lnTo>
                    <a:lnTo>
                      <a:pt x="283" y="72"/>
                    </a:lnTo>
                    <a:lnTo>
                      <a:pt x="283" y="74"/>
                    </a:lnTo>
                    <a:lnTo>
                      <a:pt x="285" y="74"/>
                    </a:lnTo>
                    <a:lnTo>
                      <a:pt x="283" y="77"/>
                    </a:lnTo>
                    <a:lnTo>
                      <a:pt x="277" y="81"/>
                    </a:lnTo>
                    <a:lnTo>
                      <a:pt x="279" y="75"/>
                    </a:lnTo>
                    <a:lnTo>
                      <a:pt x="280" y="73"/>
                    </a:lnTo>
                    <a:lnTo>
                      <a:pt x="278" y="73"/>
                    </a:lnTo>
                    <a:lnTo>
                      <a:pt x="280" y="68"/>
                    </a:lnTo>
                    <a:lnTo>
                      <a:pt x="283" y="69"/>
                    </a:lnTo>
                    <a:lnTo>
                      <a:pt x="283" y="67"/>
                    </a:lnTo>
                    <a:lnTo>
                      <a:pt x="281" y="66"/>
                    </a:lnTo>
                    <a:lnTo>
                      <a:pt x="283" y="64"/>
                    </a:lnTo>
                    <a:lnTo>
                      <a:pt x="287" y="61"/>
                    </a:lnTo>
                    <a:lnTo>
                      <a:pt x="288" y="59"/>
                    </a:lnTo>
                    <a:lnTo>
                      <a:pt x="286" y="59"/>
                    </a:lnTo>
                    <a:lnTo>
                      <a:pt x="283" y="61"/>
                    </a:lnTo>
                    <a:lnTo>
                      <a:pt x="283" y="60"/>
                    </a:lnTo>
                    <a:lnTo>
                      <a:pt x="284" y="52"/>
                    </a:lnTo>
                    <a:lnTo>
                      <a:pt x="286" y="52"/>
                    </a:lnTo>
                    <a:lnTo>
                      <a:pt x="287" y="55"/>
                    </a:lnTo>
                    <a:lnTo>
                      <a:pt x="290" y="59"/>
                    </a:lnTo>
                    <a:lnTo>
                      <a:pt x="291" y="63"/>
                    </a:lnTo>
                    <a:lnTo>
                      <a:pt x="295" y="62"/>
                    </a:lnTo>
                    <a:lnTo>
                      <a:pt x="298" y="63"/>
                    </a:lnTo>
                    <a:lnTo>
                      <a:pt x="299" y="61"/>
                    </a:lnTo>
                    <a:lnTo>
                      <a:pt x="295" y="57"/>
                    </a:lnTo>
                    <a:lnTo>
                      <a:pt x="295" y="51"/>
                    </a:lnTo>
                    <a:lnTo>
                      <a:pt x="295" y="56"/>
                    </a:lnTo>
                    <a:lnTo>
                      <a:pt x="293" y="58"/>
                    </a:lnTo>
                    <a:lnTo>
                      <a:pt x="292" y="57"/>
                    </a:lnTo>
                    <a:lnTo>
                      <a:pt x="293" y="54"/>
                    </a:lnTo>
                    <a:lnTo>
                      <a:pt x="294" y="52"/>
                    </a:lnTo>
                    <a:lnTo>
                      <a:pt x="291" y="56"/>
                    </a:lnTo>
                    <a:lnTo>
                      <a:pt x="289" y="53"/>
                    </a:lnTo>
                    <a:lnTo>
                      <a:pt x="290" y="51"/>
                    </a:lnTo>
                    <a:lnTo>
                      <a:pt x="289" y="52"/>
                    </a:lnTo>
                    <a:lnTo>
                      <a:pt x="288" y="48"/>
                    </a:lnTo>
                    <a:lnTo>
                      <a:pt x="292" y="40"/>
                    </a:lnTo>
                    <a:lnTo>
                      <a:pt x="295" y="41"/>
                    </a:lnTo>
                    <a:lnTo>
                      <a:pt x="297" y="44"/>
                    </a:lnTo>
                    <a:lnTo>
                      <a:pt x="296" y="47"/>
                    </a:lnTo>
                    <a:lnTo>
                      <a:pt x="302" y="48"/>
                    </a:lnTo>
                    <a:lnTo>
                      <a:pt x="302" y="50"/>
                    </a:lnTo>
                    <a:lnTo>
                      <a:pt x="305" y="49"/>
                    </a:lnTo>
                    <a:lnTo>
                      <a:pt x="303" y="47"/>
                    </a:lnTo>
                    <a:lnTo>
                      <a:pt x="299" y="46"/>
                    </a:lnTo>
                    <a:lnTo>
                      <a:pt x="299" y="43"/>
                    </a:lnTo>
                    <a:lnTo>
                      <a:pt x="296" y="42"/>
                    </a:lnTo>
                    <a:lnTo>
                      <a:pt x="296" y="40"/>
                    </a:lnTo>
                    <a:lnTo>
                      <a:pt x="295" y="39"/>
                    </a:lnTo>
                    <a:lnTo>
                      <a:pt x="296" y="35"/>
                    </a:lnTo>
                    <a:lnTo>
                      <a:pt x="298" y="35"/>
                    </a:lnTo>
                    <a:lnTo>
                      <a:pt x="299" y="36"/>
                    </a:lnTo>
                    <a:lnTo>
                      <a:pt x="301" y="35"/>
                    </a:lnTo>
                    <a:lnTo>
                      <a:pt x="299" y="30"/>
                    </a:lnTo>
                    <a:lnTo>
                      <a:pt x="296" y="33"/>
                    </a:lnTo>
                    <a:lnTo>
                      <a:pt x="297" y="30"/>
                    </a:lnTo>
                    <a:lnTo>
                      <a:pt x="297" y="26"/>
                    </a:lnTo>
                    <a:lnTo>
                      <a:pt x="305" y="21"/>
                    </a:lnTo>
                    <a:lnTo>
                      <a:pt x="307" y="23"/>
                    </a:lnTo>
                    <a:lnTo>
                      <a:pt x="309" y="24"/>
                    </a:lnTo>
                    <a:lnTo>
                      <a:pt x="312" y="25"/>
                    </a:lnTo>
                    <a:lnTo>
                      <a:pt x="312" y="27"/>
                    </a:lnTo>
                    <a:lnTo>
                      <a:pt x="314" y="28"/>
                    </a:lnTo>
                    <a:lnTo>
                      <a:pt x="316" y="30"/>
                    </a:lnTo>
                    <a:lnTo>
                      <a:pt x="317" y="34"/>
                    </a:lnTo>
                    <a:lnTo>
                      <a:pt x="319" y="36"/>
                    </a:lnTo>
                    <a:lnTo>
                      <a:pt x="319" y="32"/>
                    </a:lnTo>
                    <a:lnTo>
                      <a:pt x="316" y="27"/>
                    </a:lnTo>
                    <a:lnTo>
                      <a:pt x="315" y="24"/>
                    </a:lnTo>
                    <a:lnTo>
                      <a:pt x="312" y="24"/>
                    </a:lnTo>
                    <a:lnTo>
                      <a:pt x="307" y="21"/>
                    </a:lnTo>
                    <a:lnTo>
                      <a:pt x="308" y="16"/>
                    </a:lnTo>
                    <a:lnTo>
                      <a:pt x="311" y="14"/>
                    </a:lnTo>
                    <a:lnTo>
                      <a:pt x="305" y="14"/>
                    </a:lnTo>
                    <a:lnTo>
                      <a:pt x="300" y="15"/>
                    </a:lnTo>
                    <a:lnTo>
                      <a:pt x="297" y="20"/>
                    </a:lnTo>
                    <a:lnTo>
                      <a:pt x="307" y="16"/>
                    </a:lnTo>
                    <a:lnTo>
                      <a:pt x="307" y="19"/>
                    </a:lnTo>
                    <a:lnTo>
                      <a:pt x="301" y="21"/>
                    </a:lnTo>
                    <a:lnTo>
                      <a:pt x="294" y="27"/>
                    </a:lnTo>
                    <a:lnTo>
                      <a:pt x="293" y="30"/>
                    </a:lnTo>
                    <a:lnTo>
                      <a:pt x="290" y="30"/>
                    </a:lnTo>
                    <a:lnTo>
                      <a:pt x="292" y="27"/>
                    </a:lnTo>
                    <a:lnTo>
                      <a:pt x="289" y="28"/>
                    </a:lnTo>
                    <a:lnTo>
                      <a:pt x="289" y="25"/>
                    </a:lnTo>
                    <a:lnTo>
                      <a:pt x="291" y="24"/>
                    </a:lnTo>
                    <a:lnTo>
                      <a:pt x="292" y="21"/>
                    </a:lnTo>
                    <a:lnTo>
                      <a:pt x="295" y="18"/>
                    </a:lnTo>
                    <a:lnTo>
                      <a:pt x="299" y="12"/>
                    </a:lnTo>
                    <a:lnTo>
                      <a:pt x="304" y="8"/>
                    </a:lnTo>
                    <a:lnTo>
                      <a:pt x="313" y="6"/>
                    </a:lnTo>
                    <a:lnTo>
                      <a:pt x="318" y="5"/>
                    </a:lnTo>
                    <a:lnTo>
                      <a:pt x="319" y="3"/>
                    </a:lnTo>
                    <a:lnTo>
                      <a:pt x="322" y="1"/>
                    </a:lnTo>
                    <a:lnTo>
                      <a:pt x="323" y="1"/>
                    </a:lnTo>
                    <a:lnTo>
                      <a:pt x="330" y="0"/>
                    </a:lnTo>
                    <a:lnTo>
                      <a:pt x="330" y="1"/>
                    </a:lnTo>
                    <a:lnTo>
                      <a:pt x="328" y="3"/>
                    </a:lnTo>
                    <a:lnTo>
                      <a:pt x="331" y="3"/>
                    </a:lnTo>
                    <a:lnTo>
                      <a:pt x="330" y="9"/>
                    </a:lnTo>
                    <a:lnTo>
                      <a:pt x="332" y="6"/>
                    </a:lnTo>
                    <a:lnTo>
                      <a:pt x="337" y="5"/>
                    </a:lnTo>
                    <a:lnTo>
                      <a:pt x="339" y="7"/>
                    </a:lnTo>
                    <a:lnTo>
                      <a:pt x="340" y="7"/>
                    </a:lnTo>
                    <a:lnTo>
                      <a:pt x="338" y="4"/>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36" name="Freeform 109"/>
              <p:cNvSpPr>
                <a:spLocks/>
              </p:cNvSpPr>
              <p:nvPr/>
            </p:nvSpPr>
            <p:spPr bwMode="auto">
              <a:xfrm>
                <a:off x="8194677" y="2176463"/>
                <a:ext cx="155575" cy="498475"/>
              </a:xfrm>
              <a:custGeom>
                <a:avLst/>
                <a:gdLst>
                  <a:gd name="T0" fmla="*/ 2147483647 w 98"/>
                  <a:gd name="T1" fmla="*/ 2147483647 h 314"/>
                  <a:gd name="T2" fmla="*/ 2147483647 w 98"/>
                  <a:gd name="T3" fmla="*/ 2147483647 h 314"/>
                  <a:gd name="T4" fmla="*/ 2147483647 w 98"/>
                  <a:gd name="T5" fmla="*/ 2147483647 h 314"/>
                  <a:gd name="T6" fmla="*/ 2147483647 w 98"/>
                  <a:gd name="T7" fmla="*/ 2147483647 h 314"/>
                  <a:gd name="T8" fmla="*/ 2147483647 w 98"/>
                  <a:gd name="T9" fmla="*/ 2147483647 h 314"/>
                  <a:gd name="T10" fmla="*/ 2147483647 w 98"/>
                  <a:gd name="T11" fmla="*/ 2147483647 h 314"/>
                  <a:gd name="T12" fmla="*/ 2147483647 w 98"/>
                  <a:gd name="T13" fmla="*/ 2147483647 h 314"/>
                  <a:gd name="T14" fmla="*/ 2147483647 w 98"/>
                  <a:gd name="T15" fmla="*/ 2147483647 h 314"/>
                  <a:gd name="T16" fmla="*/ 2147483647 w 98"/>
                  <a:gd name="T17" fmla="*/ 2147483647 h 314"/>
                  <a:gd name="T18" fmla="*/ 2147483647 w 98"/>
                  <a:gd name="T19" fmla="*/ 2147483647 h 314"/>
                  <a:gd name="T20" fmla="*/ 2147483647 w 98"/>
                  <a:gd name="T21" fmla="*/ 2147483647 h 314"/>
                  <a:gd name="T22" fmla="*/ 2147483647 w 98"/>
                  <a:gd name="T23" fmla="*/ 2147483647 h 314"/>
                  <a:gd name="T24" fmla="*/ 2147483647 w 98"/>
                  <a:gd name="T25" fmla="*/ 2147483647 h 314"/>
                  <a:gd name="T26" fmla="*/ 2147483647 w 98"/>
                  <a:gd name="T27" fmla="*/ 2147483647 h 314"/>
                  <a:gd name="T28" fmla="*/ 2147483647 w 98"/>
                  <a:gd name="T29" fmla="*/ 2147483647 h 314"/>
                  <a:gd name="T30" fmla="*/ 2147483647 w 98"/>
                  <a:gd name="T31" fmla="*/ 2147483647 h 314"/>
                  <a:gd name="T32" fmla="*/ 2147483647 w 98"/>
                  <a:gd name="T33" fmla="*/ 2147483647 h 314"/>
                  <a:gd name="T34" fmla="*/ 2147483647 w 98"/>
                  <a:gd name="T35" fmla="*/ 2147483647 h 314"/>
                  <a:gd name="T36" fmla="*/ 2147483647 w 98"/>
                  <a:gd name="T37" fmla="*/ 2147483647 h 314"/>
                  <a:gd name="T38" fmla="*/ 2147483647 w 98"/>
                  <a:gd name="T39" fmla="*/ 2147483647 h 314"/>
                  <a:gd name="T40" fmla="*/ 2147483647 w 98"/>
                  <a:gd name="T41" fmla="*/ 2147483647 h 314"/>
                  <a:gd name="T42" fmla="*/ 2147483647 w 98"/>
                  <a:gd name="T43" fmla="*/ 2147483647 h 314"/>
                  <a:gd name="T44" fmla="*/ 2147483647 w 98"/>
                  <a:gd name="T45" fmla="*/ 2147483647 h 314"/>
                  <a:gd name="T46" fmla="*/ 2147483647 w 98"/>
                  <a:gd name="T47" fmla="*/ 2147483647 h 314"/>
                  <a:gd name="T48" fmla="*/ 2147483647 w 98"/>
                  <a:gd name="T49" fmla="*/ 2147483647 h 314"/>
                  <a:gd name="T50" fmla="*/ 2147483647 w 98"/>
                  <a:gd name="T51" fmla="*/ 2147483647 h 314"/>
                  <a:gd name="T52" fmla="*/ 2147483647 w 98"/>
                  <a:gd name="T53" fmla="*/ 2147483647 h 314"/>
                  <a:gd name="T54" fmla="*/ 2147483647 w 98"/>
                  <a:gd name="T55" fmla="*/ 2147483647 h 314"/>
                  <a:gd name="T56" fmla="*/ 2147483647 w 98"/>
                  <a:gd name="T57" fmla="*/ 2147483647 h 314"/>
                  <a:gd name="T58" fmla="*/ 0 w 98"/>
                  <a:gd name="T59" fmla="*/ 2147483647 h 314"/>
                  <a:gd name="T60" fmla="*/ 2147483647 w 98"/>
                  <a:gd name="T61" fmla="*/ 2147483647 h 314"/>
                  <a:gd name="T62" fmla="*/ 2147483647 w 98"/>
                  <a:gd name="T63" fmla="*/ 2147483647 h 314"/>
                  <a:gd name="T64" fmla="*/ 2147483647 w 98"/>
                  <a:gd name="T65" fmla="*/ 2147483647 h 314"/>
                  <a:gd name="T66" fmla="*/ 2147483647 w 98"/>
                  <a:gd name="T67" fmla="*/ 2147483647 h 314"/>
                  <a:gd name="T68" fmla="*/ 2147483647 w 98"/>
                  <a:gd name="T69" fmla="*/ 2147483647 h 314"/>
                  <a:gd name="T70" fmla="*/ 2147483647 w 98"/>
                  <a:gd name="T71" fmla="*/ 2147483647 h 314"/>
                  <a:gd name="T72" fmla="*/ 2147483647 w 98"/>
                  <a:gd name="T73" fmla="*/ 2147483647 h 314"/>
                  <a:gd name="T74" fmla="*/ 2147483647 w 98"/>
                  <a:gd name="T75" fmla="*/ 2147483647 h 314"/>
                  <a:gd name="T76" fmla="*/ 2147483647 w 98"/>
                  <a:gd name="T77" fmla="*/ 2147483647 h 314"/>
                  <a:gd name="T78" fmla="*/ 2147483647 w 98"/>
                  <a:gd name="T79" fmla="*/ 2147483647 h 314"/>
                  <a:gd name="T80" fmla="*/ 2147483647 w 98"/>
                  <a:gd name="T81" fmla="*/ 2147483647 h 314"/>
                  <a:gd name="T82" fmla="*/ 2147483647 w 98"/>
                  <a:gd name="T83" fmla="*/ 2147483647 h 314"/>
                  <a:gd name="T84" fmla="*/ 2147483647 w 98"/>
                  <a:gd name="T85" fmla="*/ 2147483647 h 314"/>
                  <a:gd name="T86" fmla="*/ 2147483647 w 98"/>
                  <a:gd name="T87" fmla="*/ 2147483647 h 314"/>
                  <a:gd name="T88" fmla="*/ 2147483647 w 98"/>
                  <a:gd name="T89" fmla="*/ 2147483647 h 314"/>
                  <a:gd name="T90" fmla="*/ 2147483647 w 98"/>
                  <a:gd name="T91" fmla="*/ 2147483647 h 314"/>
                  <a:gd name="T92" fmla="*/ 2147483647 w 98"/>
                  <a:gd name="T93" fmla="*/ 2147483647 h 314"/>
                  <a:gd name="T94" fmla="*/ 2147483647 w 98"/>
                  <a:gd name="T95" fmla="*/ 2147483647 h 314"/>
                  <a:gd name="T96" fmla="*/ 2147483647 w 98"/>
                  <a:gd name="T97" fmla="*/ 2147483647 h 314"/>
                  <a:gd name="T98" fmla="*/ 2147483647 w 98"/>
                  <a:gd name="T99" fmla="*/ 2147483647 h 314"/>
                  <a:gd name="T100" fmla="*/ 2147483647 w 98"/>
                  <a:gd name="T101" fmla="*/ 2147483647 h 314"/>
                  <a:gd name="T102" fmla="*/ 2147483647 w 98"/>
                  <a:gd name="T103" fmla="*/ 2147483647 h 314"/>
                  <a:gd name="T104" fmla="*/ 2147483647 w 98"/>
                  <a:gd name="T105" fmla="*/ 2147483647 h 314"/>
                  <a:gd name="T106" fmla="*/ 2147483647 w 98"/>
                  <a:gd name="T107" fmla="*/ 2147483647 h 314"/>
                  <a:gd name="T108" fmla="*/ 2147483647 w 98"/>
                  <a:gd name="T109" fmla="*/ 2147483647 h 314"/>
                  <a:gd name="T110" fmla="*/ 2147483647 w 98"/>
                  <a:gd name="T111" fmla="*/ 2147483647 h 314"/>
                  <a:gd name="T112" fmla="*/ 2147483647 w 98"/>
                  <a:gd name="T113" fmla="*/ 2147483647 h 314"/>
                  <a:gd name="T114" fmla="*/ 2147483647 w 98"/>
                  <a:gd name="T115" fmla="*/ 2147483647 h 314"/>
                  <a:gd name="T116" fmla="*/ 2147483647 w 98"/>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8"/>
                  <a:gd name="T178" fmla="*/ 0 h 314"/>
                  <a:gd name="T179" fmla="*/ 98 w 98"/>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8" h="314">
                    <a:moveTo>
                      <a:pt x="48" y="313"/>
                    </a:moveTo>
                    <a:lnTo>
                      <a:pt x="45" y="311"/>
                    </a:lnTo>
                    <a:lnTo>
                      <a:pt x="45" y="310"/>
                    </a:lnTo>
                    <a:lnTo>
                      <a:pt x="38" y="307"/>
                    </a:lnTo>
                    <a:lnTo>
                      <a:pt x="34" y="304"/>
                    </a:lnTo>
                    <a:lnTo>
                      <a:pt x="33" y="305"/>
                    </a:lnTo>
                    <a:lnTo>
                      <a:pt x="31" y="299"/>
                    </a:lnTo>
                    <a:lnTo>
                      <a:pt x="27" y="296"/>
                    </a:lnTo>
                    <a:lnTo>
                      <a:pt x="24" y="294"/>
                    </a:lnTo>
                    <a:lnTo>
                      <a:pt x="17" y="287"/>
                    </a:lnTo>
                    <a:lnTo>
                      <a:pt x="14" y="281"/>
                    </a:lnTo>
                    <a:lnTo>
                      <a:pt x="12" y="279"/>
                    </a:lnTo>
                    <a:lnTo>
                      <a:pt x="12" y="272"/>
                    </a:lnTo>
                    <a:lnTo>
                      <a:pt x="13" y="268"/>
                    </a:lnTo>
                    <a:lnTo>
                      <a:pt x="17" y="258"/>
                    </a:lnTo>
                    <a:lnTo>
                      <a:pt x="16" y="254"/>
                    </a:lnTo>
                    <a:lnTo>
                      <a:pt x="17" y="251"/>
                    </a:lnTo>
                    <a:lnTo>
                      <a:pt x="24" y="256"/>
                    </a:lnTo>
                    <a:lnTo>
                      <a:pt x="24" y="258"/>
                    </a:lnTo>
                    <a:lnTo>
                      <a:pt x="27" y="259"/>
                    </a:lnTo>
                    <a:lnTo>
                      <a:pt x="29" y="257"/>
                    </a:lnTo>
                    <a:lnTo>
                      <a:pt x="33" y="259"/>
                    </a:lnTo>
                    <a:lnTo>
                      <a:pt x="33" y="262"/>
                    </a:lnTo>
                    <a:lnTo>
                      <a:pt x="39" y="267"/>
                    </a:lnTo>
                    <a:lnTo>
                      <a:pt x="37" y="262"/>
                    </a:lnTo>
                    <a:lnTo>
                      <a:pt x="62" y="252"/>
                    </a:lnTo>
                    <a:lnTo>
                      <a:pt x="61" y="251"/>
                    </a:lnTo>
                    <a:lnTo>
                      <a:pt x="43" y="254"/>
                    </a:lnTo>
                    <a:lnTo>
                      <a:pt x="37" y="259"/>
                    </a:lnTo>
                    <a:lnTo>
                      <a:pt x="33" y="256"/>
                    </a:lnTo>
                    <a:lnTo>
                      <a:pt x="38" y="253"/>
                    </a:lnTo>
                    <a:lnTo>
                      <a:pt x="35" y="251"/>
                    </a:lnTo>
                    <a:lnTo>
                      <a:pt x="32" y="252"/>
                    </a:lnTo>
                    <a:lnTo>
                      <a:pt x="30" y="250"/>
                    </a:lnTo>
                    <a:lnTo>
                      <a:pt x="32" y="246"/>
                    </a:lnTo>
                    <a:lnTo>
                      <a:pt x="43" y="242"/>
                    </a:lnTo>
                    <a:lnTo>
                      <a:pt x="36" y="242"/>
                    </a:lnTo>
                    <a:lnTo>
                      <a:pt x="41" y="236"/>
                    </a:lnTo>
                    <a:lnTo>
                      <a:pt x="55" y="228"/>
                    </a:lnTo>
                    <a:lnTo>
                      <a:pt x="42" y="233"/>
                    </a:lnTo>
                    <a:lnTo>
                      <a:pt x="41" y="229"/>
                    </a:lnTo>
                    <a:lnTo>
                      <a:pt x="46" y="228"/>
                    </a:lnTo>
                    <a:lnTo>
                      <a:pt x="37" y="227"/>
                    </a:lnTo>
                    <a:lnTo>
                      <a:pt x="38" y="222"/>
                    </a:lnTo>
                    <a:lnTo>
                      <a:pt x="42" y="219"/>
                    </a:lnTo>
                    <a:lnTo>
                      <a:pt x="48" y="214"/>
                    </a:lnTo>
                    <a:lnTo>
                      <a:pt x="60" y="210"/>
                    </a:lnTo>
                    <a:lnTo>
                      <a:pt x="56" y="209"/>
                    </a:lnTo>
                    <a:lnTo>
                      <a:pt x="49" y="211"/>
                    </a:lnTo>
                    <a:lnTo>
                      <a:pt x="54" y="200"/>
                    </a:lnTo>
                    <a:lnTo>
                      <a:pt x="45" y="213"/>
                    </a:lnTo>
                    <a:lnTo>
                      <a:pt x="44" y="215"/>
                    </a:lnTo>
                    <a:lnTo>
                      <a:pt x="39" y="221"/>
                    </a:lnTo>
                    <a:lnTo>
                      <a:pt x="33" y="224"/>
                    </a:lnTo>
                    <a:lnTo>
                      <a:pt x="33" y="216"/>
                    </a:lnTo>
                    <a:lnTo>
                      <a:pt x="44" y="215"/>
                    </a:lnTo>
                    <a:lnTo>
                      <a:pt x="42" y="214"/>
                    </a:lnTo>
                    <a:lnTo>
                      <a:pt x="32" y="213"/>
                    </a:lnTo>
                    <a:lnTo>
                      <a:pt x="31" y="209"/>
                    </a:lnTo>
                    <a:lnTo>
                      <a:pt x="29" y="210"/>
                    </a:lnTo>
                    <a:lnTo>
                      <a:pt x="30" y="215"/>
                    </a:lnTo>
                    <a:lnTo>
                      <a:pt x="23" y="220"/>
                    </a:lnTo>
                    <a:lnTo>
                      <a:pt x="30" y="217"/>
                    </a:lnTo>
                    <a:lnTo>
                      <a:pt x="31" y="223"/>
                    </a:lnTo>
                    <a:lnTo>
                      <a:pt x="30" y="225"/>
                    </a:lnTo>
                    <a:lnTo>
                      <a:pt x="24" y="225"/>
                    </a:lnTo>
                    <a:lnTo>
                      <a:pt x="20" y="231"/>
                    </a:lnTo>
                    <a:lnTo>
                      <a:pt x="21" y="226"/>
                    </a:lnTo>
                    <a:lnTo>
                      <a:pt x="21" y="212"/>
                    </a:lnTo>
                    <a:lnTo>
                      <a:pt x="14" y="216"/>
                    </a:lnTo>
                    <a:lnTo>
                      <a:pt x="18" y="216"/>
                    </a:lnTo>
                    <a:lnTo>
                      <a:pt x="18" y="229"/>
                    </a:lnTo>
                    <a:lnTo>
                      <a:pt x="8" y="229"/>
                    </a:lnTo>
                    <a:lnTo>
                      <a:pt x="5" y="239"/>
                    </a:lnTo>
                    <a:lnTo>
                      <a:pt x="1" y="239"/>
                    </a:lnTo>
                    <a:lnTo>
                      <a:pt x="4" y="219"/>
                    </a:lnTo>
                    <a:lnTo>
                      <a:pt x="5" y="210"/>
                    </a:lnTo>
                    <a:lnTo>
                      <a:pt x="5" y="209"/>
                    </a:lnTo>
                    <a:lnTo>
                      <a:pt x="9" y="204"/>
                    </a:lnTo>
                    <a:lnTo>
                      <a:pt x="9" y="201"/>
                    </a:lnTo>
                    <a:lnTo>
                      <a:pt x="13" y="199"/>
                    </a:lnTo>
                    <a:lnTo>
                      <a:pt x="15" y="204"/>
                    </a:lnTo>
                    <a:lnTo>
                      <a:pt x="16" y="199"/>
                    </a:lnTo>
                    <a:lnTo>
                      <a:pt x="15" y="198"/>
                    </a:lnTo>
                    <a:lnTo>
                      <a:pt x="17" y="194"/>
                    </a:lnTo>
                    <a:lnTo>
                      <a:pt x="18" y="194"/>
                    </a:lnTo>
                    <a:lnTo>
                      <a:pt x="18" y="207"/>
                    </a:lnTo>
                    <a:lnTo>
                      <a:pt x="16" y="209"/>
                    </a:lnTo>
                    <a:lnTo>
                      <a:pt x="14" y="210"/>
                    </a:lnTo>
                    <a:lnTo>
                      <a:pt x="14" y="213"/>
                    </a:lnTo>
                    <a:lnTo>
                      <a:pt x="18" y="209"/>
                    </a:lnTo>
                    <a:lnTo>
                      <a:pt x="19" y="208"/>
                    </a:lnTo>
                    <a:lnTo>
                      <a:pt x="21" y="198"/>
                    </a:lnTo>
                    <a:lnTo>
                      <a:pt x="29" y="201"/>
                    </a:lnTo>
                    <a:lnTo>
                      <a:pt x="30" y="204"/>
                    </a:lnTo>
                    <a:lnTo>
                      <a:pt x="30" y="201"/>
                    </a:lnTo>
                    <a:lnTo>
                      <a:pt x="36" y="200"/>
                    </a:lnTo>
                    <a:lnTo>
                      <a:pt x="35" y="198"/>
                    </a:lnTo>
                    <a:lnTo>
                      <a:pt x="30" y="200"/>
                    </a:lnTo>
                    <a:lnTo>
                      <a:pt x="29" y="196"/>
                    </a:lnTo>
                    <a:lnTo>
                      <a:pt x="36" y="192"/>
                    </a:lnTo>
                    <a:lnTo>
                      <a:pt x="42" y="194"/>
                    </a:lnTo>
                    <a:lnTo>
                      <a:pt x="51" y="186"/>
                    </a:lnTo>
                    <a:lnTo>
                      <a:pt x="37" y="191"/>
                    </a:lnTo>
                    <a:lnTo>
                      <a:pt x="39" y="184"/>
                    </a:lnTo>
                    <a:lnTo>
                      <a:pt x="34" y="190"/>
                    </a:lnTo>
                    <a:lnTo>
                      <a:pt x="31" y="186"/>
                    </a:lnTo>
                    <a:lnTo>
                      <a:pt x="30" y="185"/>
                    </a:lnTo>
                    <a:lnTo>
                      <a:pt x="27" y="186"/>
                    </a:lnTo>
                    <a:lnTo>
                      <a:pt x="26" y="182"/>
                    </a:lnTo>
                    <a:lnTo>
                      <a:pt x="29" y="181"/>
                    </a:lnTo>
                    <a:lnTo>
                      <a:pt x="31" y="178"/>
                    </a:lnTo>
                    <a:lnTo>
                      <a:pt x="35" y="176"/>
                    </a:lnTo>
                    <a:lnTo>
                      <a:pt x="36" y="175"/>
                    </a:lnTo>
                    <a:lnTo>
                      <a:pt x="39" y="176"/>
                    </a:lnTo>
                    <a:lnTo>
                      <a:pt x="42" y="174"/>
                    </a:lnTo>
                    <a:lnTo>
                      <a:pt x="40" y="171"/>
                    </a:lnTo>
                    <a:lnTo>
                      <a:pt x="41" y="169"/>
                    </a:lnTo>
                    <a:lnTo>
                      <a:pt x="45" y="164"/>
                    </a:lnTo>
                    <a:lnTo>
                      <a:pt x="54" y="163"/>
                    </a:lnTo>
                    <a:lnTo>
                      <a:pt x="53" y="162"/>
                    </a:lnTo>
                    <a:lnTo>
                      <a:pt x="54" y="159"/>
                    </a:lnTo>
                    <a:lnTo>
                      <a:pt x="53" y="159"/>
                    </a:lnTo>
                    <a:lnTo>
                      <a:pt x="52" y="161"/>
                    </a:lnTo>
                    <a:lnTo>
                      <a:pt x="47" y="163"/>
                    </a:lnTo>
                    <a:lnTo>
                      <a:pt x="48" y="162"/>
                    </a:lnTo>
                    <a:lnTo>
                      <a:pt x="45" y="157"/>
                    </a:lnTo>
                    <a:lnTo>
                      <a:pt x="46" y="154"/>
                    </a:lnTo>
                    <a:lnTo>
                      <a:pt x="48" y="155"/>
                    </a:lnTo>
                    <a:lnTo>
                      <a:pt x="53" y="150"/>
                    </a:lnTo>
                    <a:lnTo>
                      <a:pt x="58" y="145"/>
                    </a:lnTo>
                    <a:lnTo>
                      <a:pt x="57" y="143"/>
                    </a:lnTo>
                    <a:lnTo>
                      <a:pt x="60" y="142"/>
                    </a:lnTo>
                    <a:lnTo>
                      <a:pt x="64" y="140"/>
                    </a:lnTo>
                    <a:lnTo>
                      <a:pt x="66" y="138"/>
                    </a:lnTo>
                    <a:lnTo>
                      <a:pt x="69" y="139"/>
                    </a:lnTo>
                    <a:lnTo>
                      <a:pt x="67" y="145"/>
                    </a:lnTo>
                    <a:lnTo>
                      <a:pt x="67" y="148"/>
                    </a:lnTo>
                    <a:lnTo>
                      <a:pt x="65" y="152"/>
                    </a:lnTo>
                    <a:lnTo>
                      <a:pt x="65" y="154"/>
                    </a:lnTo>
                    <a:lnTo>
                      <a:pt x="63" y="164"/>
                    </a:lnTo>
                    <a:lnTo>
                      <a:pt x="64" y="165"/>
                    </a:lnTo>
                    <a:lnTo>
                      <a:pt x="66" y="156"/>
                    </a:lnTo>
                    <a:lnTo>
                      <a:pt x="68" y="150"/>
                    </a:lnTo>
                    <a:lnTo>
                      <a:pt x="71" y="143"/>
                    </a:lnTo>
                    <a:lnTo>
                      <a:pt x="74" y="139"/>
                    </a:lnTo>
                    <a:lnTo>
                      <a:pt x="77" y="135"/>
                    </a:lnTo>
                    <a:lnTo>
                      <a:pt x="83" y="135"/>
                    </a:lnTo>
                    <a:lnTo>
                      <a:pt x="86" y="135"/>
                    </a:lnTo>
                    <a:lnTo>
                      <a:pt x="88" y="138"/>
                    </a:lnTo>
                    <a:lnTo>
                      <a:pt x="88" y="134"/>
                    </a:lnTo>
                    <a:lnTo>
                      <a:pt x="86" y="133"/>
                    </a:lnTo>
                    <a:lnTo>
                      <a:pt x="83" y="133"/>
                    </a:lnTo>
                    <a:lnTo>
                      <a:pt x="78" y="134"/>
                    </a:lnTo>
                    <a:lnTo>
                      <a:pt x="74" y="136"/>
                    </a:lnTo>
                    <a:lnTo>
                      <a:pt x="71" y="139"/>
                    </a:lnTo>
                    <a:lnTo>
                      <a:pt x="69" y="135"/>
                    </a:lnTo>
                    <a:lnTo>
                      <a:pt x="73" y="129"/>
                    </a:lnTo>
                    <a:lnTo>
                      <a:pt x="67" y="135"/>
                    </a:lnTo>
                    <a:lnTo>
                      <a:pt x="65" y="135"/>
                    </a:lnTo>
                    <a:lnTo>
                      <a:pt x="58" y="138"/>
                    </a:lnTo>
                    <a:lnTo>
                      <a:pt x="55" y="139"/>
                    </a:lnTo>
                    <a:lnTo>
                      <a:pt x="54" y="139"/>
                    </a:lnTo>
                    <a:lnTo>
                      <a:pt x="54" y="141"/>
                    </a:lnTo>
                    <a:lnTo>
                      <a:pt x="51" y="140"/>
                    </a:lnTo>
                    <a:lnTo>
                      <a:pt x="50" y="142"/>
                    </a:lnTo>
                    <a:lnTo>
                      <a:pt x="49" y="143"/>
                    </a:lnTo>
                    <a:lnTo>
                      <a:pt x="50" y="144"/>
                    </a:lnTo>
                    <a:lnTo>
                      <a:pt x="52" y="144"/>
                    </a:lnTo>
                    <a:lnTo>
                      <a:pt x="51" y="145"/>
                    </a:lnTo>
                    <a:lnTo>
                      <a:pt x="49" y="146"/>
                    </a:lnTo>
                    <a:lnTo>
                      <a:pt x="49" y="148"/>
                    </a:lnTo>
                    <a:lnTo>
                      <a:pt x="48" y="151"/>
                    </a:lnTo>
                    <a:lnTo>
                      <a:pt x="42" y="150"/>
                    </a:lnTo>
                    <a:lnTo>
                      <a:pt x="41" y="154"/>
                    </a:lnTo>
                    <a:lnTo>
                      <a:pt x="38" y="158"/>
                    </a:lnTo>
                    <a:lnTo>
                      <a:pt x="37" y="164"/>
                    </a:lnTo>
                    <a:lnTo>
                      <a:pt x="37" y="167"/>
                    </a:lnTo>
                    <a:lnTo>
                      <a:pt x="34" y="172"/>
                    </a:lnTo>
                    <a:lnTo>
                      <a:pt x="30" y="173"/>
                    </a:lnTo>
                    <a:lnTo>
                      <a:pt x="29" y="170"/>
                    </a:lnTo>
                    <a:lnTo>
                      <a:pt x="25" y="174"/>
                    </a:lnTo>
                    <a:lnTo>
                      <a:pt x="26" y="177"/>
                    </a:lnTo>
                    <a:lnTo>
                      <a:pt x="24" y="179"/>
                    </a:lnTo>
                    <a:lnTo>
                      <a:pt x="21" y="180"/>
                    </a:lnTo>
                    <a:lnTo>
                      <a:pt x="19" y="175"/>
                    </a:lnTo>
                    <a:lnTo>
                      <a:pt x="16" y="171"/>
                    </a:lnTo>
                    <a:lnTo>
                      <a:pt x="16" y="169"/>
                    </a:lnTo>
                    <a:lnTo>
                      <a:pt x="18" y="171"/>
                    </a:lnTo>
                    <a:lnTo>
                      <a:pt x="19" y="166"/>
                    </a:lnTo>
                    <a:lnTo>
                      <a:pt x="23" y="166"/>
                    </a:lnTo>
                    <a:lnTo>
                      <a:pt x="28" y="165"/>
                    </a:lnTo>
                    <a:lnTo>
                      <a:pt x="31" y="165"/>
                    </a:lnTo>
                    <a:lnTo>
                      <a:pt x="33" y="164"/>
                    </a:lnTo>
                    <a:lnTo>
                      <a:pt x="30" y="164"/>
                    </a:lnTo>
                    <a:lnTo>
                      <a:pt x="30" y="161"/>
                    </a:lnTo>
                    <a:lnTo>
                      <a:pt x="31" y="160"/>
                    </a:lnTo>
                    <a:lnTo>
                      <a:pt x="30" y="157"/>
                    </a:lnTo>
                    <a:lnTo>
                      <a:pt x="29" y="156"/>
                    </a:lnTo>
                    <a:lnTo>
                      <a:pt x="25" y="158"/>
                    </a:lnTo>
                    <a:lnTo>
                      <a:pt x="24" y="157"/>
                    </a:lnTo>
                    <a:lnTo>
                      <a:pt x="24" y="155"/>
                    </a:lnTo>
                    <a:lnTo>
                      <a:pt x="24" y="153"/>
                    </a:lnTo>
                    <a:lnTo>
                      <a:pt x="27" y="152"/>
                    </a:lnTo>
                    <a:lnTo>
                      <a:pt x="30" y="151"/>
                    </a:lnTo>
                    <a:lnTo>
                      <a:pt x="31" y="151"/>
                    </a:lnTo>
                    <a:lnTo>
                      <a:pt x="29" y="150"/>
                    </a:lnTo>
                    <a:lnTo>
                      <a:pt x="26" y="150"/>
                    </a:lnTo>
                    <a:lnTo>
                      <a:pt x="28" y="144"/>
                    </a:lnTo>
                    <a:lnTo>
                      <a:pt x="29" y="142"/>
                    </a:lnTo>
                    <a:lnTo>
                      <a:pt x="34" y="140"/>
                    </a:lnTo>
                    <a:lnTo>
                      <a:pt x="35" y="138"/>
                    </a:lnTo>
                    <a:lnTo>
                      <a:pt x="31" y="138"/>
                    </a:lnTo>
                    <a:lnTo>
                      <a:pt x="30" y="139"/>
                    </a:lnTo>
                    <a:lnTo>
                      <a:pt x="26" y="144"/>
                    </a:lnTo>
                    <a:lnTo>
                      <a:pt x="24" y="146"/>
                    </a:lnTo>
                    <a:lnTo>
                      <a:pt x="24" y="150"/>
                    </a:lnTo>
                    <a:lnTo>
                      <a:pt x="23" y="152"/>
                    </a:lnTo>
                    <a:lnTo>
                      <a:pt x="20" y="155"/>
                    </a:lnTo>
                    <a:lnTo>
                      <a:pt x="18" y="157"/>
                    </a:lnTo>
                    <a:lnTo>
                      <a:pt x="15" y="157"/>
                    </a:lnTo>
                    <a:lnTo>
                      <a:pt x="11" y="156"/>
                    </a:lnTo>
                    <a:lnTo>
                      <a:pt x="10" y="154"/>
                    </a:lnTo>
                    <a:lnTo>
                      <a:pt x="11" y="151"/>
                    </a:lnTo>
                    <a:lnTo>
                      <a:pt x="14" y="149"/>
                    </a:lnTo>
                    <a:lnTo>
                      <a:pt x="15" y="146"/>
                    </a:lnTo>
                    <a:lnTo>
                      <a:pt x="12" y="148"/>
                    </a:lnTo>
                    <a:lnTo>
                      <a:pt x="10" y="147"/>
                    </a:lnTo>
                    <a:lnTo>
                      <a:pt x="8" y="147"/>
                    </a:lnTo>
                    <a:lnTo>
                      <a:pt x="6" y="148"/>
                    </a:lnTo>
                    <a:lnTo>
                      <a:pt x="6" y="151"/>
                    </a:lnTo>
                    <a:lnTo>
                      <a:pt x="6" y="152"/>
                    </a:lnTo>
                    <a:lnTo>
                      <a:pt x="5" y="151"/>
                    </a:lnTo>
                    <a:lnTo>
                      <a:pt x="1" y="150"/>
                    </a:lnTo>
                    <a:lnTo>
                      <a:pt x="0" y="148"/>
                    </a:lnTo>
                    <a:lnTo>
                      <a:pt x="0" y="144"/>
                    </a:lnTo>
                    <a:lnTo>
                      <a:pt x="3" y="143"/>
                    </a:lnTo>
                    <a:lnTo>
                      <a:pt x="4" y="142"/>
                    </a:lnTo>
                    <a:lnTo>
                      <a:pt x="2" y="141"/>
                    </a:lnTo>
                    <a:lnTo>
                      <a:pt x="0" y="139"/>
                    </a:lnTo>
                    <a:lnTo>
                      <a:pt x="1" y="137"/>
                    </a:lnTo>
                    <a:lnTo>
                      <a:pt x="1" y="134"/>
                    </a:lnTo>
                    <a:lnTo>
                      <a:pt x="3" y="136"/>
                    </a:lnTo>
                    <a:lnTo>
                      <a:pt x="5" y="136"/>
                    </a:lnTo>
                    <a:lnTo>
                      <a:pt x="7" y="136"/>
                    </a:lnTo>
                    <a:lnTo>
                      <a:pt x="10" y="135"/>
                    </a:lnTo>
                    <a:lnTo>
                      <a:pt x="12" y="135"/>
                    </a:lnTo>
                    <a:lnTo>
                      <a:pt x="14" y="136"/>
                    </a:lnTo>
                    <a:lnTo>
                      <a:pt x="15" y="134"/>
                    </a:lnTo>
                    <a:lnTo>
                      <a:pt x="15" y="133"/>
                    </a:lnTo>
                    <a:lnTo>
                      <a:pt x="15" y="131"/>
                    </a:lnTo>
                    <a:lnTo>
                      <a:pt x="14" y="129"/>
                    </a:lnTo>
                    <a:lnTo>
                      <a:pt x="15" y="127"/>
                    </a:lnTo>
                    <a:lnTo>
                      <a:pt x="17" y="127"/>
                    </a:lnTo>
                    <a:lnTo>
                      <a:pt x="18" y="127"/>
                    </a:lnTo>
                    <a:lnTo>
                      <a:pt x="18" y="126"/>
                    </a:lnTo>
                    <a:lnTo>
                      <a:pt x="18" y="124"/>
                    </a:lnTo>
                    <a:lnTo>
                      <a:pt x="21" y="122"/>
                    </a:lnTo>
                    <a:lnTo>
                      <a:pt x="23" y="121"/>
                    </a:lnTo>
                    <a:lnTo>
                      <a:pt x="24" y="120"/>
                    </a:lnTo>
                    <a:lnTo>
                      <a:pt x="26" y="118"/>
                    </a:lnTo>
                    <a:lnTo>
                      <a:pt x="26" y="117"/>
                    </a:lnTo>
                    <a:lnTo>
                      <a:pt x="24" y="119"/>
                    </a:lnTo>
                    <a:lnTo>
                      <a:pt x="22" y="119"/>
                    </a:lnTo>
                    <a:lnTo>
                      <a:pt x="19" y="121"/>
                    </a:lnTo>
                    <a:lnTo>
                      <a:pt x="18" y="121"/>
                    </a:lnTo>
                    <a:lnTo>
                      <a:pt x="16" y="123"/>
                    </a:lnTo>
                    <a:lnTo>
                      <a:pt x="15" y="124"/>
                    </a:lnTo>
                    <a:lnTo>
                      <a:pt x="12" y="121"/>
                    </a:lnTo>
                    <a:lnTo>
                      <a:pt x="10" y="118"/>
                    </a:lnTo>
                    <a:lnTo>
                      <a:pt x="7" y="118"/>
                    </a:lnTo>
                    <a:lnTo>
                      <a:pt x="3" y="113"/>
                    </a:lnTo>
                    <a:lnTo>
                      <a:pt x="0" y="110"/>
                    </a:lnTo>
                    <a:lnTo>
                      <a:pt x="0" y="108"/>
                    </a:lnTo>
                    <a:lnTo>
                      <a:pt x="3" y="108"/>
                    </a:lnTo>
                    <a:lnTo>
                      <a:pt x="6" y="110"/>
                    </a:lnTo>
                    <a:lnTo>
                      <a:pt x="6" y="112"/>
                    </a:lnTo>
                    <a:lnTo>
                      <a:pt x="8" y="114"/>
                    </a:lnTo>
                    <a:lnTo>
                      <a:pt x="8" y="115"/>
                    </a:lnTo>
                    <a:lnTo>
                      <a:pt x="10" y="113"/>
                    </a:lnTo>
                    <a:lnTo>
                      <a:pt x="12" y="114"/>
                    </a:lnTo>
                    <a:lnTo>
                      <a:pt x="12" y="115"/>
                    </a:lnTo>
                    <a:lnTo>
                      <a:pt x="12" y="116"/>
                    </a:lnTo>
                    <a:lnTo>
                      <a:pt x="14" y="117"/>
                    </a:lnTo>
                    <a:lnTo>
                      <a:pt x="13" y="116"/>
                    </a:lnTo>
                    <a:lnTo>
                      <a:pt x="13" y="115"/>
                    </a:lnTo>
                    <a:lnTo>
                      <a:pt x="12" y="113"/>
                    </a:lnTo>
                    <a:lnTo>
                      <a:pt x="11" y="111"/>
                    </a:lnTo>
                    <a:lnTo>
                      <a:pt x="9" y="110"/>
                    </a:lnTo>
                    <a:lnTo>
                      <a:pt x="10" y="109"/>
                    </a:lnTo>
                    <a:lnTo>
                      <a:pt x="11" y="110"/>
                    </a:lnTo>
                    <a:lnTo>
                      <a:pt x="12" y="110"/>
                    </a:lnTo>
                    <a:lnTo>
                      <a:pt x="12" y="109"/>
                    </a:lnTo>
                    <a:lnTo>
                      <a:pt x="11" y="108"/>
                    </a:lnTo>
                    <a:lnTo>
                      <a:pt x="10" y="108"/>
                    </a:lnTo>
                    <a:lnTo>
                      <a:pt x="8" y="107"/>
                    </a:lnTo>
                    <a:lnTo>
                      <a:pt x="6" y="105"/>
                    </a:lnTo>
                    <a:lnTo>
                      <a:pt x="5" y="105"/>
                    </a:lnTo>
                    <a:lnTo>
                      <a:pt x="5" y="107"/>
                    </a:lnTo>
                    <a:lnTo>
                      <a:pt x="1" y="105"/>
                    </a:lnTo>
                    <a:lnTo>
                      <a:pt x="0" y="103"/>
                    </a:lnTo>
                    <a:lnTo>
                      <a:pt x="5" y="102"/>
                    </a:lnTo>
                    <a:lnTo>
                      <a:pt x="7" y="103"/>
                    </a:lnTo>
                    <a:lnTo>
                      <a:pt x="11" y="103"/>
                    </a:lnTo>
                    <a:lnTo>
                      <a:pt x="13" y="105"/>
                    </a:lnTo>
                    <a:lnTo>
                      <a:pt x="15" y="106"/>
                    </a:lnTo>
                    <a:lnTo>
                      <a:pt x="15" y="103"/>
                    </a:lnTo>
                    <a:lnTo>
                      <a:pt x="13" y="102"/>
                    </a:lnTo>
                    <a:lnTo>
                      <a:pt x="10" y="100"/>
                    </a:lnTo>
                    <a:lnTo>
                      <a:pt x="8" y="97"/>
                    </a:lnTo>
                    <a:lnTo>
                      <a:pt x="11" y="96"/>
                    </a:lnTo>
                    <a:lnTo>
                      <a:pt x="12" y="91"/>
                    </a:lnTo>
                    <a:lnTo>
                      <a:pt x="12" y="89"/>
                    </a:lnTo>
                    <a:lnTo>
                      <a:pt x="11" y="89"/>
                    </a:lnTo>
                    <a:lnTo>
                      <a:pt x="8" y="88"/>
                    </a:lnTo>
                    <a:lnTo>
                      <a:pt x="6" y="85"/>
                    </a:lnTo>
                    <a:lnTo>
                      <a:pt x="8" y="81"/>
                    </a:lnTo>
                    <a:lnTo>
                      <a:pt x="12" y="79"/>
                    </a:lnTo>
                    <a:lnTo>
                      <a:pt x="17" y="81"/>
                    </a:lnTo>
                    <a:lnTo>
                      <a:pt x="19" y="84"/>
                    </a:lnTo>
                    <a:lnTo>
                      <a:pt x="24" y="86"/>
                    </a:lnTo>
                    <a:lnTo>
                      <a:pt x="27" y="83"/>
                    </a:lnTo>
                    <a:lnTo>
                      <a:pt x="32" y="80"/>
                    </a:lnTo>
                    <a:lnTo>
                      <a:pt x="39" y="79"/>
                    </a:lnTo>
                    <a:lnTo>
                      <a:pt x="40" y="81"/>
                    </a:lnTo>
                    <a:lnTo>
                      <a:pt x="42" y="78"/>
                    </a:lnTo>
                    <a:lnTo>
                      <a:pt x="46" y="79"/>
                    </a:lnTo>
                    <a:lnTo>
                      <a:pt x="49" y="80"/>
                    </a:lnTo>
                    <a:lnTo>
                      <a:pt x="54" y="80"/>
                    </a:lnTo>
                    <a:lnTo>
                      <a:pt x="56" y="81"/>
                    </a:lnTo>
                    <a:lnTo>
                      <a:pt x="59" y="82"/>
                    </a:lnTo>
                    <a:lnTo>
                      <a:pt x="60" y="84"/>
                    </a:lnTo>
                    <a:lnTo>
                      <a:pt x="65" y="84"/>
                    </a:lnTo>
                    <a:lnTo>
                      <a:pt x="69" y="84"/>
                    </a:lnTo>
                    <a:lnTo>
                      <a:pt x="73" y="79"/>
                    </a:lnTo>
                    <a:lnTo>
                      <a:pt x="82" y="79"/>
                    </a:lnTo>
                    <a:lnTo>
                      <a:pt x="82" y="85"/>
                    </a:lnTo>
                    <a:lnTo>
                      <a:pt x="87" y="85"/>
                    </a:lnTo>
                    <a:lnTo>
                      <a:pt x="89" y="82"/>
                    </a:lnTo>
                    <a:lnTo>
                      <a:pt x="91" y="82"/>
                    </a:lnTo>
                    <a:lnTo>
                      <a:pt x="97" y="81"/>
                    </a:lnTo>
                    <a:lnTo>
                      <a:pt x="95" y="79"/>
                    </a:lnTo>
                    <a:lnTo>
                      <a:pt x="89" y="80"/>
                    </a:lnTo>
                    <a:lnTo>
                      <a:pt x="86" y="82"/>
                    </a:lnTo>
                    <a:lnTo>
                      <a:pt x="85" y="79"/>
                    </a:lnTo>
                    <a:lnTo>
                      <a:pt x="89" y="79"/>
                    </a:lnTo>
                    <a:lnTo>
                      <a:pt x="89" y="76"/>
                    </a:lnTo>
                    <a:lnTo>
                      <a:pt x="83" y="77"/>
                    </a:lnTo>
                    <a:lnTo>
                      <a:pt x="75" y="74"/>
                    </a:lnTo>
                    <a:lnTo>
                      <a:pt x="69" y="73"/>
                    </a:lnTo>
                    <a:lnTo>
                      <a:pt x="68" y="79"/>
                    </a:lnTo>
                    <a:lnTo>
                      <a:pt x="66" y="79"/>
                    </a:lnTo>
                    <a:lnTo>
                      <a:pt x="60" y="79"/>
                    </a:lnTo>
                    <a:lnTo>
                      <a:pt x="57" y="77"/>
                    </a:lnTo>
                    <a:lnTo>
                      <a:pt x="56" y="75"/>
                    </a:lnTo>
                    <a:lnTo>
                      <a:pt x="54" y="76"/>
                    </a:lnTo>
                    <a:lnTo>
                      <a:pt x="51" y="77"/>
                    </a:lnTo>
                    <a:lnTo>
                      <a:pt x="48" y="75"/>
                    </a:lnTo>
                    <a:lnTo>
                      <a:pt x="44" y="75"/>
                    </a:lnTo>
                    <a:lnTo>
                      <a:pt x="39" y="74"/>
                    </a:lnTo>
                    <a:lnTo>
                      <a:pt x="33" y="74"/>
                    </a:lnTo>
                    <a:lnTo>
                      <a:pt x="29" y="78"/>
                    </a:lnTo>
                    <a:lnTo>
                      <a:pt x="24" y="81"/>
                    </a:lnTo>
                    <a:lnTo>
                      <a:pt x="21" y="79"/>
                    </a:lnTo>
                    <a:lnTo>
                      <a:pt x="21" y="77"/>
                    </a:lnTo>
                    <a:lnTo>
                      <a:pt x="16" y="78"/>
                    </a:lnTo>
                    <a:lnTo>
                      <a:pt x="18" y="75"/>
                    </a:lnTo>
                    <a:lnTo>
                      <a:pt x="14" y="73"/>
                    </a:lnTo>
                    <a:lnTo>
                      <a:pt x="12" y="72"/>
                    </a:lnTo>
                    <a:lnTo>
                      <a:pt x="12" y="70"/>
                    </a:lnTo>
                    <a:lnTo>
                      <a:pt x="14" y="70"/>
                    </a:lnTo>
                    <a:lnTo>
                      <a:pt x="18" y="72"/>
                    </a:lnTo>
                    <a:lnTo>
                      <a:pt x="19" y="72"/>
                    </a:lnTo>
                    <a:lnTo>
                      <a:pt x="15" y="68"/>
                    </a:lnTo>
                    <a:lnTo>
                      <a:pt x="9" y="67"/>
                    </a:lnTo>
                    <a:lnTo>
                      <a:pt x="12" y="67"/>
                    </a:lnTo>
                    <a:lnTo>
                      <a:pt x="12" y="66"/>
                    </a:lnTo>
                    <a:lnTo>
                      <a:pt x="9" y="65"/>
                    </a:lnTo>
                    <a:lnTo>
                      <a:pt x="8" y="64"/>
                    </a:lnTo>
                    <a:lnTo>
                      <a:pt x="7" y="62"/>
                    </a:lnTo>
                    <a:lnTo>
                      <a:pt x="13" y="61"/>
                    </a:lnTo>
                    <a:lnTo>
                      <a:pt x="17" y="61"/>
                    </a:lnTo>
                    <a:lnTo>
                      <a:pt x="21" y="60"/>
                    </a:lnTo>
                    <a:lnTo>
                      <a:pt x="18" y="57"/>
                    </a:lnTo>
                    <a:lnTo>
                      <a:pt x="11" y="57"/>
                    </a:lnTo>
                    <a:lnTo>
                      <a:pt x="10" y="55"/>
                    </a:lnTo>
                    <a:lnTo>
                      <a:pt x="12" y="54"/>
                    </a:lnTo>
                    <a:lnTo>
                      <a:pt x="14" y="51"/>
                    </a:lnTo>
                    <a:lnTo>
                      <a:pt x="12" y="51"/>
                    </a:lnTo>
                    <a:lnTo>
                      <a:pt x="8" y="52"/>
                    </a:lnTo>
                    <a:lnTo>
                      <a:pt x="9" y="50"/>
                    </a:lnTo>
                    <a:lnTo>
                      <a:pt x="12" y="50"/>
                    </a:lnTo>
                    <a:lnTo>
                      <a:pt x="15" y="49"/>
                    </a:lnTo>
                    <a:lnTo>
                      <a:pt x="18" y="49"/>
                    </a:lnTo>
                    <a:lnTo>
                      <a:pt x="21" y="48"/>
                    </a:lnTo>
                    <a:lnTo>
                      <a:pt x="25" y="50"/>
                    </a:lnTo>
                    <a:lnTo>
                      <a:pt x="29" y="51"/>
                    </a:lnTo>
                    <a:lnTo>
                      <a:pt x="32" y="51"/>
                    </a:lnTo>
                    <a:lnTo>
                      <a:pt x="35" y="50"/>
                    </a:lnTo>
                    <a:lnTo>
                      <a:pt x="37" y="48"/>
                    </a:lnTo>
                    <a:lnTo>
                      <a:pt x="40" y="49"/>
                    </a:lnTo>
                    <a:lnTo>
                      <a:pt x="42" y="50"/>
                    </a:lnTo>
                    <a:lnTo>
                      <a:pt x="42" y="48"/>
                    </a:lnTo>
                    <a:lnTo>
                      <a:pt x="39" y="46"/>
                    </a:lnTo>
                    <a:lnTo>
                      <a:pt x="37" y="47"/>
                    </a:lnTo>
                    <a:lnTo>
                      <a:pt x="33" y="49"/>
                    </a:lnTo>
                    <a:lnTo>
                      <a:pt x="30" y="50"/>
                    </a:lnTo>
                    <a:lnTo>
                      <a:pt x="28" y="49"/>
                    </a:lnTo>
                    <a:lnTo>
                      <a:pt x="27" y="47"/>
                    </a:lnTo>
                    <a:lnTo>
                      <a:pt x="24" y="47"/>
                    </a:lnTo>
                    <a:lnTo>
                      <a:pt x="21" y="45"/>
                    </a:lnTo>
                    <a:lnTo>
                      <a:pt x="17" y="44"/>
                    </a:lnTo>
                    <a:lnTo>
                      <a:pt x="17" y="42"/>
                    </a:lnTo>
                    <a:lnTo>
                      <a:pt x="18" y="41"/>
                    </a:lnTo>
                    <a:lnTo>
                      <a:pt x="21" y="43"/>
                    </a:lnTo>
                    <a:lnTo>
                      <a:pt x="22" y="42"/>
                    </a:lnTo>
                    <a:lnTo>
                      <a:pt x="24" y="41"/>
                    </a:lnTo>
                    <a:lnTo>
                      <a:pt x="23" y="40"/>
                    </a:lnTo>
                    <a:lnTo>
                      <a:pt x="20" y="38"/>
                    </a:lnTo>
                    <a:lnTo>
                      <a:pt x="18" y="36"/>
                    </a:lnTo>
                    <a:lnTo>
                      <a:pt x="18" y="35"/>
                    </a:lnTo>
                    <a:lnTo>
                      <a:pt x="18" y="32"/>
                    </a:lnTo>
                    <a:lnTo>
                      <a:pt x="16" y="32"/>
                    </a:lnTo>
                    <a:lnTo>
                      <a:pt x="11" y="32"/>
                    </a:lnTo>
                    <a:lnTo>
                      <a:pt x="11" y="29"/>
                    </a:lnTo>
                    <a:lnTo>
                      <a:pt x="11" y="26"/>
                    </a:lnTo>
                    <a:lnTo>
                      <a:pt x="12" y="23"/>
                    </a:lnTo>
                    <a:lnTo>
                      <a:pt x="14" y="22"/>
                    </a:lnTo>
                    <a:lnTo>
                      <a:pt x="15" y="23"/>
                    </a:lnTo>
                    <a:lnTo>
                      <a:pt x="15" y="26"/>
                    </a:lnTo>
                    <a:lnTo>
                      <a:pt x="17" y="26"/>
                    </a:lnTo>
                    <a:lnTo>
                      <a:pt x="19" y="25"/>
                    </a:lnTo>
                    <a:lnTo>
                      <a:pt x="18" y="23"/>
                    </a:lnTo>
                    <a:lnTo>
                      <a:pt x="24" y="20"/>
                    </a:lnTo>
                    <a:lnTo>
                      <a:pt x="15" y="21"/>
                    </a:lnTo>
                    <a:lnTo>
                      <a:pt x="18" y="19"/>
                    </a:lnTo>
                    <a:lnTo>
                      <a:pt x="24" y="17"/>
                    </a:lnTo>
                    <a:lnTo>
                      <a:pt x="24" y="16"/>
                    </a:lnTo>
                    <a:lnTo>
                      <a:pt x="26" y="15"/>
                    </a:lnTo>
                    <a:lnTo>
                      <a:pt x="24" y="14"/>
                    </a:lnTo>
                    <a:lnTo>
                      <a:pt x="28" y="10"/>
                    </a:lnTo>
                    <a:lnTo>
                      <a:pt x="39" y="14"/>
                    </a:lnTo>
                    <a:lnTo>
                      <a:pt x="39" y="19"/>
                    </a:lnTo>
                    <a:lnTo>
                      <a:pt x="46" y="16"/>
                    </a:lnTo>
                    <a:lnTo>
                      <a:pt x="50" y="18"/>
                    </a:lnTo>
                    <a:lnTo>
                      <a:pt x="50" y="20"/>
                    </a:lnTo>
                    <a:lnTo>
                      <a:pt x="48" y="22"/>
                    </a:lnTo>
                    <a:lnTo>
                      <a:pt x="47" y="25"/>
                    </a:lnTo>
                    <a:lnTo>
                      <a:pt x="47" y="27"/>
                    </a:lnTo>
                    <a:lnTo>
                      <a:pt x="49" y="26"/>
                    </a:lnTo>
                    <a:lnTo>
                      <a:pt x="51" y="22"/>
                    </a:lnTo>
                    <a:lnTo>
                      <a:pt x="52" y="19"/>
                    </a:lnTo>
                    <a:lnTo>
                      <a:pt x="54" y="17"/>
                    </a:lnTo>
                    <a:lnTo>
                      <a:pt x="54" y="15"/>
                    </a:lnTo>
                    <a:lnTo>
                      <a:pt x="50" y="15"/>
                    </a:lnTo>
                    <a:lnTo>
                      <a:pt x="46" y="15"/>
                    </a:lnTo>
                    <a:lnTo>
                      <a:pt x="42" y="15"/>
                    </a:lnTo>
                    <a:lnTo>
                      <a:pt x="42" y="14"/>
                    </a:lnTo>
                    <a:lnTo>
                      <a:pt x="46" y="14"/>
                    </a:lnTo>
                    <a:lnTo>
                      <a:pt x="52" y="14"/>
                    </a:lnTo>
                    <a:lnTo>
                      <a:pt x="48" y="12"/>
                    </a:lnTo>
                    <a:lnTo>
                      <a:pt x="43" y="11"/>
                    </a:lnTo>
                    <a:lnTo>
                      <a:pt x="39" y="11"/>
                    </a:lnTo>
                    <a:lnTo>
                      <a:pt x="34" y="9"/>
                    </a:lnTo>
                    <a:lnTo>
                      <a:pt x="29" y="8"/>
                    </a:lnTo>
                    <a:lnTo>
                      <a:pt x="24" y="10"/>
                    </a:lnTo>
                    <a:lnTo>
                      <a:pt x="16" y="8"/>
                    </a:lnTo>
                    <a:lnTo>
                      <a:pt x="14" y="7"/>
                    </a:lnTo>
                    <a:lnTo>
                      <a:pt x="13" y="6"/>
                    </a:lnTo>
                    <a:lnTo>
                      <a:pt x="16" y="5"/>
                    </a:lnTo>
                    <a:lnTo>
                      <a:pt x="14" y="2"/>
                    </a:lnTo>
                    <a:lnTo>
                      <a:pt x="12" y="2"/>
                    </a:lnTo>
                    <a:lnTo>
                      <a:pt x="12" y="0"/>
                    </a:lnTo>
                    <a:lnTo>
                      <a:pt x="14" y="0"/>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37" name="Freeform 110"/>
              <p:cNvSpPr>
                <a:spLocks/>
              </p:cNvSpPr>
              <p:nvPr/>
            </p:nvSpPr>
            <p:spPr bwMode="auto">
              <a:xfrm>
                <a:off x="8902701" y="1244600"/>
                <a:ext cx="65087" cy="73025"/>
              </a:xfrm>
              <a:custGeom>
                <a:avLst/>
                <a:gdLst>
                  <a:gd name="T0" fmla="*/ 0 w 41"/>
                  <a:gd name="T1" fmla="*/ 2147483647 h 46"/>
                  <a:gd name="T2" fmla="*/ 2147483647 w 41"/>
                  <a:gd name="T3" fmla="*/ 2147483647 h 46"/>
                  <a:gd name="T4" fmla="*/ 2147483647 w 41"/>
                  <a:gd name="T5" fmla="*/ 2147483647 h 46"/>
                  <a:gd name="T6" fmla="*/ 2147483647 w 41"/>
                  <a:gd name="T7" fmla="*/ 2147483647 h 46"/>
                  <a:gd name="T8" fmla="*/ 2147483647 w 41"/>
                  <a:gd name="T9" fmla="*/ 2147483647 h 46"/>
                  <a:gd name="T10" fmla="*/ 2147483647 w 41"/>
                  <a:gd name="T11" fmla="*/ 2147483647 h 46"/>
                  <a:gd name="T12" fmla="*/ 2147483647 w 41"/>
                  <a:gd name="T13" fmla="*/ 2147483647 h 46"/>
                  <a:gd name="T14" fmla="*/ 2147483647 w 41"/>
                  <a:gd name="T15" fmla="*/ 2147483647 h 46"/>
                  <a:gd name="T16" fmla="*/ 2147483647 w 41"/>
                  <a:gd name="T17" fmla="*/ 2147483647 h 46"/>
                  <a:gd name="T18" fmla="*/ 2147483647 w 41"/>
                  <a:gd name="T19" fmla="*/ 2147483647 h 46"/>
                  <a:gd name="T20" fmla="*/ 2147483647 w 41"/>
                  <a:gd name="T21" fmla="*/ 2147483647 h 46"/>
                  <a:gd name="T22" fmla="*/ 2147483647 w 41"/>
                  <a:gd name="T23" fmla="*/ 2147483647 h 46"/>
                  <a:gd name="T24" fmla="*/ 2147483647 w 41"/>
                  <a:gd name="T25" fmla="*/ 2147483647 h 46"/>
                  <a:gd name="T26" fmla="*/ 2147483647 w 41"/>
                  <a:gd name="T27" fmla="*/ 2147483647 h 46"/>
                  <a:gd name="T28" fmla="*/ 2147483647 w 41"/>
                  <a:gd name="T29" fmla="*/ 2147483647 h 46"/>
                  <a:gd name="T30" fmla="*/ 2147483647 w 41"/>
                  <a:gd name="T31" fmla="*/ 2147483647 h 46"/>
                  <a:gd name="T32" fmla="*/ 2147483647 w 41"/>
                  <a:gd name="T33" fmla="*/ 2147483647 h 46"/>
                  <a:gd name="T34" fmla="*/ 2147483647 w 41"/>
                  <a:gd name="T35" fmla="*/ 2147483647 h 46"/>
                  <a:gd name="T36" fmla="*/ 2147483647 w 41"/>
                  <a:gd name="T37" fmla="*/ 2147483647 h 46"/>
                  <a:gd name="T38" fmla="*/ 2147483647 w 41"/>
                  <a:gd name="T39" fmla="*/ 2147483647 h 46"/>
                  <a:gd name="T40" fmla="*/ 2147483647 w 41"/>
                  <a:gd name="T41" fmla="*/ 2147483647 h 46"/>
                  <a:gd name="T42" fmla="*/ 2147483647 w 41"/>
                  <a:gd name="T43" fmla="*/ 2147483647 h 46"/>
                  <a:gd name="T44" fmla="*/ 2147483647 w 41"/>
                  <a:gd name="T45" fmla="*/ 0 h 46"/>
                  <a:gd name="T46" fmla="*/ 2147483647 w 41"/>
                  <a:gd name="T47" fmla="*/ 2147483647 h 46"/>
                  <a:gd name="T48" fmla="*/ 2147483647 w 41"/>
                  <a:gd name="T49" fmla="*/ 2147483647 h 46"/>
                  <a:gd name="T50" fmla="*/ 2147483647 w 41"/>
                  <a:gd name="T51" fmla="*/ 2147483647 h 46"/>
                  <a:gd name="T52" fmla="*/ 2147483647 w 41"/>
                  <a:gd name="T53" fmla="*/ 2147483647 h 46"/>
                  <a:gd name="T54" fmla="*/ 2147483647 w 41"/>
                  <a:gd name="T55" fmla="*/ 2147483647 h 46"/>
                  <a:gd name="T56" fmla="*/ 2147483647 w 41"/>
                  <a:gd name="T57" fmla="*/ 2147483647 h 46"/>
                  <a:gd name="T58" fmla="*/ 2147483647 w 41"/>
                  <a:gd name="T59" fmla="*/ 2147483647 h 46"/>
                  <a:gd name="T60" fmla="*/ 2147483647 w 41"/>
                  <a:gd name="T61" fmla="*/ 2147483647 h 46"/>
                  <a:gd name="T62" fmla="*/ 2147483647 w 41"/>
                  <a:gd name="T63" fmla="*/ 2147483647 h 46"/>
                  <a:gd name="T64" fmla="*/ 2147483647 w 41"/>
                  <a:gd name="T65" fmla="*/ 2147483647 h 46"/>
                  <a:gd name="T66" fmla="*/ 2147483647 w 41"/>
                  <a:gd name="T67" fmla="*/ 2147483647 h 46"/>
                  <a:gd name="T68" fmla="*/ 2147483647 w 41"/>
                  <a:gd name="T69" fmla="*/ 2147483647 h 46"/>
                  <a:gd name="T70" fmla="*/ 2147483647 w 41"/>
                  <a:gd name="T71" fmla="*/ 2147483647 h 46"/>
                  <a:gd name="T72" fmla="*/ 2147483647 w 41"/>
                  <a:gd name="T73" fmla="*/ 2147483647 h 46"/>
                  <a:gd name="T74" fmla="*/ 2147483647 w 41"/>
                  <a:gd name="T75" fmla="*/ 2147483647 h 46"/>
                  <a:gd name="T76" fmla="*/ 2147483647 w 41"/>
                  <a:gd name="T77" fmla="*/ 2147483647 h 46"/>
                  <a:gd name="T78" fmla="*/ 2147483647 w 41"/>
                  <a:gd name="T79" fmla="*/ 2147483647 h 46"/>
                  <a:gd name="T80" fmla="*/ 2147483647 w 41"/>
                  <a:gd name="T81" fmla="*/ 2147483647 h 46"/>
                  <a:gd name="T82" fmla="*/ 2147483647 w 41"/>
                  <a:gd name="T83" fmla="*/ 2147483647 h 46"/>
                  <a:gd name="T84" fmla="*/ 2147483647 w 41"/>
                  <a:gd name="T85" fmla="*/ 2147483647 h 46"/>
                  <a:gd name="T86" fmla="*/ 2147483647 w 41"/>
                  <a:gd name="T87" fmla="*/ 2147483647 h 46"/>
                  <a:gd name="T88" fmla="*/ 0 w 41"/>
                  <a:gd name="T89" fmla="*/ 2147483647 h 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
                  <a:gd name="T136" fmla="*/ 0 h 46"/>
                  <a:gd name="T137" fmla="*/ 41 w 41"/>
                  <a:gd name="T138" fmla="*/ 46 h 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 h="46">
                    <a:moveTo>
                      <a:pt x="0" y="41"/>
                    </a:moveTo>
                    <a:lnTo>
                      <a:pt x="0" y="39"/>
                    </a:lnTo>
                    <a:lnTo>
                      <a:pt x="0" y="37"/>
                    </a:lnTo>
                    <a:lnTo>
                      <a:pt x="3" y="36"/>
                    </a:lnTo>
                    <a:lnTo>
                      <a:pt x="5" y="36"/>
                    </a:lnTo>
                    <a:lnTo>
                      <a:pt x="6" y="35"/>
                    </a:lnTo>
                    <a:lnTo>
                      <a:pt x="8" y="35"/>
                    </a:lnTo>
                    <a:lnTo>
                      <a:pt x="9" y="35"/>
                    </a:lnTo>
                    <a:lnTo>
                      <a:pt x="10" y="34"/>
                    </a:lnTo>
                    <a:lnTo>
                      <a:pt x="10" y="33"/>
                    </a:lnTo>
                    <a:lnTo>
                      <a:pt x="12" y="31"/>
                    </a:lnTo>
                    <a:lnTo>
                      <a:pt x="8" y="31"/>
                    </a:lnTo>
                    <a:lnTo>
                      <a:pt x="6" y="31"/>
                    </a:lnTo>
                    <a:lnTo>
                      <a:pt x="5" y="30"/>
                    </a:lnTo>
                    <a:lnTo>
                      <a:pt x="5" y="29"/>
                    </a:lnTo>
                    <a:lnTo>
                      <a:pt x="7" y="28"/>
                    </a:lnTo>
                    <a:lnTo>
                      <a:pt x="9" y="28"/>
                    </a:lnTo>
                    <a:lnTo>
                      <a:pt x="10" y="29"/>
                    </a:lnTo>
                    <a:lnTo>
                      <a:pt x="12" y="27"/>
                    </a:lnTo>
                    <a:lnTo>
                      <a:pt x="11" y="25"/>
                    </a:lnTo>
                    <a:lnTo>
                      <a:pt x="12" y="24"/>
                    </a:lnTo>
                    <a:lnTo>
                      <a:pt x="11" y="24"/>
                    </a:lnTo>
                    <a:lnTo>
                      <a:pt x="9" y="26"/>
                    </a:lnTo>
                    <a:lnTo>
                      <a:pt x="7" y="24"/>
                    </a:lnTo>
                    <a:lnTo>
                      <a:pt x="6" y="24"/>
                    </a:lnTo>
                    <a:lnTo>
                      <a:pt x="5" y="23"/>
                    </a:lnTo>
                    <a:lnTo>
                      <a:pt x="6" y="22"/>
                    </a:lnTo>
                    <a:lnTo>
                      <a:pt x="8" y="21"/>
                    </a:lnTo>
                    <a:lnTo>
                      <a:pt x="10" y="22"/>
                    </a:lnTo>
                    <a:lnTo>
                      <a:pt x="11" y="21"/>
                    </a:lnTo>
                    <a:lnTo>
                      <a:pt x="11" y="19"/>
                    </a:lnTo>
                    <a:lnTo>
                      <a:pt x="10" y="18"/>
                    </a:lnTo>
                    <a:lnTo>
                      <a:pt x="8" y="19"/>
                    </a:lnTo>
                    <a:lnTo>
                      <a:pt x="6" y="20"/>
                    </a:lnTo>
                    <a:lnTo>
                      <a:pt x="3" y="19"/>
                    </a:lnTo>
                    <a:lnTo>
                      <a:pt x="5" y="17"/>
                    </a:lnTo>
                    <a:lnTo>
                      <a:pt x="6" y="18"/>
                    </a:lnTo>
                    <a:lnTo>
                      <a:pt x="8" y="16"/>
                    </a:lnTo>
                    <a:lnTo>
                      <a:pt x="10" y="17"/>
                    </a:lnTo>
                    <a:lnTo>
                      <a:pt x="11" y="15"/>
                    </a:lnTo>
                    <a:lnTo>
                      <a:pt x="13" y="15"/>
                    </a:lnTo>
                    <a:lnTo>
                      <a:pt x="16" y="14"/>
                    </a:lnTo>
                    <a:lnTo>
                      <a:pt x="17" y="12"/>
                    </a:lnTo>
                    <a:lnTo>
                      <a:pt x="15" y="12"/>
                    </a:lnTo>
                    <a:lnTo>
                      <a:pt x="13" y="11"/>
                    </a:lnTo>
                    <a:lnTo>
                      <a:pt x="12" y="10"/>
                    </a:lnTo>
                    <a:lnTo>
                      <a:pt x="13" y="8"/>
                    </a:lnTo>
                    <a:lnTo>
                      <a:pt x="15" y="10"/>
                    </a:lnTo>
                    <a:lnTo>
                      <a:pt x="16" y="11"/>
                    </a:lnTo>
                    <a:lnTo>
                      <a:pt x="18" y="8"/>
                    </a:lnTo>
                    <a:lnTo>
                      <a:pt x="15" y="7"/>
                    </a:lnTo>
                    <a:lnTo>
                      <a:pt x="15" y="6"/>
                    </a:lnTo>
                    <a:lnTo>
                      <a:pt x="17" y="6"/>
                    </a:lnTo>
                    <a:lnTo>
                      <a:pt x="20" y="6"/>
                    </a:lnTo>
                    <a:lnTo>
                      <a:pt x="20" y="7"/>
                    </a:lnTo>
                    <a:lnTo>
                      <a:pt x="22" y="7"/>
                    </a:lnTo>
                    <a:lnTo>
                      <a:pt x="23" y="9"/>
                    </a:lnTo>
                    <a:lnTo>
                      <a:pt x="24" y="10"/>
                    </a:lnTo>
                    <a:lnTo>
                      <a:pt x="26" y="9"/>
                    </a:lnTo>
                    <a:lnTo>
                      <a:pt x="24" y="5"/>
                    </a:lnTo>
                    <a:lnTo>
                      <a:pt x="20" y="3"/>
                    </a:lnTo>
                    <a:lnTo>
                      <a:pt x="23" y="1"/>
                    </a:lnTo>
                    <a:lnTo>
                      <a:pt x="24" y="3"/>
                    </a:lnTo>
                    <a:lnTo>
                      <a:pt x="25" y="6"/>
                    </a:lnTo>
                    <a:lnTo>
                      <a:pt x="28" y="5"/>
                    </a:lnTo>
                    <a:lnTo>
                      <a:pt x="27" y="4"/>
                    </a:lnTo>
                    <a:lnTo>
                      <a:pt x="26" y="2"/>
                    </a:lnTo>
                    <a:lnTo>
                      <a:pt x="25" y="0"/>
                    </a:lnTo>
                    <a:lnTo>
                      <a:pt x="27" y="0"/>
                    </a:lnTo>
                    <a:lnTo>
                      <a:pt x="28" y="1"/>
                    </a:lnTo>
                    <a:lnTo>
                      <a:pt x="30" y="4"/>
                    </a:lnTo>
                    <a:lnTo>
                      <a:pt x="31" y="1"/>
                    </a:lnTo>
                    <a:lnTo>
                      <a:pt x="32" y="0"/>
                    </a:lnTo>
                    <a:lnTo>
                      <a:pt x="33" y="2"/>
                    </a:lnTo>
                    <a:lnTo>
                      <a:pt x="34" y="2"/>
                    </a:lnTo>
                    <a:lnTo>
                      <a:pt x="34" y="5"/>
                    </a:lnTo>
                    <a:lnTo>
                      <a:pt x="33" y="6"/>
                    </a:lnTo>
                    <a:lnTo>
                      <a:pt x="32" y="7"/>
                    </a:lnTo>
                    <a:lnTo>
                      <a:pt x="32" y="9"/>
                    </a:lnTo>
                    <a:lnTo>
                      <a:pt x="32" y="11"/>
                    </a:lnTo>
                    <a:lnTo>
                      <a:pt x="34" y="10"/>
                    </a:lnTo>
                    <a:lnTo>
                      <a:pt x="35" y="7"/>
                    </a:lnTo>
                    <a:lnTo>
                      <a:pt x="36" y="6"/>
                    </a:lnTo>
                    <a:lnTo>
                      <a:pt x="37" y="7"/>
                    </a:lnTo>
                    <a:lnTo>
                      <a:pt x="40" y="6"/>
                    </a:lnTo>
                    <a:lnTo>
                      <a:pt x="40" y="8"/>
                    </a:lnTo>
                    <a:lnTo>
                      <a:pt x="38" y="9"/>
                    </a:lnTo>
                    <a:lnTo>
                      <a:pt x="36" y="12"/>
                    </a:lnTo>
                    <a:lnTo>
                      <a:pt x="37" y="13"/>
                    </a:lnTo>
                    <a:lnTo>
                      <a:pt x="38" y="12"/>
                    </a:lnTo>
                    <a:lnTo>
                      <a:pt x="39" y="11"/>
                    </a:lnTo>
                    <a:lnTo>
                      <a:pt x="40" y="12"/>
                    </a:lnTo>
                    <a:lnTo>
                      <a:pt x="40" y="15"/>
                    </a:lnTo>
                    <a:lnTo>
                      <a:pt x="39" y="16"/>
                    </a:lnTo>
                    <a:lnTo>
                      <a:pt x="38" y="17"/>
                    </a:lnTo>
                    <a:lnTo>
                      <a:pt x="36" y="18"/>
                    </a:lnTo>
                    <a:lnTo>
                      <a:pt x="35" y="20"/>
                    </a:lnTo>
                    <a:lnTo>
                      <a:pt x="34" y="22"/>
                    </a:lnTo>
                    <a:lnTo>
                      <a:pt x="36" y="25"/>
                    </a:lnTo>
                    <a:lnTo>
                      <a:pt x="35" y="28"/>
                    </a:lnTo>
                    <a:lnTo>
                      <a:pt x="38" y="29"/>
                    </a:lnTo>
                    <a:lnTo>
                      <a:pt x="36" y="30"/>
                    </a:lnTo>
                    <a:lnTo>
                      <a:pt x="33" y="31"/>
                    </a:lnTo>
                    <a:lnTo>
                      <a:pt x="31" y="30"/>
                    </a:lnTo>
                    <a:lnTo>
                      <a:pt x="26" y="33"/>
                    </a:lnTo>
                    <a:lnTo>
                      <a:pt x="25" y="32"/>
                    </a:lnTo>
                    <a:lnTo>
                      <a:pt x="24" y="32"/>
                    </a:lnTo>
                    <a:lnTo>
                      <a:pt x="23" y="33"/>
                    </a:lnTo>
                    <a:lnTo>
                      <a:pt x="23" y="32"/>
                    </a:lnTo>
                    <a:lnTo>
                      <a:pt x="24" y="30"/>
                    </a:lnTo>
                    <a:lnTo>
                      <a:pt x="22" y="29"/>
                    </a:lnTo>
                    <a:lnTo>
                      <a:pt x="21" y="31"/>
                    </a:lnTo>
                    <a:lnTo>
                      <a:pt x="20" y="34"/>
                    </a:lnTo>
                    <a:lnTo>
                      <a:pt x="18" y="36"/>
                    </a:lnTo>
                    <a:lnTo>
                      <a:pt x="16" y="38"/>
                    </a:lnTo>
                    <a:lnTo>
                      <a:pt x="13" y="39"/>
                    </a:lnTo>
                    <a:lnTo>
                      <a:pt x="13" y="41"/>
                    </a:lnTo>
                    <a:lnTo>
                      <a:pt x="13" y="42"/>
                    </a:lnTo>
                    <a:lnTo>
                      <a:pt x="15" y="42"/>
                    </a:lnTo>
                    <a:lnTo>
                      <a:pt x="14" y="43"/>
                    </a:lnTo>
                    <a:lnTo>
                      <a:pt x="12" y="45"/>
                    </a:lnTo>
                    <a:lnTo>
                      <a:pt x="11" y="44"/>
                    </a:lnTo>
                    <a:lnTo>
                      <a:pt x="10" y="43"/>
                    </a:lnTo>
                    <a:lnTo>
                      <a:pt x="10" y="42"/>
                    </a:lnTo>
                    <a:lnTo>
                      <a:pt x="12" y="40"/>
                    </a:lnTo>
                    <a:lnTo>
                      <a:pt x="12" y="39"/>
                    </a:lnTo>
                    <a:lnTo>
                      <a:pt x="10" y="40"/>
                    </a:lnTo>
                    <a:lnTo>
                      <a:pt x="9" y="40"/>
                    </a:lnTo>
                    <a:lnTo>
                      <a:pt x="7" y="39"/>
                    </a:lnTo>
                    <a:lnTo>
                      <a:pt x="5" y="42"/>
                    </a:lnTo>
                    <a:lnTo>
                      <a:pt x="3" y="42"/>
                    </a:lnTo>
                    <a:lnTo>
                      <a:pt x="0" y="4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38" name="Freeform 111"/>
              <p:cNvSpPr>
                <a:spLocks/>
              </p:cNvSpPr>
              <p:nvPr/>
            </p:nvSpPr>
            <p:spPr bwMode="auto">
              <a:xfrm>
                <a:off x="8694738" y="1384300"/>
                <a:ext cx="128587" cy="79375"/>
              </a:xfrm>
              <a:custGeom>
                <a:avLst/>
                <a:gdLst>
                  <a:gd name="T0" fmla="*/ 2147483647 w 81"/>
                  <a:gd name="T1" fmla="*/ 2147483647 h 50"/>
                  <a:gd name="T2" fmla="*/ 2147483647 w 81"/>
                  <a:gd name="T3" fmla="*/ 2147483647 h 50"/>
                  <a:gd name="T4" fmla="*/ 2147483647 w 81"/>
                  <a:gd name="T5" fmla="*/ 2147483647 h 50"/>
                  <a:gd name="T6" fmla="*/ 2147483647 w 81"/>
                  <a:gd name="T7" fmla="*/ 2147483647 h 50"/>
                  <a:gd name="T8" fmla="*/ 2147483647 w 81"/>
                  <a:gd name="T9" fmla="*/ 2147483647 h 50"/>
                  <a:gd name="T10" fmla="*/ 2147483647 w 81"/>
                  <a:gd name="T11" fmla="*/ 2147483647 h 50"/>
                  <a:gd name="T12" fmla="*/ 2147483647 w 81"/>
                  <a:gd name="T13" fmla="*/ 2147483647 h 50"/>
                  <a:gd name="T14" fmla="*/ 2147483647 w 81"/>
                  <a:gd name="T15" fmla="*/ 2147483647 h 50"/>
                  <a:gd name="T16" fmla="*/ 2147483647 w 81"/>
                  <a:gd name="T17" fmla="*/ 2147483647 h 50"/>
                  <a:gd name="T18" fmla="*/ 2147483647 w 81"/>
                  <a:gd name="T19" fmla="*/ 2147483647 h 50"/>
                  <a:gd name="T20" fmla="*/ 2147483647 w 81"/>
                  <a:gd name="T21" fmla="*/ 2147483647 h 50"/>
                  <a:gd name="T22" fmla="*/ 2147483647 w 81"/>
                  <a:gd name="T23" fmla="*/ 2147483647 h 50"/>
                  <a:gd name="T24" fmla="*/ 2147483647 w 81"/>
                  <a:gd name="T25" fmla="*/ 2147483647 h 50"/>
                  <a:gd name="T26" fmla="*/ 2147483647 w 81"/>
                  <a:gd name="T27" fmla="*/ 2147483647 h 50"/>
                  <a:gd name="T28" fmla="*/ 2147483647 w 81"/>
                  <a:gd name="T29" fmla="*/ 2147483647 h 50"/>
                  <a:gd name="T30" fmla="*/ 2147483647 w 81"/>
                  <a:gd name="T31" fmla="*/ 2147483647 h 50"/>
                  <a:gd name="T32" fmla="*/ 2147483647 w 81"/>
                  <a:gd name="T33" fmla="*/ 2147483647 h 50"/>
                  <a:gd name="T34" fmla="*/ 2147483647 w 81"/>
                  <a:gd name="T35" fmla="*/ 2147483647 h 50"/>
                  <a:gd name="T36" fmla="*/ 2147483647 w 81"/>
                  <a:gd name="T37" fmla="*/ 2147483647 h 50"/>
                  <a:gd name="T38" fmla="*/ 2147483647 w 81"/>
                  <a:gd name="T39" fmla="*/ 2147483647 h 50"/>
                  <a:gd name="T40" fmla="*/ 2147483647 w 81"/>
                  <a:gd name="T41" fmla="*/ 0 h 50"/>
                  <a:gd name="T42" fmla="*/ 2147483647 w 81"/>
                  <a:gd name="T43" fmla="*/ 2147483647 h 50"/>
                  <a:gd name="T44" fmla="*/ 2147483647 w 81"/>
                  <a:gd name="T45" fmla="*/ 2147483647 h 50"/>
                  <a:gd name="T46" fmla="*/ 2147483647 w 81"/>
                  <a:gd name="T47" fmla="*/ 2147483647 h 50"/>
                  <a:gd name="T48" fmla="*/ 2147483647 w 81"/>
                  <a:gd name="T49" fmla="*/ 2147483647 h 50"/>
                  <a:gd name="T50" fmla="*/ 2147483647 w 81"/>
                  <a:gd name="T51" fmla="*/ 2147483647 h 50"/>
                  <a:gd name="T52" fmla="*/ 2147483647 w 81"/>
                  <a:gd name="T53" fmla="*/ 2147483647 h 50"/>
                  <a:gd name="T54" fmla="*/ 2147483647 w 81"/>
                  <a:gd name="T55" fmla="*/ 2147483647 h 50"/>
                  <a:gd name="T56" fmla="*/ 2147483647 w 81"/>
                  <a:gd name="T57" fmla="*/ 2147483647 h 50"/>
                  <a:gd name="T58" fmla="*/ 2147483647 w 81"/>
                  <a:gd name="T59" fmla="*/ 2147483647 h 50"/>
                  <a:gd name="T60" fmla="*/ 2147483647 w 81"/>
                  <a:gd name="T61" fmla="*/ 2147483647 h 50"/>
                  <a:gd name="T62" fmla="*/ 2147483647 w 81"/>
                  <a:gd name="T63" fmla="*/ 2147483647 h 50"/>
                  <a:gd name="T64" fmla="*/ 2147483647 w 81"/>
                  <a:gd name="T65" fmla="*/ 2147483647 h 50"/>
                  <a:gd name="T66" fmla="*/ 2147483647 w 81"/>
                  <a:gd name="T67" fmla="*/ 2147483647 h 50"/>
                  <a:gd name="T68" fmla="*/ 2147483647 w 81"/>
                  <a:gd name="T69" fmla="*/ 2147483647 h 50"/>
                  <a:gd name="T70" fmla="*/ 2147483647 w 81"/>
                  <a:gd name="T71" fmla="*/ 2147483647 h 50"/>
                  <a:gd name="T72" fmla="*/ 2147483647 w 81"/>
                  <a:gd name="T73" fmla="*/ 2147483647 h 50"/>
                  <a:gd name="T74" fmla="*/ 2147483647 w 81"/>
                  <a:gd name="T75" fmla="*/ 2147483647 h 50"/>
                  <a:gd name="T76" fmla="*/ 2147483647 w 81"/>
                  <a:gd name="T77" fmla="*/ 2147483647 h 50"/>
                  <a:gd name="T78" fmla="*/ 2147483647 w 81"/>
                  <a:gd name="T79" fmla="*/ 2147483647 h 50"/>
                  <a:gd name="T80" fmla="*/ 2147483647 w 81"/>
                  <a:gd name="T81" fmla="*/ 2147483647 h 50"/>
                  <a:gd name="T82" fmla="*/ 2147483647 w 81"/>
                  <a:gd name="T83" fmla="*/ 2147483647 h 50"/>
                  <a:gd name="T84" fmla="*/ 2147483647 w 81"/>
                  <a:gd name="T85" fmla="*/ 2147483647 h 50"/>
                  <a:gd name="T86" fmla="*/ 2147483647 w 81"/>
                  <a:gd name="T87" fmla="*/ 2147483647 h 50"/>
                  <a:gd name="T88" fmla="*/ 2147483647 w 81"/>
                  <a:gd name="T89" fmla="*/ 2147483647 h 50"/>
                  <a:gd name="T90" fmla="*/ 2147483647 w 81"/>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1"/>
                  <a:gd name="T139" fmla="*/ 0 h 50"/>
                  <a:gd name="T140" fmla="*/ 81 w 81"/>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1" h="50">
                    <a:moveTo>
                      <a:pt x="0" y="49"/>
                    </a:moveTo>
                    <a:lnTo>
                      <a:pt x="2" y="49"/>
                    </a:lnTo>
                    <a:lnTo>
                      <a:pt x="4" y="49"/>
                    </a:lnTo>
                    <a:lnTo>
                      <a:pt x="6" y="47"/>
                    </a:lnTo>
                    <a:lnTo>
                      <a:pt x="10" y="43"/>
                    </a:lnTo>
                    <a:lnTo>
                      <a:pt x="12" y="40"/>
                    </a:lnTo>
                    <a:lnTo>
                      <a:pt x="14" y="36"/>
                    </a:lnTo>
                    <a:lnTo>
                      <a:pt x="15" y="33"/>
                    </a:lnTo>
                    <a:lnTo>
                      <a:pt x="16" y="37"/>
                    </a:lnTo>
                    <a:lnTo>
                      <a:pt x="20" y="33"/>
                    </a:lnTo>
                    <a:lnTo>
                      <a:pt x="23" y="26"/>
                    </a:lnTo>
                    <a:lnTo>
                      <a:pt x="24" y="25"/>
                    </a:lnTo>
                    <a:lnTo>
                      <a:pt x="24" y="27"/>
                    </a:lnTo>
                    <a:lnTo>
                      <a:pt x="24" y="28"/>
                    </a:lnTo>
                    <a:lnTo>
                      <a:pt x="24" y="31"/>
                    </a:lnTo>
                    <a:lnTo>
                      <a:pt x="25" y="31"/>
                    </a:lnTo>
                    <a:lnTo>
                      <a:pt x="27" y="30"/>
                    </a:lnTo>
                    <a:lnTo>
                      <a:pt x="28" y="27"/>
                    </a:lnTo>
                    <a:lnTo>
                      <a:pt x="29" y="25"/>
                    </a:lnTo>
                    <a:lnTo>
                      <a:pt x="29" y="27"/>
                    </a:lnTo>
                    <a:lnTo>
                      <a:pt x="29" y="30"/>
                    </a:lnTo>
                    <a:lnTo>
                      <a:pt x="30" y="30"/>
                    </a:lnTo>
                    <a:lnTo>
                      <a:pt x="31" y="29"/>
                    </a:lnTo>
                    <a:lnTo>
                      <a:pt x="32" y="28"/>
                    </a:lnTo>
                    <a:lnTo>
                      <a:pt x="32" y="26"/>
                    </a:lnTo>
                    <a:lnTo>
                      <a:pt x="34" y="27"/>
                    </a:lnTo>
                    <a:lnTo>
                      <a:pt x="35" y="27"/>
                    </a:lnTo>
                    <a:lnTo>
                      <a:pt x="36" y="26"/>
                    </a:lnTo>
                    <a:lnTo>
                      <a:pt x="36" y="25"/>
                    </a:lnTo>
                    <a:lnTo>
                      <a:pt x="36" y="24"/>
                    </a:lnTo>
                    <a:lnTo>
                      <a:pt x="36" y="23"/>
                    </a:lnTo>
                    <a:lnTo>
                      <a:pt x="37" y="21"/>
                    </a:lnTo>
                    <a:lnTo>
                      <a:pt x="38" y="23"/>
                    </a:lnTo>
                    <a:lnTo>
                      <a:pt x="39" y="22"/>
                    </a:lnTo>
                    <a:lnTo>
                      <a:pt x="41" y="22"/>
                    </a:lnTo>
                    <a:lnTo>
                      <a:pt x="43" y="20"/>
                    </a:lnTo>
                    <a:lnTo>
                      <a:pt x="45" y="19"/>
                    </a:lnTo>
                    <a:lnTo>
                      <a:pt x="45" y="18"/>
                    </a:lnTo>
                    <a:lnTo>
                      <a:pt x="47" y="18"/>
                    </a:lnTo>
                    <a:lnTo>
                      <a:pt x="48" y="18"/>
                    </a:lnTo>
                    <a:lnTo>
                      <a:pt x="48" y="19"/>
                    </a:lnTo>
                    <a:lnTo>
                      <a:pt x="48" y="21"/>
                    </a:lnTo>
                    <a:lnTo>
                      <a:pt x="48" y="23"/>
                    </a:lnTo>
                    <a:lnTo>
                      <a:pt x="50" y="22"/>
                    </a:lnTo>
                    <a:lnTo>
                      <a:pt x="55" y="21"/>
                    </a:lnTo>
                    <a:lnTo>
                      <a:pt x="58" y="20"/>
                    </a:lnTo>
                    <a:lnTo>
                      <a:pt x="60" y="17"/>
                    </a:lnTo>
                    <a:lnTo>
                      <a:pt x="61" y="17"/>
                    </a:lnTo>
                    <a:lnTo>
                      <a:pt x="63" y="15"/>
                    </a:lnTo>
                    <a:lnTo>
                      <a:pt x="64" y="14"/>
                    </a:lnTo>
                    <a:lnTo>
                      <a:pt x="65" y="12"/>
                    </a:lnTo>
                    <a:lnTo>
                      <a:pt x="66" y="10"/>
                    </a:lnTo>
                    <a:lnTo>
                      <a:pt x="66" y="8"/>
                    </a:lnTo>
                    <a:lnTo>
                      <a:pt x="66" y="11"/>
                    </a:lnTo>
                    <a:lnTo>
                      <a:pt x="66" y="13"/>
                    </a:lnTo>
                    <a:lnTo>
                      <a:pt x="66" y="15"/>
                    </a:lnTo>
                    <a:lnTo>
                      <a:pt x="70" y="14"/>
                    </a:lnTo>
                    <a:lnTo>
                      <a:pt x="72" y="11"/>
                    </a:lnTo>
                    <a:lnTo>
                      <a:pt x="74" y="8"/>
                    </a:lnTo>
                    <a:lnTo>
                      <a:pt x="76" y="6"/>
                    </a:lnTo>
                    <a:lnTo>
                      <a:pt x="78" y="3"/>
                    </a:lnTo>
                    <a:lnTo>
                      <a:pt x="80" y="0"/>
                    </a:lnTo>
                    <a:lnTo>
                      <a:pt x="77" y="0"/>
                    </a:lnTo>
                    <a:lnTo>
                      <a:pt x="76" y="1"/>
                    </a:lnTo>
                    <a:lnTo>
                      <a:pt x="74" y="2"/>
                    </a:lnTo>
                    <a:lnTo>
                      <a:pt x="72" y="2"/>
                    </a:lnTo>
                    <a:lnTo>
                      <a:pt x="70" y="3"/>
                    </a:lnTo>
                    <a:lnTo>
                      <a:pt x="68" y="3"/>
                    </a:lnTo>
                    <a:lnTo>
                      <a:pt x="66" y="2"/>
                    </a:lnTo>
                    <a:lnTo>
                      <a:pt x="65" y="3"/>
                    </a:lnTo>
                    <a:lnTo>
                      <a:pt x="66" y="6"/>
                    </a:lnTo>
                    <a:lnTo>
                      <a:pt x="64" y="6"/>
                    </a:lnTo>
                    <a:lnTo>
                      <a:pt x="63" y="3"/>
                    </a:lnTo>
                    <a:lnTo>
                      <a:pt x="61" y="2"/>
                    </a:lnTo>
                    <a:lnTo>
                      <a:pt x="59" y="4"/>
                    </a:lnTo>
                    <a:lnTo>
                      <a:pt x="60" y="7"/>
                    </a:lnTo>
                    <a:lnTo>
                      <a:pt x="60" y="8"/>
                    </a:lnTo>
                    <a:lnTo>
                      <a:pt x="58" y="6"/>
                    </a:lnTo>
                    <a:lnTo>
                      <a:pt x="58" y="7"/>
                    </a:lnTo>
                    <a:lnTo>
                      <a:pt x="54" y="7"/>
                    </a:lnTo>
                    <a:lnTo>
                      <a:pt x="55" y="8"/>
                    </a:lnTo>
                    <a:lnTo>
                      <a:pt x="57" y="9"/>
                    </a:lnTo>
                    <a:lnTo>
                      <a:pt x="55" y="10"/>
                    </a:lnTo>
                    <a:lnTo>
                      <a:pt x="56" y="11"/>
                    </a:lnTo>
                    <a:lnTo>
                      <a:pt x="54" y="12"/>
                    </a:lnTo>
                    <a:lnTo>
                      <a:pt x="53" y="11"/>
                    </a:lnTo>
                    <a:lnTo>
                      <a:pt x="52" y="13"/>
                    </a:lnTo>
                    <a:lnTo>
                      <a:pt x="52" y="14"/>
                    </a:lnTo>
                    <a:lnTo>
                      <a:pt x="50" y="16"/>
                    </a:lnTo>
                    <a:lnTo>
                      <a:pt x="48" y="16"/>
                    </a:lnTo>
                    <a:lnTo>
                      <a:pt x="50" y="14"/>
                    </a:lnTo>
                    <a:lnTo>
                      <a:pt x="48" y="12"/>
                    </a:lnTo>
                    <a:lnTo>
                      <a:pt x="47" y="12"/>
                    </a:lnTo>
                    <a:lnTo>
                      <a:pt x="46" y="10"/>
                    </a:lnTo>
                    <a:lnTo>
                      <a:pt x="44" y="10"/>
                    </a:lnTo>
                    <a:lnTo>
                      <a:pt x="42" y="12"/>
                    </a:lnTo>
                    <a:lnTo>
                      <a:pt x="42" y="14"/>
                    </a:lnTo>
                    <a:lnTo>
                      <a:pt x="44" y="13"/>
                    </a:lnTo>
                    <a:lnTo>
                      <a:pt x="46" y="13"/>
                    </a:lnTo>
                    <a:lnTo>
                      <a:pt x="45" y="14"/>
                    </a:lnTo>
                    <a:lnTo>
                      <a:pt x="44" y="14"/>
                    </a:lnTo>
                    <a:lnTo>
                      <a:pt x="42" y="15"/>
                    </a:lnTo>
                    <a:lnTo>
                      <a:pt x="41" y="15"/>
                    </a:lnTo>
                    <a:lnTo>
                      <a:pt x="42" y="14"/>
                    </a:lnTo>
                    <a:lnTo>
                      <a:pt x="42" y="12"/>
                    </a:lnTo>
                    <a:lnTo>
                      <a:pt x="41" y="11"/>
                    </a:lnTo>
                    <a:lnTo>
                      <a:pt x="38" y="10"/>
                    </a:lnTo>
                    <a:lnTo>
                      <a:pt x="36" y="14"/>
                    </a:lnTo>
                    <a:lnTo>
                      <a:pt x="34" y="16"/>
                    </a:lnTo>
                    <a:lnTo>
                      <a:pt x="31" y="15"/>
                    </a:lnTo>
                    <a:lnTo>
                      <a:pt x="30" y="13"/>
                    </a:lnTo>
                    <a:lnTo>
                      <a:pt x="26" y="15"/>
                    </a:lnTo>
                    <a:lnTo>
                      <a:pt x="26" y="16"/>
                    </a:lnTo>
                    <a:lnTo>
                      <a:pt x="24" y="18"/>
                    </a:lnTo>
                    <a:lnTo>
                      <a:pt x="28" y="18"/>
                    </a:lnTo>
                    <a:lnTo>
                      <a:pt x="28" y="19"/>
                    </a:lnTo>
                    <a:lnTo>
                      <a:pt x="25" y="19"/>
                    </a:lnTo>
                    <a:lnTo>
                      <a:pt x="23" y="22"/>
                    </a:lnTo>
                    <a:lnTo>
                      <a:pt x="25" y="22"/>
                    </a:lnTo>
                    <a:lnTo>
                      <a:pt x="21" y="25"/>
                    </a:lnTo>
                    <a:lnTo>
                      <a:pt x="19" y="25"/>
                    </a:lnTo>
                    <a:lnTo>
                      <a:pt x="18" y="25"/>
                    </a:lnTo>
                    <a:lnTo>
                      <a:pt x="17" y="25"/>
                    </a:lnTo>
                    <a:lnTo>
                      <a:pt x="18" y="27"/>
                    </a:lnTo>
                    <a:lnTo>
                      <a:pt x="17" y="28"/>
                    </a:lnTo>
                    <a:lnTo>
                      <a:pt x="14" y="29"/>
                    </a:lnTo>
                    <a:lnTo>
                      <a:pt x="12" y="32"/>
                    </a:lnTo>
                    <a:lnTo>
                      <a:pt x="12" y="28"/>
                    </a:lnTo>
                    <a:lnTo>
                      <a:pt x="10" y="28"/>
                    </a:lnTo>
                    <a:lnTo>
                      <a:pt x="10" y="31"/>
                    </a:lnTo>
                    <a:lnTo>
                      <a:pt x="9" y="31"/>
                    </a:lnTo>
                    <a:lnTo>
                      <a:pt x="8" y="32"/>
                    </a:lnTo>
                    <a:lnTo>
                      <a:pt x="6" y="34"/>
                    </a:lnTo>
                    <a:lnTo>
                      <a:pt x="6" y="37"/>
                    </a:lnTo>
                    <a:lnTo>
                      <a:pt x="4" y="38"/>
                    </a:lnTo>
                    <a:lnTo>
                      <a:pt x="4" y="41"/>
                    </a:lnTo>
                    <a:lnTo>
                      <a:pt x="2" y="44"/>
                    </a:lnTo>
                    <a:lnTo>
                      <a:pt x="1" y="48"/>
                    </a:lnTo>
                    <a:lnTo>
                      <a:pt x="0" y="49"/>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39" name="Freeform 112"/>
              <p:cNvSpPr>
                <a:spLocks/>
              </p:cNvSpPr>
              <p:nvPr/>
            </p:nvSpPr>
            <p:spPr bwMode="auto">
              <a:xfrm>
                <a:off x="9148763" y="1068388"/>
                <a:ext cx="77787" cy="53975"/>
              </a:xfrm>
              <a:custGeom>
                <a:avLst/>
                <a:gdLst>
                  <a:gd name="T0" fmla="*/ 2147483647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2147483647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2147483647 w 49"/>
                  <a:gd name="T25" fmla="*/ 2147483647 h 34"/>
                  <a:gd name="T26" fmla="*/ 2147483647 w 49"/>
                  <a:gd name="T27" fmla="*/ 2147483647 h 34"/>
                  <a:gd name="T28" fmla="*/ 2147483647 w 49"/>
                  <a:gd name="T29" fmla="*/ 2147483647 h 34"/>
                  <a:gd name="T30" fmla="*/ 2147483647 w 49"/>
                  <a:gd name="T31" fmla="*/ 2147483647 h 34"/>
                  <a:gd name="T32" fmla="*/ 2147483647 w 49"/>
                  <a:gd name="T33" fmla="*/ 2147483647 h 34"/>
                  <a:gd name="T34" fmla="*/ 2147483647 w 49"/>
                  <a:gd name="T35" fmla="*/ 2147483647 h 34"/>
                  <a:gd name="T36" fmla="*/ 2147483647 w 49"/>
                  <a:gd name="T37" fmla="*/ 2147483647 h 34"/>
                  <a:gd name="T38" fmla="*/ 2147483647 w 49"/>
                  <a:gd name="T39" fmla="*/ 2147483647 h 34"/>
                  <a:gd name="T40" fmla="*/ 2147483647 w 49"/>
                  <a:gd name="T41" fmla="*/ 2147483647 h 34"/>
                  <a:gd name="T42" fmla="*/ 2147483647 w 49"/>
                  <a:gd name="T43" fmla="*/ 2147483647 h 34"/>
                  <a:gd name="T44" fmla="*/ 2147483647 w 49"/>
                  <a:gd name="T45" fmla="*/ 2147483647 h 34"/>
                  <a:gd name="T46" fmla="*/ 2147483647 w 49"/>
                  <a:gd name="T47" fmla="*/ 2147483647 h 34"/>
                  <a:gd name="T48" fmla="*/ 2147483647 w 49"/>
                  <a:gd name="T49" fmla="*/ 2147483647 h 34"/>
                  <a:gd name="T50" fmla="*/ 2147483647 w 49"/>
                  <a:gd name="T51" fmla="*/ 2147483647 h 34"/>
                  <a:gd name="T52" fmla="*/ 2147483647 w 49"/>
                  <a:gd name="T53" fmla="*/ 2147483647 h 34"/>
                  <a:gd name="T54" fmla="*/ 2147483647 w 49"/>
                  <a:gd name="T55" fmla="*/ 2147483647 h 34"/>
                  <a:gd name="T56" fmla="*/ 2147483647 w 49"/>
                  <a:gd name="T57" fmla="*/ 2147483647 h 34"/>
                  <a:gd name="T58" fmla="*/ 2147483647 w 49"/>
                  <a:gd name="T59" fmla="*/ 2147483647 h 34"/>
                  <a:gd name="T60" fmla="*/ 2147483647 w 49"/>
                  <a:gd name="T61" fmla="*/ 2147483647 h 34"/>
                  <a:gd name="T62" fmla="*/ 2147483647 w 49"/>
                  <a:gd name="T63" fmla="*/ 2147483647 h 34"/>
                  <a:gd name="T64" fmla="*/ 2147483647 w 49"/>
                  <a:gd name="T65" fmla="*/ 2147483647 h 34"/>
                  <a:gd name="T66" fmla="*/ 2147483647 w 49"/>
                  <a:gd name="T67" fmla="*/ 2147483647 h 34"/>
                  <a:gd name="T68" fmla="*/ 2147483647 w 49"/>
                  <a:gd name="T69" fmla="*/ 2147483647 h 34"/>
                  <a:gd name="T70" fmla="*/ 2147483647 w 49"/>
                  <a:gd name="T71" fmla="*/ 2147483647 h 34"/>
                  <a:gd name="T72" fmla="*/ 2147483647 w 49"/>
                  <a:gd name="T73" fmla="*/ 2147483647 h 34"/>
                  <a:gd name="T74" fmla="*/ 2147483647 w 49"/>
                  <a:gd name="T75" fmla="*/ 2147483647 h 34"/>
                  <a:gd name="T76" fmla="*/ 2147483647 w 49"/>
                  <a:gd name="T77" fmla="*/ 2147483647 h 34"/>
                  <a:gd name="T78" fmla="*/ 2147483647 w 49"/>
                  <a:gd name="T79" fmla="*/ 2147483647 h 34"/>
                  <a:gd name="T80" fmla="*/ 2147483647 w 49"/>
                  <a:gd name="T81" fmla="*/ 2147483647 h 34"/>
                  <a:gd name="T82" fmla="*/ 2147483647 w 49"/>
                  <a:gd name="T83" fmla="*/ 2147483647 h 34"/>
                  <a:gd name="T84" fmla="*/ 2147483647 w 49"/>
                  <a:gd name="T85" fmla="*/ 2147483647 h 34"/>
                  <a:gd name="T86" fmla="*/ 2147483647 w 49"/>
                  <a:gd name="T87" fmla="*/ 2147483647 h 34"/>
                  <a:gd name="T88" fmla="*/ 2147483647 w 49"/>
                  <a:gd name="T89" fmla="*/ 2147483647 h 34"/>
                  <a:gd name="T90" fmla="*/ 2147483647 w 49"/>
                  <a:gd name="T91" fmla="*/ 2147483647 h 34"/>
                  <a:gd name="T92" fmla="*/ 2147483647 w 49"/>
                  <a:gd name="T93" fmla="*/ 2147483647 h 34"/>
                  <a:gd name="T94" fmla="*/ 2147483647 w 49"/>
                  <a:gd name="T95" fmla="*/ 2147483647 h 34"/>
                  <a:gd name="T96" fmla="*/ 2147483647 w 49"/>
                  <a:gd name="T97" fmla="*/ 2147483647 h 34"/>
                  <a:gd name="T98" fmla="*/ 2147483647 w 49"/>
                  <a:gd name="T99" fmla="*/ 2147483647 h 34"/>
                  <a:gd name="T100" fmla="*/ 2147483647 w 49"/>
                  <a:gd name="T101" fmla="*/ 2147483647 h 34"/>
                  <a:gd name="T102" fmla="*/ 0 w 49"/>
                  <a:gd name="T103" fmla="*/ 2147483647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
                  <a:gd name="T157" fmla="*/ 0 h 34"/>
                  <a:gd name="T158" fmla="*/ 49 w 49"/>
                  <a:gd name="T159" fmla="*/ 34 h 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 h="34">
                    <a:moveTo>
                      <a:pt x="0" y="22"/>
                    </a:moveTo>
                    <a:lnTo>
                      <a:pt x="2" y="22"/>
                    </a:lnTo>
                    <a:lnTo>
                      <a:pt x="2" y="23"/>
                    </a:lnTo>
                    <a:lnTo>
                      <a:pt x="2" y="26"/>
                    </a:lnTo>
                    <a:lnTo>
                      <a:pt x="5" y="25"/>
                    </a:lnTo>
                    <a:lnTo>
                      <a:pt x="7" y="25"/>
                    </a:lnTo>
                    <a:lnTo>
                      <a:pt x="9" y="23"/>
                    </a:lnTo>
                    <a:lnTo>
                      <a:pt x="11" y="23"/>
                    </a:lnTo>
                    <a:lnTo>
                      <a:pt x="11" y="25"/>
                    </a:lnTo>
                    <a:lnTo>
                      <a:pt x="10" y="25"/>
                    </a:lnTo>
                    <a:lnTo>
                      <a:pt x="9" y="27"/>
                    </a:lnTo>
                    <a:lnTo>
                      <a:pt x="10" y="27"/>
                    </a:lnTo>
                    <a:lnTo>
                      <a:pt x="10" y="28"/>
                    </a:lnTo>
                    <a:lnTo>
                      <a:pt x="7" y="30"/>
                    </a:lnTo>
                    <a:lnTo>
                      <a:pt x="7" y="33"/>
                    </a:lnTo>
                    <a:lnTo>
                      <a:pt x="11" y="32"/>
                    </a:lnTo>
                    <a:lnTo>
                      <a:pt x="11" y="30"/>
                    </a:lnTo>
                    <a:lnTo>
                      <a:pt x="13" y="31"/>
                    </a:lnTo>
                    <a:lnTo>
                      <a:pt x="15" y="29"/>
                    </a:lnTo>
                    <a:lnTo>
                      <a:pt x="16" y="30"/>
                    </a:lnTo>
                    <a:lnTo>
                      <a:pt x="17" y="31"/>
                    </a:lnTo>
                    <a:lnTo>
                      <a:pt x="18" y="30"/>
                    </a:lnTo>
                    <a:lnTo>
                      <a:pt x="17" y="29"/>
                    </a:lnTo>
                    <a:lnTo>
                      <a:pt x="18" y="28"/>
                    </a:lnTo>
                    <a:lnTo>
                      <a:pt x="19" y="29"/>
                    </a:lnTo>
                    <a:lnTo>
                      <a:pt x="22" y="29"/>
                    </a:lnTo>
                    <a:lnTo>
                      <a:pt x="23" y="29"/>
                    </a:lnTo>
                    <a:lnTo>
                      <a:pt x="23" y="27"/>
                    </a:lnTo>
                    <a:lnTo>
                      <a:pt x="24" y="26"/>
                    </a:lnTo>
                    <a:lnTo>
                      <a:pt x="24" y="28"/>
                    </a:lnTo>
                    <a:lnTo>
                      <a:pt x="25" y="28"/>
                    </a:lnTo>
                    <a:lnTo>
                      <a:pt x="26" y="26"/>
                    </a:lnTo>
                    <a:lnTo>
                      <a:pt x="27" y="26"/>
                    </a:lnTo>
                    <a:lnTo>
                      <a:pt x="27" y="28"/>
                    </a:lnTo>
                    <a:lnTo>
                      <a:pt x="29" y="27"/>
                    </a:lnTo>
                    <a:lnTo>
                      <a:pt x="31" y="27"/>
                    </a:lnTo>
                    <a:lnTo>
                      <a:pt x="32" y="26"/>
                    </a:lnTo>
                    <a:lnTo>
                      <a:pt x="32" y="24"/>
                    </a:lnTo>
                    <a:lnTo>
                      <a:pt x="32" y="23"/>
                    </a:lnTo>
                    <a:lnTo>
                      <a:pt x="33" y="23"/>
                    </a:lnTo>
                    <a:lnTo>
                      <a:pt x="35" y="23"/>
                    </a:lnTo>
                    <a:lnTo>
                      <a:pt x="34" y="22"/>
                    </a:lnTo>
                    <a:lnTo>
                      <a:pt x="35" y="22"/>
                    </a:lnTo>
                    <a:lnTo>
                      <a:pt x="37" y="20"/>
                    </a:lnTo>
                    <a:lnTo>
                      <a:pt x="39" y="17"/>
                    </a:lnTo>
                    <a:lnTo>
                      <a:pt x="38" y="16"/>
                    </a:lnTo>
                    <a:lnTo>
                      <a:pt x="38" y="14"/>
                    </a:lnTo>
                    <a:lnTo>
                      <a:pt x="40" y="15"/>
                    </a:lnTo>
                    <a:lnTo>
                      <a:pt x="41" y="13"/>
                    </a:lnTo>
                    <a:lnTo>
                      <a:pt x="43" y="11"/>
                    </a:lnTo>
                    <a:lnTo>
                      <a:pt x="45" y="10"/>
                    </a:lnTo>
                    <a:lnTo>
                      <a:pt x="47" y="6"/>
                    </a:lnTo>
                    <a:lnTo>
                      <a:pt x="48" y="5"/>
                    </a:lnTo>
                    <a:lnTo>
                      <a:pt x="46" y="2"/>
                    </a:lnTo>
                    <a:lnTo>
                      <a:pt x="41" y="0"/>
                    </a:lnTo>
                    <a:lnTo>
                      <a:pt x="41" y="3"/>
                    </a:lnTo>
                    <a:lnTo>
                      <a:pt x="42" y="5"/>
                    </a:lnTo>
                    <a:lnTo>
                      <a:pt x="41" y="7"/>
                    </a:lnTo>
                    <a:lnTo>
                      <a:pt x="40" y="6"/>
                    </a:lnTo>
                    <a:lnTo>
                      <a:pt x="38" y="4"/>
                    </a:lnTo>
                    <a:lnTo>
                      <a:pt x="37" y="4"/>
                    </a:lnTo>
                    <a:lnTo>
                      <a:pt x="38" y="7"/>
                    </a:lnTo>
                    <a:lnTo>
                      <a:pt x="37" y="6"/>
                    </a:lnTo>
                    <a:lnTo>
                      <a:pt x="35" y="4"/>
                    </a:lnTo>
                    <a:lnTo>
                      <a:pt x="34" y="7"/>
                    </a:lnTo>
                    <a:lnTo>
                      <a:pt x="37" y="10"/>
                    </a:lnTo>
                    <a:lnTo>
                      <a:pt x="36" y="11"/>
                    </a:lnTo>
                    <a:lnTo>
                      <a:pt x="34" y="16"/>
                    </a:lnTo>
                    <a:lnTo>
                      <a:pt x="33" y="16"/>
                    </a:lnTo>
                    <a:lnTo>
                      <a:pt x="31" y="15"/>
                    </a:lnTo>
                    <a:lnTo>
                      <a:pt x="31" y="13"/>
                    </a:lnTo>
                    <a:lnTo>
                      <a:pt x="30" y="12"/>
                    </a:lnTo>
                    <a:lnTo>
                      <a:pt x="29" y="13"/>
                    </a:lnTo>
                    <a:lnTo>
                      <a:pt x="28" y="10"/>
                    </a:lnTo>
                    <a:lnTo>
                      <a:pt x="27" y="11"/>
                    </a:lnTo>
                    <a:lnTo>
                      <a:pt x="26" y="10"/>
                    </a:lnTo>
                    <a:lnTo>
                      <a:pt x="23" y="10"/>
                    </a:lnTo>
                    <a:lnTo>
                      <a:pt x="23" y="13"/>
                    </a:lnTo>
                    <a:lnTo>
                      <a:pt x="25" y="15"/>
                    </a:lnTo>
                    <a:lnTo>
                      <a:pt x="27" y="19"/>
                    </a:lnTo>
                    <a:lnTo>
                      <a:pt x="25" y="22"/>
                    </a:lnTo>
                    <a:lnTo>
                      <a:pt x="23" y="18"/>
                    </a:lnTo>
                    <a:lnTo>
                      <a:pt x="21" y="20"/>
                    </a:lnTo>
                    <a:lnTo>
                      <a:pt x="20" y="19"/>
                    </a:lnTo>
                    <a:lnTo>
                      <a:pt x="22" y="17"/>
                    </a:lnTo>
                    <a:lnTo>
                      <a:pt x="22" y="16"/>
                    </a:lnTo>
                    <a:lnTo>
                      <a:pt x="18" y="14"/>
                    </a:lnTo>
                    <a:lnTo>
                      <a:pt x="16" y="17"/>
                    </a:lnTo>
                    <a:lnTo>
                      <a:pt x="14" y="15"/>
                    </a:lnTo>
                    <a:lnTo>
                      <a:pt x="13" y="17"/>
                    </a:lnTo>
                    <a:lnTo>
                      <a:pt x="14" y="19"/>
                    </a:lnTo>
                    <a:lnTo>
                      <a:pt x="13" y="22"/>
                    </a:lnTo>
                    <a:lnTo>
                      <a:pt x="11" y="19"/>
                    </a:lnTo>
                    <a:lnTo>
                      <a:pt x="9" y="18"/>
                    </a:lnTo>
                    <a:lnTo>
                      <a:pt x="9" y="21"/>
                    </a:lnTo>
                    <a:lnTo>
                      <a:pt x="7" y="22"/>
                    </a:lnTo>
                    <a:lnTo>
                      <a:pt x="6" y="21"/>
                    </a:lnTo>
                    <a:lnTo>
                      <a:pt x="4" y="21"/>
                    </a:lnTo>
                    <a:lnTo>
                      <a:pt x="2" y="20"/>
                    </a:lnTo>
                    <a:lnTo>
                      <a:pt x="0" y="20"/>
                    </a:lnTo>
                    <a:lnTo>
                      <a:pt x="0" y="22"/>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40" name="Freeform 113"/>
              <p:cNvSpPr>
                <a:spLocks/>
              </p:cNvSpPr>
              <p:nvPr/>
            </p:nvSpPr>
            <p:spPr bwMode="auto">
              <a:xfrm>
                <a:off x="8961438" y="1208088"/>
                <a:ext cx="53975" cy="47625"/>
              </a:xfrm>
              <a:custGeom>
                <a:avLst/>
                <a:gdLst>
                  <a:gd name="T0" fmla="*/ 0 w 34"/>
                  <a:gd name="T1" fmla="*/ 2147483647 h 30"/>
                  <a:gd name="T2" fmla="*/ 2147483647 w 34"/>
                  <a:gd name="T3" fmla="*/ 2147483647 h 30"/>
                  <a:gd name="T4" fmla="*/ 2147483647 w 34"/>
                  <a:gd name="T5" fmla="*/ 2147483647 h 30"/>
                  <a:gd name="T6" fmla="*/ 2147483647 w 34"/>
                  <a:gd name="T7" fmla="*/ 2147483647 h 30"/>
                  <a:gd name="T8" fmla="*/ 2147483647 w 34"/>
                  <a:gd name="T9" fmla="*/ 2147483647 h 30"/>
                  <a:gd name="T10" fmla="*/ 2147483647 w 34"/>
                  <a:gd name="T11" fmla="*/ 2147483647 h 30"/>
                  <a:gd name="T12" fmla="*/ 2147483647 w 34"/>
                  <a:gd name="T13" fmla="*/ 2147483647 h 30"/>
                  <a:gd name="T14" fmla="*/ 2147483647 w 34"/>
                  <a:gd name="T15" fmla="*/ 2147483647 h 30"/>
                  <a:gd name="T16" fmla="*/ 2147483647 w 34"/>
                  <a:gd name="T17" fmla="*/ 2147483647 h 30"/>
                  <a:gd name="T18" fmla="*/ 2147483647 w 34"/>
                  <a:gd name="T19" fmla="*/ 2147483647 h 30"/>
                  <a:gd name="T20" fmla="*/ 2147483647 w 34"/>
                  <a:gd name="T21" fmla="*/ 2147483647 h 30"/>
                  <a:gd name="T22" fmla="*/ 2147483647 w 34"/>
                  <a:gd name="T23" fmla="*/ 2147483647 h 30"/>
                  <a:gd name="T24" fmla="*/ 2147483647 w 34"/>
                  <a:gd name="T25" fmla="*/ 2147483647 h 30"/>
                  <a:gd name="T26" fmla="*/ 2147483647 w 34"/>
                  <a:gd name="T27" fmla="*/ 2147483647 h 30"/>
                  <a:gd name="T28" fmla="*/ 2147483647 w 34"/>
                  <a:gd name="T29" fmla="*/ 2147483647 h 30"/>
                  <a:gd name="T30" fmla="*/ 2147483647 w 34"/>
                  <a:gd name="T31" fmla="*/ 2147483647 h 30"/>
                  <a:gd name="T32" fmla="*/ 2147483647 w 34"/>
                  <a:gd name="T33" fmla="*/ 2147483647 h 30"/>
                  <a:gd name="T34" fmla="*/ 2147483647 w 34"/>
                  <a:gd name="T35" fmla="*/ 2147483647 h 30"/>
                  <a:gd name="T36" fmla="*/ 2147483647 w 34"/>
                  <a:gd name="T37" fmla="*/ 2147483647 h 30"/>
                  <a:gd name="T38" fmla="*/ 2147483647 w 34"/>
                  <a:gd name="T39" fmla="*/ 2147483647 h 30"/>
                  <a:gd name="T40" fmla="*/ 2147483647 w 34"/>
                  <a:gd name="T41" fmla="*/ 2147483647 h 30"/>
                  <a:gd name="T42" fmla="*/ 2147483647 w 34"/>
                  <a:gd name="T43" fmla="*/ 2147483647 h 30"/>
                  <a:gd name="T44" fmla="*/ 2147483647 w 34"/>
                  <a:gd name="T45" fmla="*/ 0 h 30"/>
                  <a:gd name="T46" fmla="*/ 2147483647 w 34"/>
                  <a:gd name="T47" fmla="*/ 0 h 30"/>
                  <a:gd name="T48" fmla="*/ 2147483647 w 34"/>
                  <a:gd name="T49" fmla="*/ 2147483647 h 30"/>
                  <a:gd name="T50" fmla="*/ 2147483647 w 34"/>
                  <a:gd name="T51" fmla="*/ 2147483647 h 30"/>
                  <a:gd name="T52" fmla="*/ 2147483647 w 34"/>
                  <a:gd name="T53" fmla="*/ 2147483647 h 30"/>
                  <a:gd name="T54" fmla="*/ 2147483647 w 34"/>
                  <a:gd name="T55" fmla="*/ 2147483647 h 30"/>
                  <a:gd name="T56" fmla="*/ 2147483647 w 34"/>
                  <a:gd name="T57" fmla="*/ 2147483647 h 30"/>
                  <a:gd name="T58" fmla="*/ 2147483647 w 34"/>
                  <a:gd name="T59" fmla="*/ 2147483647 h 30"/>
                  <a:gd name="T60" fmla="*/ 2147483647 w 34"/>
                  <a:gd name="T61" fmla="*/ 2147483647 h 30"/>
                  <a:gd name="T62" fmla="*/ 2147483647 w 34"/>
                  <a:gd name="T63" fmla="*/ 2147483647 h 30"/>
                  <a:gd name="T64" fmla="*/ 2147483647 w 34"/>
                  <a:gd name="T65" fmla="*/ 2147483647 h 30"/>
                  <a:gd name="T66" fmla="*/ 2147483647 w 34"/>
                  <a:gd name="T67" fmla="*/ 2147483647 h 30"/>
                  <a:gd name="T68" fmla="*/ 2147483647 w 34"/>
                  <a:gd name="T69" fmla="*/ 2147483647 h 30"/>
                  <a:gd name="T70" fmla="*/ 2147483647 w 3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0"/>
                  <a:gd name="T110" fmla="*/ 34 w 3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0">
                    <a:moveTo>
                      <a:pt x="1" y="25"/>
                    </a:moveTo>
                    <a:lnTo>
                      <a:pt x="0" y="23"/>
                    </a:lnTo>
                    <a:lnTo>
                      <a:pt x="3" y="20"/>
                    </a:lnTo>
                    <a:lnTo>
                      <a:pt x="5" y="20"/>
                    </a:lnTo>
                    <a:lnTo>
                      <a:pt x="9" y="19"/>
                    </a:lnTo>
                    <a:lnTo>
                      <a:pt x="8" y="18"/>
                    </a:lnTo>
                    <a:lnTo>
                      <a:pt x="5" y="16"/>
                    </a:lnTo>
                    <a:lnTo>
                      <a:pt x="5" y="14"/>
                    </a:lnTo>
                    <a:lnTo>
                      <a:pt x="8" y="13"/>
                    </a:lnTo>
                    <a:lnTo>
                      <a:pt x="10" y="14"/>
                    </a:lnTo>
                    <a:lnTo>
                      <a:pt x="12" y="14"/>
                    </a:lnTo>
                    <a:lnTo>
                      <a:pt x="13" y="13"/>
                    </a:lnTo>
                    <a:lnTo>
                      <a:pt x="15" y="13"/>
                    </a:lnTo>
                    <a:lnTo>
                      <a:pt x="16" y="13"/>
                    </a:lnTo>
                    <a:lnTo>
                      <a:pt x="17" y="14"/>
                    </a:lnTo>
                    <a:lnTo>
                      <a:pt x="19" y="14"/>
                    </a:lnTo>
                    <a:lnTo>
                      <a:pt x="20" y="13"/>
                    </a:lnTo>
                    <a:lnTo>
                      <a:pt x="19" y="12"/>
                    </a:lnTo>
                    <a:lnTo>
                      <a:pt x="17" y="12"/>
                    </a:lnTo>
                    <a:lnTo>
                      <a:pt x="16" y="12"/>
                    </a:lnTo>
                    <a:lnTo>
                      <a:pt x="14" y="12"/>
                    </a:lnTo>
                    <a:lnTo>
                      <a:pt x="11" y="12"/>
                    </a:lnTo>
                    <a:lnTo>
                      <a:pt x="10" y="12"/>
                    </a:lnTo>
                    <a:lnTo>
                      <a:pt x="10" y="11"/>
                    </a:lnTo>
                    <a:lnTo>
                      <a:pt x="10" y="9"/>
                    </a:lnTo>
                    <a:lnTo>
                      <a:pt x="10" y="8"/>
                    </a:lnTo>
                    <a:lnTo>
                      <a:pt x="10" y="7"/>
                    </a:lnTo>
                    <a:lnTo>
                      <a:pt x="11" y="6"/>
                    </a:lnTo>
                    <a:lnTo>
                      <a:pt x="13" y="7"/>
                    </a:lnTo>
                    <a:lnTo>
                      <a:pt x="12" y="8"/>
                    </a:lnTo>
                    <a:lnTo>
                      <a:pt x="14" y="8"/>
                    </a:lnTo>
                    <a:lnTo>
                      <a:pt x="14" y="7"/>
                    </a:lnTo>
                    <a:lnTo>
                      <a:pt x="14" y="10"/>
                    </a:lnTo>
                    <a:lnTo>
                      <a:pt x="16" y="6"/>
                    </a:lnTo>
                    <a:lnTo>
                      <a:pt x="18" y="6"/>
                    </a:lnTo>
                    <a:lnTo>
                      <a:pt x="18" y="9"/>
                    </a:lnTo>
                    <a:lnTo>
                      <a:pt x="19" y="12"/>
                    </a:lnTo>
                    <a:lnTo>
                      <a:pt x="21" y="12"/>
                    </a:lnTo>
                    <a:lnTo>
                      <a:pt x="22" y="11"/>
                    </a:lnTo>
                    <a:lnTo>
                      <a:pt x="22" y="8"/>
                    </a:lnTo>
                    <a:lnTo>
                      <a:pt x="23" y="6"/>
                    </a:lnTo>
                    <a:lnTo>
                      <a:pt x="22" y="6"/>
                    </a:lnTo>
                    <a:lnTo>
                      <a:pt x="21" y="5"/>
                    </a:lnTo>
                    <a:lnTo>
                      <a:pt x="20" y="4"/>
                    </a:lnTo>
                    <a:lnTo>
                      <a:pt x="20" y="1"/>
                    </a:lnTo>
                    <a:lnTo>
                      <a:pt x="21" y="0"/>
                    </a:lnTo>
                    <a:lnTo>
                      <a:pt x="22" y="1"/>
                    </a:lnTo>
                    <a:lnTo>
                      <a:pt x="23" y="0"/>
                    </a:lnTo>
                    <a:lnTo>
                      <a:pt x="25" y="1"/>
                    </a:lnTo>
                    <a:lnTo>
                      <a:pt x="27" y="3"/>
                    </a:lnTo>
                    <a:lnTo>
                      <a:pt x="28" y="4"/>
                    </a:lnTo>
                    <a:lnTo>
                      <a:pt x="32" y="6"/>
                    </a:lnTo>
                    <a:lnTo>
                      <a:pt x="33" y="7"/>
                    </a:lnTo>
                    <a:lnTo>
                      <a:pt x="33" y="9"/>
                    </a:lnTo>
                    <a:lnTo>
                      <a:pt x="29" y="11"/>
                    </a:lnTo>
                    <a:lnTo>
                      <a:pt x="28" y="13"/>
                    </a:lnTo>
                    <a:lnTo>
                      <a:pt x="26" y="14"/>
                    </a:lnTo>
                    <a:lnTo>
                      <a:pt x="22" y="16"/>
                    </a:lnTo>
                    <a:lnTo>
                      <a:pt x="22" y="18"/>
                    </a:lnTo>
                    <a:lnTo>
                      <a:pt x="24" y="18"/>
                    </a:lnTo>
                    <a:lnTo>
                      <a:pt x="26" y="19"/>
                    </a:lnTo>
                    <a:lnTo>
                      <a:pt x="27" y="20"/>
                    </a:lnTo>
                    <a:lnTo>
                      <a:pt x="26" y="22"/>
                    </a:lnTo>
                    <a:lnTo>
                      <a:pt x="23" y="23"/>
                    </a:lnTo>
                    <a:lnTo>
                      <a:pt x="20" y="23"/>
                    </a:lnTo>
                    <a:lnTo>
                      <a:pt x="18" y="24"/>
                    </a:lnTo>
                    <a:lnTo>
                      <a:pt x="16" y="25"/>
                    </a:lnTo>
                    <a:lnTo>
                      <a:pt x="12" y="27"/>
                    </a:lnTo>
                    <a:lnTo>
                      <a:pt x="8" y="28"/>
                    </a:lnTo>
                    <a:lnTo>
                      <a:pt x="5" y="29"/>
                    </a:lnTo>
                    <a:lnTo>
                      <a:pt x="5" y="25"/>
                    </a:lnTo>
                    <a:lnTo>
                      <a:pt x="1" y="25"/>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41" name="Freeform 114"/>
              <p:cNvSpPr>
                <a:spLocks/>
              </p:cNvSpPr>
              <p:nvPr/>
            </p:nvSpPr>
            <p:spPr bwMode="auto">
              <a:xfrm>
                <a:off x="8993188" y="1179513"/>
                <a:ext cx="50800" cy="39688"/>
              </a:xfrm>
              <a:custGeom>
                <a:avLst/>
                <a:gdLst>
                  <a:gd name="T0" fmla="*/ 0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2147483647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2147483647 w 32"/>
                  <a:gd name="T25" fmla="*/ 2147483647 h 25"/>
                  <a:gd name="T26" fmla="*/ 2147483647 w 32"/>
                  <a:gd name="T27" fmla="*/ 0 h 25"/>
                  <a:gd name="T28" fmla="*/ 2147483647 w 32"/>
                  <a:gd name="T29" fmla="*/ 2147483647 h 25"/>
                  <a:gd name="T30" fmla="*/ 2147483647 w 32"/>
                  <a:gd name="T31" fmla="*/ 2147483647 h 25"/>
                  <a:gd name="T32" fmla="*/ 2147483647 w 32"/>
                  <a:gd name="T33" fmla="*/ 2147483647 h 25"/>
                  <a:gd name="T34" fmla="*/ 2147483647 w 32"/>
                  <a:gd name="T35" fmla="*/ 2147483647 h 25"/>
                  <a:gd name="T36" fmla="*/ 2147483647 w 32"/>
                  <a:gd name="T37" fmla="*/ 2147483647 h 25"/>
                  <a:gd name="T38" fmla="*/ 2147483647 w 32"/>
                  <a:gd name="T39" fmla="*/ 2147483647 h 25"/>
                  <a:gd name="T40" fmla="*/ 2147483647 w 32"/>
                  <a:gd name="T41" fmla="*/ 2147483647 h 25"/>
                  <a:gd name="T42" fmla="*/ 2147483647 w 32"/>
                  <a:gd name="T43" fmla="*/ 2147483647 h 25"/>
                  <a:gd name="T44" fmla="*/ 2147483647 w 32"/>
                  <a:gd name="T45" fmla="*/ 2147483647 h 25"/>
                  <a:gd name="T46" fmla="*/ 2147483647 w 32"/>
                  <a:gd name="T47" fmla="*/ 2147483647 h 25"/>
                  <a:gd name="T48" fmla="*/ 2147483647 w 32"/>
                  <a:gd name="T49" fmla="*/ 2147483647 h 25"/>
                  <a:gd name="T50" fmla="*/ 2147483647 w 32"/>
                  <a:gd name="T51" fmla="*/ 2147483647 h 25"/>
                  <a:gd name="T52" fmla="*/ 2147483647 w 32"/>
                  <a:gd name="T53" fmla="*/ 2147483647 h 25"/>
                  <a:gd name="T54" fmla="*/ 2147483647 w 32"/>
                  <a:gd name="T55" fmla="*/ 2147483647 h 25"/>
                  <a:gd name="T56" fmla="*/ 2147483647 w 32"/>
                  <a:gd name="T57" fmla="*/ 2147483647 h 25"/>
                  <a:gd name="T58" fmla="*/ 2147483647 w 32"/>
                  <a:gd name="T59" fmla="*/ 2147483647 h 25"/>
                  <a:gd name="T60" fmla="*/ 2147483647 w 32"/>
                  <a:gd name="T61" fmla="*/ 2147483647 h 25"/>
                  <a:gd name="T62" fmla="*/ 2147483647 w 32"/>
                  <a:gd name="T63" fmla="*/ 2147483647 h 25"/>
                  <a:gd name="T64" fmla="*/ 2147483647 w 32"/>
                  <a:gd name="T65" fmla="*/ 2147483647 h 25"/>
                  <a:gd name="T66" fmla="*/ 2147483647 w 32"/>
                  <a:gd name="T67" fmla="*/ 2147483647 h 25"/>
                  <a:gd name="T68" fmla="*/ 2147483647 w 32"/>
                  <a:gd name="T69" fmla="*/ 2147483647 h 25"/>
                  <a:gd name="T70" fmla="*/ 2147483647 w 32"/>
                  <a:gd name="T71" fmla="*/ 2147483647 h 25"/>
                  <a:gd name="T72" fmla="*/ 2147483647 w 32"/>
                  <a:gd name="T73" fmla="*/ 2147483647 h 25"/>
                  <a:gd name="T74" fmla="*/ 2147483647 w 32"/>
                  <a:gd name="T75" fmla="*/ 2147483647 h 25"/>
                  <a:gd name="T76" fmla="*/ 2147483647 w 32"/>
                  <a:gd name="T77" fmla="*/ 2147483647 h 25"/>
                  <a:gd name="T78" fmla="*/ 2147483647 w 32"/>
                  <a:gd name="T79" fmla="*/ 2147483647 h 25"/>
                  <a:gd name="T80" fmla="*/ 2147483647 w 32"/>
                  <a:gd name="T81" fmla="*/ 2147483647 h 25"/>
                  <a:gd name="T82" fmla="*/ 2147483647 w 32"/>
                  <a:gd name="T83" fmla="*/ 2147483647 h 25"/>
                  <a:gd name="T84" fmla="*/ 2147483647 w 32"/>
                  <a:gd name="T85" fmla="*/ 2147483647 h 25"/>
                  <a:gd name="T86" fmla="*/ 0 w 32"/>
                  <a:gd name="T87" fmla="*/ 2147483647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25"/>
                  <a:gd name="T134" fmla="*/ 32 w 32"/>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25">
                    <a:moveTo>
                      <a:pt x="0" y="13"/>
                    </a:moveTo>
                    <a:lnTo>
                      <a:pt x="2" y="12"/>
                    </a:lnTo>
                    <a:lnTo>
                      <a:pt x="3" y="13"/>
                    </a:lnTo>
                    <a:lnTo>
                      <a:pt x="5" y="12"/>
                    </a:lnTo>
                    <a:lnTo>
                      <a:pt x="7" y="10"/>
                    </a:lnTo>
                    <a:lnTo>
                      <a:pt x="5" y="9"/>
                    </a:lnTo>
                    <a:lnTo>
                      <a:pt x="3" y="7"/>
                    </a:lnTo>
                    <a:lnTo>
                      <a:pt x="6" y="6"/>
                    </a:lnTo>
                    <a:lnTo>
                      <a:pt x="8" y="6"/>
                    </a:lnTo>
                    <a:lnTo>
                      <a:pt x="9" y="5"/>
                    </a:lnTo>
                    <a:lnTo>
                      <a:pt x="12" y="4"/>
                    </a:lnTo>
                    <a:lnTo>
                      <a:pt x="13" y="2"/>
                    </a:lnTo>
                    <a:lnTo>
                      <a:pt x="15" y="1"/>
                    </a:lnTo>
                    <a:lnTo>
                      <a:pt x="17" y="0"/>
                    </a:lnTo>
                    <a:lnTo>
                      <a:pt x="19" y="1"/>
                    </a:lnTo>
                    <a:lnTo>
                      <a:pt x="20" y="3"/>
                    </a:lnTo>
                    <a:lnTo>
                      <a:pt x="20" y="6"/>
                    </a:lnTo>
                    <a:lnTo>
                      <a:pt x="21" y="7"/>
                    </a:lnTo>
                    <a:lnTo>
                      <a:pt x="23" y="5"/>
                    </a:lnTo>
                    <a:lnTo>
                      <a:pt x="23" y="3"/>
                    </a:lnTo>
                    <a:lnTo>
                      <a:pt x="26" y="3"/>
                    </a:lnTo>
                    <a:lnTo>
                      <a:pt x="26" y="6"/>
                    </a:lnTo>
                    <a:lnTo>
                      <a:pt x="26" y="8"/>
                    </a:lnTo>
                    <a:lnTo>
                      <a:pt x="27" y="6"/>
                    </a:lnTo>
                    <a:lnTo>
                      <a:pt x="28" y="5"/>
                    </a:lnTo>
                    <a:lnTo>
                      <a:pt x="30" y="6"/>
                    </a:lnTo>
                    <a:lnTo>
                      <a:pt x="31" y="6"/>
                    </a:lnTo>
                    <a:lnTo>
                      <a:pt x="30" y="9"/>
                    </a:lnTo>
                    <a:lnTo>
                      <a:pt x="26" y="10"/>
                    </a:lnTo>
                    <a:lnTo>
                      <a:pt x="25" y="12"/>
                    </a:lnTo>
                    <a:lnTo>
                      <a:pt x="26" y="14"/>
                    </a:lnTo>
                    <a:lnTo>
                      <a:pt x="25" y="16"/>
                    </a:lnTo>
                    <a:lnTo>
                      <a:pt x="22" y="19"/>
                    </a:lnTo>
                    <a:lnTo>
                      <a:pt x="20" y="22"/>
                    </a:lnTo>
                    <a:lnTo>
                      <a:pt x="16" y="24"/>
                    </a:lnTo>
                    <a:lnTo>
                      <a:pt x="14" y="24"/>
                    </a:lnTo>
                    <a:lnTo>
                      <a:pt x="12" y="21"/>
                    </a:lnTo>
                    <a:lnTo>
                      <a:pt x="10" y="20"/>
                    </a:lnTo>
                    <a:lnTo>
                      <a:pt x="8" y="19"/>
                    </a:lnTo>
                    <a:lnTo>
                      <a:pt x="6" y="18"/>
                    </a:lnTo>
                    <a:lnTo>
                      <a:pt x="5" y="17"/>
                    </a:lnTo>
                    <a:lnTo>
                      <a:pt x="2" y="16"/>
                    </a:lnTo>
                    <a:lnTo>
                      <a:pt x="2" y="14"/>
                    </a:lnTo>
                    <a:lnTo>
                      <a:pt x="0" y="1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42" name="Freeform 115"/>
              <p:cNvSpPr>
                <a:spLocks/>
              </p:cNvSpPr>
              <p:nvPr/>
            </p:nvSpPr>
            <p:spPr bwMode="auto">
              <a:xfrm>
                <a:off x="9197976" y="1093788"/>
                <a:ext cx="39687" cy="46038"/>
              </a:xfrm>
              <a:custGeom>
                <a:avLst/>
                <a:gdLst>
                  <a:gd name="T0" fmla="*/ 0 w 25"/>
                  <a:gd name="T1" fmla="*/ 2147483647 h 29"/>
                  <a:gd name="T2" fmla="*/ 2147483647 w 25"/>
                  <a:gd name="T3" fmla="*/ 2147483647 h 29"/>
                  <a:gd name="T4" fmla="*/ 2147483647 w 25"/>
                  <a:gd name="T5" fmla="*/ 2147483647 h 29"/>
                  <a:gd name="T6" fmla="*/ 2147483647 w 25"/>
                  <a:gd name="T7" fmla="*/ 2147483647 h 29"/>
                  <a:gd name="T8" fmla="*/ 2147483647 w 25"/>
                  <a:gd name="T9" fmla="*/ 2147483647 h 29"/>
                  <a:gd name="T10" fmla="*/ 2147483647 w 25"/>
                  <a:gd name="T11" fmla="*/ 2147483647 h 29"/>
                  <a:gd name="T12" fmla="*/ 2147483647 w 25"/>
                  <a:gd name="T13" fmla="*/ 2147483647 h 29"/>
                  <a:gd name="T14" fmla="*/ 2147483647 w 25"/>
                  <a:gd name="T15" fmla="*/ 2147483647 h 29"/>
                  <a:gd name="T16" fmla="*/ 2147483647 w 25"/>
                  <a:gd name="T17" fmla="*/ 2147483647 h 29"/>
                  <a:gd name="T18" fmla="*/ 2147483647 w 25"/>
                  <a:gd name="T19" fmla="*/ 2147483647 h 29"/>
                  <a:gd name="T20" fmla="*/ 2147483647 w 25"/>
                  <a:gd name="T21" fmla="*/ 2147483647 h 29"/>
                  <a:gd name="T22" fmla="*/ 2147483647 w 25"/>
                  <a:gd name="T23" fmla="*/ 2147483647 h 29"/>
                  <a:gd name="T24" fmla="*/ 2147483647 w 25"/>
                  <a:gd name="T25" fmla="*/ 2147483647 h 29"/>
                  <a:gd name="T26" fmla="*/ 2147483647 w 25"/>
                  <a:gd name="T27" fmla="*/ 2147483647 h 29"/>
                  <a:gd name="T28" fmla="*/ 2147483647 w 25"/>
                  <a:gd name="T29" fmla="*/ 2147483647 h 29"/>
                  <a:gd name="T30" fmla="*/ 2147483647 w 25"/>
                  <a:gd name="T31" fmla="*/ 2147483647 h 29"/>
                  <a:gd name="T32" fmla="*/ 2147483647 w 25"/>
                  <a:gd name="T33" fmla="*/ 2147483647 h 29"/>
                  <a:gd name="T34" fmla="*/ 2147483647 w 25"/>
                  <a:gd name="T35" fmla="*/ 2147483647 h 29"/>
                  <a:gd name="T36" fmla="*/ 2147483647 w 25"/>
                  <a:gd name="T37" fmla="*/ 2147483647 h 29"/>
                  <a:gd name="T38" fmla="*/ 2147483647 w 25"/>
                  <a:gd name="T39" fmla="*/ 2147483647 h 29"/>
                  <a:gd name="T40" fmla="*/ 2147483647 w 25"/>
                  <a:gd name="T41" fmla="*/ 2147483647 h 29"/>
                  <a:gd name="T42" fmla="*/ 2147483647 w 25"/>
                  <a:gd name="T43" fmla="*/ 2147483647 h 29"/>
                  <a:gd name="T44" fmla="*/ 2147483647 w 25"/>
                  <a:gd name="T45" fmla="*/ 2147483647 h 29"/>
                  <a:gd name="T46" fmla="*/ 2147483647 w 25"/>
                  <a:gd name="T47" fmla="*/ 2147483647 h 29"/>
                  <a:gd name="T48" fmla="*/ 2147483647 w 25"/>
                  <a:gd name="T49" fmla="*/ 2147483647 h 29"/>
                  <a:gd name="T50" fmla="*/ 2147483647 w 25"/>
                  <a:gd name="T51" fmla="*/ 2147483647 h 29"/>
                  <a:gd name="T52" fmla="*/ 2147483647 w 25"/>
                  <a:gd name="T53" fmla="*/ 2147483647 h 29"/>
                  <a:gd name="T54" fmla="*/ 2147483647 w 25"/>
                  <a:gd name="T55" fmla="*/ 2147483647 h 29"/>
                  <a:gd name="T56" fmla="*/ 2147483647 w 25"/>
                  <a:gd name="T57" fmla="*/ 2147483647 h 29"/>
                  <a:gd name="T58" fmla="*/ 2147483647 w 25"/>
                  <a:gd name="T59" fmla="*/ 2147483647 h 29"/>
                  <a:gd name="T60" fmla="*/ 2147483647 w 25"/>
                  <a:gd name="T61" fmla="*/ 0 h 29"/>
                  <a:gd name="T62" fmla="*/ 2147483647 w 25"/>
                  <a:gd name="T63" fmla="*/ 2147483647 h 29"/>
                  <a:gd name="T64" fmla="*/ 2147483647 w 25"/>
                  <a:gd name="T65" fmla="*/ 0 h 29"/>
                  <a:gd name="T66" fmla="*/ 2147483647 w 25"/>
                  <a:gd name="T67" fmla="*/ 2147483647 h 29"/>
                  <a:gd name="T68" fmla="*/ 2147483647 w 25"/>
                  <a:gd name="T69" fmla="*/ 2147483647 h 29"/>
                  <a:gd name="T70" fmla="*/ 2147483647 w 25"/>
                  <a:gd name="T71" fmla="*/ 2147483647 h 29"/>
                  <a:gd name="T72" fmla="*/ 2147483647 w 25"/>
                  <a:gd name="T73" fmla="*/ 2147483647 h 29"/>
                  <a:gd name="T74" fmla="*/ 2147483647 w 25"/>
                  <a:gd name="T75" fmla="*/ 2147483647 h 29"/>
                  <a:gd name="T76" fmla="*/ 2147483647 w 25"/>
                  <a:gd name="T77" fmla="*/ 2147483647 h 29"/>
                  <a:gd name="T78" fmla="*/ 2147483647 w 25"/>
                  <a:gd name="T79" fmla="*/ 2147483647 h 29"/>
                  <a:gd name="T80" fmla="*/ 2147483647 w 25"/>
                  <a:gd name="T81" fmla="*/ 2147483647 h 29"/>
                  <a:gd name="T82" fmla="*/ 2147483647 w 25"/>
                  <a:gd name="T83" fmla="*/ 2147483647 h 29"/>
                  <a:gd name="T84" fmla="*/ 2147483647 w 25"/>
                  <a:gd name="T85" fmla="*/ 2147483647 h 29"/>
                  <a:gd name="T86" fmla="*/ 2147483647 w 25"/>
                  <a:gd name="T87" fmla="*/ 2147483647 h 29"/>
                  <a:gd name="T88" fmla="*/ 2147483647 w 25"/>
                  <a:gd name="T89" fmla="*/ 2147483647 h 29"/>
                  <a:gd name="T90" fmla="*/ 2147483647 w 25"/>
                  <a:gd name="T91" fmla="*/ 2147483647 h 29"/>
                  <a:gd name="T92" fmla="*/ 2147483647 w 25"/>
                  <a:gd name="T93" fmla="*/ 2147483647 h 29"/>
                  <a:gd name="T94" fmla="*/ 2147483647 w 25"/>
                  <a:gd name="T95" fmla="*/ 2147483647 h 29"/>
                  <a:gd name="T96" fmla="*/ 2147483647 w 25"/>
                  <a:gd name="T97" fmla="*/ 2147483647 h 29"/>
                  <a:gd name="T98" fmla="*/ 2147483647 w 25"/>
                  <a:gd name="T99" fmla="*/ 2147483647 h 29"/>
                  <a:gd name="T100" fmla="*/ 2147483647 w 25"/>
                  <a:gd name="T101" fmla="*/ 2147483647 h 29"/>
                  <a:gd name="T102" fmla="*/ 2147483647 w 25"/>
                  <a:gd name="T103" fmla="*/ 2147483647 h 29"/>
                  <a:gd name="T104" fmla="*/ 2147483647 w 25"/>
                  <a:gd name="T105" fmla="*/ 2147483647 h 29"/>
                  <a:gd name="T106" fmla="*/ 2147483647 w 25"/>
                  <a:gd name="T107" fmla="*/ 2147483647 h 29"/>
                  <a:gd name="T108" fmla="*/ 2147483647 w 25"/>
                  <a:gd name="T109" fmla="*/ 2147483647 h 29"/>
                  <a:gd name="T110" fmla="*/ 0 w 25"/>
                  <a:gd name="T111" fmla="*/ 2147483647 h 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
                  <a:gd name="T169" fmla="*/ 0 h 29"/>
                  <a:gd name="T170" fmla="*/ 25 w 25"/>
                  <a:gd name="T171" fmla="*/ 29 h 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 h="29">
                    <a:moveTo>
                      <a:pt x="0" y="17"/>
                    </a:moveTo>
                    <a:lnTo>
                      <a:pt x="2" y="18"/>
                    </a:lnTo>
                    <a:lnTo>
                      <a:pt x="1" y="19"/>
                    </a:lnTo>
                    <a:lnTo>
                      <a:pt x="2" y="21"/>
                    </a:lnTo>
                    <a:lnTo>
                      <a:pt x="3" y="23"/>
                    </a:lnTo>
                    <a:lnTo>
                      <a:pt x="4" y="23"/>
                    </a:lnTo>
                    <a:lnTo>
                      <a:pt x="4" y="22"/>
                    </a:lnTo>
                    <a:lnTo>
                      <a:pt x="5" y="23"/>
                    </a:lnTo>
                    <a:lnTo>
                      <a:pt x="6" y="23"/>
                    </a:lnTo>
                    <a:lnTo>
                      <a:pt x="8" y="19"/>
                    </a:lnTo>
                    <a:lnTo>
                      <a:pt x="9" y="19"/>
                    </a:lnTo>
                    <a:lnTo>
                      <a:pt x="8" y="24"/>
                    </a:lnTo>
                    <a:lnTo>
                      <a:pt x="9" y="27"/>
                    </a:lnTo>
                    <a:lnTo>
                      <a:pt x="11" y="28"/>
                    </a:lnTo>
                    <a:lnTo>
                      <a:pt x="14" y="26"/>
                    </a:lnTo>
                    <a:lnTo>
                      <a:pt x="16" y="24"/>
                    </a:lnTo>
                    <a:lnTo>
                      <a:pt x="16" y="23"/>
                    </a:lnTo>
                    <a:lnTo>
                      <a:pt x="16" y="22"/>
                    </a:lnTo>
                    <a:lnTo>
                      <a:pt x="19" y="20"/>
                    </a:lnTo>
                    <a:lnTo>
                      <a:pt x="20" y="18"/>
                    </a:lnTo>
                    <a:lnTo>
                      <a:pt x="22" y="18"/>
                    </a:lnTo>
                    <a:lnTo>
                      <a:pt x="24" y="14"/>
                    </a:lnTo>
                    <a:lnTo>
                      <a:pt x="24" y="10"/>
                    </a:lnTo>
                    <a:lnTo>
                      <a:pt x="22" y="8"/>
                    </a:lnTo>
                    <a:lnTo>
                      <a:pt x="21" y="6"/>
                    </a:lnTo>
                    <a:lnTo>
                      <a:pt x="22" y="4"/>
                    </a:lnTo>
                    <a:lnTo>
                      <a:pt x="21" y="0"/>
                    </a:lnTo>
                    <a:lnTo>
                      <a:pt x="19" y="1"/>
                    </a:lnTo>
                    <a:lnTo>
                      <a:pt x="17" y="0"/>
                    </a:lnTo>
                    <a:lnTo>
                      <a:pt x="15" y="1"/>
                    </a:lnTo>
                    <a:lnTo>
                      <a:pt x="15" y="3"/>
                    </a:lnTo>
                    <a:lnTo>
                      <a:pt x="16" y="2"/>
                    </a:lnTo>
                    <a:lnTo>
                      <a:pt x="17" y="5"/>
                    </a:lnTo>
                    <a:lnTo>
                      <a:pt x="16" y="6"/>
                    </a:lnTo>
                    <a:lnTo>
                      <a:pt x="15" y="8"/>
                    </a:lnTo>
                    <a:lnTo>
                      <a:pt x="13" y="7"/>
                    </a:lnTo>
                    <a:lnTo>
                      <a:pt x="11" y="7"/>
                    </a:lnTo>
                    <a:lnTo>
                      <a:pt x="12" y="9"/>
                    </a:lnTo>
                    <a:lnTo>
                      <a:pt x="13" y="12"/>
                    </a:lnTo>
                    <a:lnTo>
                      <a:pt x="12" y="13"/>
                    </a:lnTo>
                    <a:lnTo>
                      <a:pt x="11" y="10"/>
                    </a:lnTo>
                    <a:lnTo>
                      <a:pt x="10" y="7"/>
                    </a:lnTo>
                    <a:lnTo>
                      <a:pt x="8" y="7"/>
                    </a:lnTo>
                    <a:lnTo>
                      <a:pt x="7" y="8"/>
                    </a:lnTo>
                    <a:lnTo>
                      <a:pt x="9" y="10"/>
                    </a:lnTo>
                    <a:lnTo>
                      <a:pt x="9" y="12"/>
                    </a:lnTo>
                    <a:lnTo>
                      <a:pt x="7" y="10"/>
                    </a:lnTo>
                    <a:lnTo>
                      <a:pt x="4" y="12"/>
                    </a:lnTo>
                    <a:lnTo>
                      <a:pt x="4" y="14"/>
                    </a:lnTo>
                    <a:lnTo>
                      <a:pt x="3" y="15"/>
                    </a:lnTo>
                    <a:lnTo>
                      <a:pt x="1" y="15"/>
                    </a:lnTo>
                    <a:lnTo>
                      <a:pt x="0" y="17"/>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43" name="Freeform 116"/>
              <p:cNvSpPr>
                <a:spLocks/>
              </p:cNvSpPr>
              <p:nvPr/>
            </p:nvSpPr>
            <p:spPr bwMode="auto">
              <a:xfrm>
                <a:off x="8431213" y="1981200"/>
                <a:ext cx="52387" cy="30163"/>
              </a:xfrm>
              <a:custGeom>
                <a:avLst/>
                <a:gdLst>
                  <a:gd name="T0" fmla="*/ 0 w 33"/>
                  <a:gd name="T1" fmla="*/ 2147483647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2147483647 w 33"/>
                  <a:gd name="T15" fmla="*/ 2147483647 h 19"/>
                  <a:gd name="T16" fmla="*/ 2147483647 w 33"/>
                  <a:gd name="T17" fmla="*/ 2147483647 h 19"/>
                  <a:gd name="T18" fmla="*/ 2147483647 w 33"/>
                  <a:gd name="T19" fmla="*/ 2147483647 h 19"/>
                  <a:gd name="T20" fmla="*/ 2147483647 w 33"/>
                  <a:gd name="T21" fmla="*/ 2147483647 h 19"/>
                  <a:gd name="T22" fmla="*/ 2147483647 w 33"/>
                  <a:gd name="T23" fmla="*/ 2147483647 h 19"/>
                  <a:gd name="T24" fmla="*/ 2147483647 w 33"/>
                  <a:gd name="T25" fmla="*/ 2147483647 h 19"/>
                  <a:gd name="T26" fmla="*/ 2147483647 w 33"/>
                  <a:gd name="T27" fmla="*/ 0 h 19"/>
                  <a:gd name="T28" fmla="*/ 2147483647 w 33"/>
                  <a:gd name="T29" fmla="*/ 2147483647 h 19"/>
                  <a:gd name="T30" fmla="*/ 2147483647 w 33"/>
                  <a:gd name="T31" fmla="*/ 2147483647 h 19"/>
                  <a:gd name="T32" fmla="*/ 2147483647 w 33"/>
                  <a:gd name="T33" fmla="*/ 2147483647 h 19"/>
                  <a:gd name="T34" fmla="*/ 2147483647 w 33"/>
                  <a:gd name="T35" fmla="*/ 2147483647 h 19"/>
                  <a:gd name="T36" fmla="*/ 2147483647 w 33"/>
                  <a:gd name="T37" fmla="*/ 2147483647 h 19"/>
                  <a:gd name="T38" fmla="*/ 2147483647 w 33"/>
                  <a:gd name="T39" fmla="*/ 2147483647 h 19"/>
                  <a:gd name="T40" fmla="*/ 2147483647 w 33"/>
                  <a:gd name="T41" fmla="*/ 2147483647 h 19"/>
                  <a:gd name="T42" fmla="*/ 2147483647 w 33"/>
                  <a:gd name="T43" fmla="*/ 2147483647 h 19"/>
                  <a:gd name="T44" fmla="*/ 2147483647 w 33"/>
                  <a:gd name="T45" fmla="*/ 2147483647 h 19"/>
                  <a:gd name="T46" fmla="*/ 0 w 33"/>
                  <a:gd name="T47" fmla="*/ 2147483647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19"/>
                  <a:gd name="T74" fmla="*/ 33 w 33"/>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19">
                    <a:moveTo>
                      <a:pt x="0" y="14"/>
                    </a:moveTo>
                    <a:lnTo>
                      <a:pt x="3" y="17"/>
                    </a:lnTo>
                    <a:lnTo>
                      <a:pt x="4" y="18"/>
                    </a:lnTo>
                    <a:lnTo>
                      <a:pt x="7" y="18"/>
                    </a:lnTo>
                    <a:lnTo>
                      <a:pt x="12" y="15"/>
                    </a:lnTo>
                    <a:lnTo>
                      <a:pt x="16" y="14"/>
                    </a:lnTo>
                    <a:lnTo>
                      <a:pt x="19" y="14"/>
                    </a:lnTo>
                    <a:lnTo>
                      <a:pt x="29" y="11"/>
                    </a:lnTo>
                    <a:lnTo>
                      <a:pt x="31" y="10"/>
                    </a:lnTo>
                    <a:lnTo>
                      <a:pt x="32" y="6"/>
                    </a:lnTo>
                    <a:lnTo>
                      <a:pt x="30" y="6"/>
                    </a:lnTo>
                    <a:lnTo>
                      <a:pt x="27" y="6"/>
                    </a:lnTo>
                    <a:lnTo>
                      <a:pt x="24" y="3"/>
                    </a:lnTo>
                    <a:lnTo>
                      <a:pt x="25" y="0"/>
                    </a:lnTo>
                    <a:lnTo>
                      <a:pt x="21" y="2"/>
                    </a:lnTo>
                    <a:lnTo>
                      <a:pt x="24" y="3"/>
                    </a:lnTo>
                    <a:lnTo>
                      <a:pt x="22" y="5"/>
                    </a:lnTo>
                    <a:lnTo>
                      <a:pt x="21" y="1"/>
                    </a:lnTo>
                    <a:lnTo>
                      <a:pt x="10" y="4"/>
                    </a:lnTo>
                    <a:lnTo>
                      <a:pt x="7" y="6"/>
                    </a:lnTo>
                    <a:lnTo>
                      <a:pt x="11" y="7"/>
                    </a:lnTo>
                    <a:lnTo>
                      <a:pt x="5" y="8"/>
                    </a:lnTo>
                    <a:lnTo>
                      <a:pt x="3" y="11"/>
                    </a:lnTo>
                    <a:lnTo>
                      <a:pt x="0" y="14"/>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44" name="Freeform 117"/>
              <p:cNvSpPr>
                <a:spLocks/>
              </p:cNvSpPr>
              <p:nvPr/>
            </p:nvSpPr>
            <p:spPr bwMode="auto">
              <a:xfrm>
                <a:off x="9307513" y="1016000"/>
                <a:ext cx="49212" cy="31750"/>
              </a:xfrm>
              <a:custGeom>
                <a:avLst/>
                <a:gdLst>
                  <a:gd name="T0" fmla="*/ 0 w 31"/>
                  <a:gd name="T1" fmla="*/ 2147483647 h 20"/>
                  <a:gd name="T2" fmla="*/ 0 w 31"/>
                  <a:gd name="T3" fmla="*/ 2147483647 h 20"/>
                  <a:gd name="T4" fmla="*/ 2147483647 w 31"/>
                  <a:gd name="T5" fmla="*/ 2147483647 h 20"/>
                  <a:gd name="T6" fmla="*/ 2147483647 w 31"/>
                  <a:gd name="T7" fmla="*/ 2147483647 h 20"/>
                  <a:gd name="T8" fmla="*/ 2147483647 w 31"/>
                  <a:gd name="T9" fmla="*/ 2147483647 h 20"/>
                  <a:gd name="T10" fmla="*/ 2147483647 w 31"/>
                  <a:gd name="T11" fmla="*/ 2147483647 h 20"/>
                  <a:gd name="T12" fmla="*/ 2147483647 w 31"/>
                  <a:gd name="T13" fmla="*/ 2147483647 h 20"/>
                  <a:gd name="T14" fmla="*/ 2147483647 w 31"/>
                  <a:gd name="T15" fmla="*/ 2147483647 h 20"/>
                  <a:gd name="T16" fmla="*/ 2147483647 w 31"/>
                  <a:gd name="T17" fmla="*/ 2147483647 h 20"/>
                  <a:gd name="T18" fmla="*/ 2147483647 w 31"/>
                  <a:gd name="T19" fmla="*/ 2147483647 h 20"/>
                  <a:gd name="T20" fmla="*/ 2147483647 w 31"/>
                  <a:gd name="T21" fmla="*/ 2147483647 h 20"/>
                  <a:gd name="T22" fmla="*/ 2147483647 w 31"/>
                  <a:gd name="T23" fmla="*/ 2147483647 h 20"/>
                  <a:gd name="T24" fmla="*/ 2147483647 w 31"/>
                  <a:gd name="T25" fmla="*/ 2147483647 h 20"/>
                  <a:gd name="T26" fmla="*/ 2147483647 w 31"/>
                  <a:gd name="T27" fmla="*/ 2147483647 h 20"/>
                  <a:gd name="T28" fmla="*/ 2147483647 w 31"/>
                  <a:gd name="T29" fmla="*/ 2147483647 h 20"/>
                  <a:gd name="T30" fmla="*/ 2147483647 w 31"/>
                  <a:gd name="T31" fmla="*/ 2147483647 h 20"/>
                  <a:gd name="T32" fmla="*/ 2147483647 w 31"/>
                  <a:gd name="T33" fmla="*/ 2147483647 h 20"/>
                  <a:gd name="T34" fmla="*/ 2147483647 w 31"/>
                  <a:gd name="T35" fmla="*/ 2147483647 h 20"/>
                  <a:gd name="T36" fmla="*/ 2147483647 w 31"/>
                  <a:gd name="T37" fmla="*/ 2147483647 h 20"/>
                  <a:gd name="T38" fmla="*/ 2147483647 w 31"/>
                  <a:gd name="T39" fmla="*/ 2147483647 h 20"/>
                  <a:gd name="T40" fmla="*/ 2147483647 w 31"/>
                  <a:gd name="T41" fmla="*/ 2147483647 h 20"/>
                  <a:gd name="T42" fmla="*/ 2147483647 w 31"/>
                  <a:gd name="T43" fmla="*/ 2147483647 h 20"/>
                  <a:gd name="T44" fmla="*/ 2147483647 w 31"/>
                  <a:gd name="T45" fmla="*/ 2147483647 h 20"/>
                  <a:gd name="T46" fmla="*/ 2147483647 w 31"/>
                  <a:gd name="T47" fmla="*/ 2147483647 h 20"/>
                  <a:gd name="T48" fmla="*/ 2147483647 w 31"/>
                  <a:gd name="T49" fmla="*/ 2147483647 h 20"/>
                  <a:gd name="T50" fmla="*/ 2147483647 w 31"/>
                  <a:gd name="T51" fmla="*/ 2147483647 h 20"/>
                  <a:gd name="T52" fmla="*/ 2147483647 w 31"/>
                  <a:gd name="T53" fmla="*/ 2147483647 h 20"/>
                  <a:gd name="T54" fmla="*/ 2147483647 w 31"/>
                  <a:gd name="T55" fmla="*/ 2147483647 h 20"/>
                  <a:gd name="T56" fmla="*/ 2147483647 w 31"/>
                  <a:gd name="T57" fmla="*/ 2147483647 h 20"/>
                  <a:gd name="T58" fmla="*/ 2147483647 w 31"/>
                  <a:gd name="T59" fmla="*/ 2147483647 h 20"/>
                  <a:gd name="T60" fmla="*/ 2147483647 w 31"/>
                  <a:gd name="T61" fmla="*/ 2147483647 h 20"/>
                  <a:gd name="T62" fmla="*/ 2147483647 w 31"/>
                  <a:gd name="T63" fmla="*/ 2147483647 h 20"/>
                  <a:gd name="T64" fmla="*/ 2147483647 w 31"/>
                  <a:gd name="T65" fmla="*/ 2147483647 h 20"/>
                  <a:gd name="T66" fmla="*/ 2147483647 w 31"/>
                  <a:gd name="T67" fmla="*/ 2147483647 h 20"/>
                  <a:gd name="T68" fmla="*/ 2147483647 w 31"/>
                  <a:gd name="T69" fmla="*/ 2147483647 h 20"/>
                  <a:gd name="T70" fmla="*/ 2147483647 w 31"/>
                  <a:gd name="T71" fmla="*/ 2147483647 h 20"/>
                  <a:gd name="T72" fmla="*/ 2147483647 w 31"/>
                  <a:gd name="T73" fmla="*/ 2147483647 h 20"/>
                  <a:gd name="T74" fmla="*/ 2147483647 w 31"/>
                  <a:gd name="T75" fmla="*/ 0 h 20"/>
                  <a:gd name="T76" fmla="*/ 2147483647 w 31"/>
                  <a:gd name="T77" fmla="*/ 2147483647 h 20"/>
                  <a:gd name="T78" fmla="*/ 2147483647 w 31"/>
                  <a:gd name="T79" fmla="*/ 2147483647 h 20"/>
                  <a:gd name="T80" fmla="*/ 2147483647 w 31"/>
                  <a:gd name="T81" fmla="*/ 2147483647 h 20"/>
                  <a:gd name="T82" fmla="*/ 2147483647 w 31"/>
                  <a:gd name="T83" fmla="*/ 2147483647 h 20"/>
                  <a:gd name="T84" fmla="*/ 2147483647 w 31"/>
                  <a:gd name="T85" fmla="*/ 2147483647 h 20"/>
                  <a:gd name="T86" fmla="*/ 2147483647 w 31"/>
                  <a:gd name="T87" fmla="*/ 2147483647 h 20"/>
                  <a:gd name="T88" fmla="*/ 2147483647 w 31"/>
                  <a:gd name="T89" fmla="*/ 2147483647 h 20"/>
                  <a:gd name="T90" fmla="*/ 2147483647 w 31"/>
                  <a:gd name="T91" fmla="*/ 2147483647 h 20"/>
                  <a:gd name="T92" fmla="*/ 2147483647 w 31"/>
                  <a:gd name="T93" fmla="*/ 2147483647 h 20"/>
                  <a:gd name="T94" fmla="*/ 2147483647 w 31"/>
                  <a:gd name="T95" fmla="*/ 2147483647 h 20"/>
                  <a:gd name="T96" fmla="*/ 2147483647 w 31"/>
                  <a:gd name="T97" fmla="*/ 2147483647 h 20"/>
                  <a:gd name="T98" fmla="*/ 2147483647 w 31"/>
                  <a:gd name="T99" fmla="*/ 2147483647 h 20"/>
                  <a:gd name="T100" fmla="*/ 2147483647 w 31"/>
                  <a:gd name="T101" fmla="*/ 2147483647 h 20"/>
                  <a:gd name="T102" fmla="*/ 2147483647 w 31"/>
                  <a:gd name="T103" fmla="*/ 2147483647 h 20"/>
                  <a:gd name="T104" fmla="*/ 2147483647 w 31"/>
                  <a:gd name="T105" fmla="*/ 2147483647 h 20"/>
                  <a:gd name="T106" fmla="*/ 0 w 31"/>
                  <a:gd name="T107" fmla="*/ 2147483647 h 20"/>
                  <a:gd name="T108" fmla="*/ 0 w 31"/>
                  <a:gd name="T109" fmla="*/ 2147483647 h 20"/>
                  <a:gd name="T110" fmla="*/ 0 w 31"/>
                  <a:gd name="T111" fmla="*/ 2147483647 h 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
                  <a:gd name="T169" fmla="*/ 0 h 20"/>
                  <a:gd name="T170" fmla="*/ 31 w 31"/>
                  <a:gd name="T171" fmla="*/ 20 h 2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 h="20">
                    <a:moveTo>
                      <a:pt x="0" y="11"/>
                    </a:moveTo>
                    <a:lnTo>
                      <a:pt x="0" y="14"/>
                    </a:lnTo>
                    <a:lnTo>
                      <a:pt x="5" y="12"/>
                    </a:lnTo>
                    <a:lnTo>
                      <a:pt x="8" y="11"/>
                    </a:lnTo>
                    <a:lnTo>
                      <a:pt x="5" y="15"/>
                    </a:lnTo>
                    <a:lnTo>
                      <a:pt x="8" y="17"/>
                    </a:lnTo>
                    <a:lnTo>
                      <a:pt x="12" y="19"/>
                    </a:lnTo>
                    <a:lnTo>
                      <a:pt x="15" y="17"/>
                    </a:lnTo>
                    <a:lnTo>
                      <a:pt x="14" y="16"/>
                    </a:lnTo>
                    <a:lnTo>
                      <a:pt x="15" y="14"/>
                    </a:lnTo>
                    <a:lnTo>
                      <a:pt x="17" y="14"/>
                    </a:lnTo>
                    <a:lnTo>
                      <a:pt x="20" y="14"/>
                    </a:lnTo>
                    <a:lnTo>
                      <a:pt x="21" y="13"/>
                    </a:lnTo>
                    <a:lnTo>
                      <a:pt x="22" y="12"/>
                    </a:lnTo>
                    <a:lnTo>
                      <a:pt x="23" y="14"/>
                    </a:lnTo>
                    <a:lnTo>
                      <a:pt x="30" y="8"/>
                    </a:lnTo>
                    <a:lnTo>
                      <a:pt x="29" y="7"/>
                    </a:lnTo>
                    <a:lnTo>
                      <a:pt x="25" y="8"/>
                    </a:lnTo>
                    <a:lnTo>
                      <a:pt x="24" y="10"/>
                    </a:lnTo>
                    <a:lnTo>
                      <a:pt x="20" y="11"/>
                    </a:lnTo>
                    <a:lnTo>
                      <a:pt x="19" y="10"/>
                    </a:lnTo>
                    <a:lnTo>
                      <a:pt x="21" y="9"/>
                    </a:lnTo>
                    <a:lnTo>
                      <a:pt x="19" y="8"/>
                    </a:lnTo>
                    <a:lnTo>
                      <a:pt x="18" y="9"/>
                    </a:lnTo>
                    <a:lnTo>
                      <a:pt x="18" y="8"/>
                    </a:lnTo>
                    <a:lnTo>
                      <a:pt x="18" y="7"/>
                    </a:lnTo>
                    <a:lnTo>
                      <a:pt x="23" y="3"/>
                    </a:lnTo>
                    <a:lnTo>
                      <a:pt x="21" y="2"/>
                    </a:lnTo>
                    <a:lnTo>
                      <a:pt x="19" y="3"/>
                    </a:lnTo>
                    <a:lnTo>
                      <a:pt x="19" y="2"/>
                    </a:lnTo>
                    <a:lnTo>
                      <a:pt x="18" y="3"/>
                    </a:lnTo>
                    <a:lnTo>
                      <a:pt x="17" y="4"/>
                    </a:lnTo>
                    <a:lnTo>
                      <a:pt x="15" y="4"/>
                    </a:lnTo>
                    <a:lnTo>
                      <a:pt x="14" y="4"/>
                    </a:lnTo>
                    <a:lnTo>
                      <a:pt x="15" y="1"/>
                    </a:lnTo>
                    <a:lnTo>
                      <a:pt x="13" y="1"/>
                    </a:lnTo>
                    <a:lnTo>
                      <a:pt x="12" y="2"/>
                    </a:lnTo>
                    <a:lnTo>
                      <a:pt x="11" y="0"/>
                    </a:lnTo>
                    <a:lnTo>
                      <a:pt x="10" y="1"/>
                    </a:lnTo>
                    <a:lnTo>
                      <a:pt x="8" y="2"/>
                    </a:lnTo>
                    <a:lnTo>
                      <a:pt x="7" y="2"/>
                    </a:lnTo>
                    <a:lnTo>
                      <a:pt x="6" y="3"/>
                    </a:lnTo>
                    <a:lnTo>
                      <a:pt x="10" y="5"/>
                    </a:lnTo>
                    <a:lnTo>
                      <a:pt x="13" y="6"/>
                    </a:lnTo>
                    <a:lnTo>
                      <a:pt x="14" y="7"/>
                    </a:lnTo>
                    <a:lnTo>
                      <a:pt x="13" y="8"/>
                    </a:lnTo>
                    <a:lnTo>
                      <a:pt x="9" y="6"/>
                    </a:lnTo>
                    <a:lnTo>
                      <a:pt x="8" y="7"/>
                    </a:lnTo>
                    <a:lnTo>
                      <a:pt x="8" y="6"/>
                    </a:lnTo>
                    <a:lnTo>
                      <a:pt x="6" y="6"/>
                    </a:lnTo>
                    <a:lnTo>
                      <a:pt x="5" y="5"/>
                    </a:lnTo>
                    <a:lnTo>
                      <a:pt x="5" y="8"/>
                    </a:lnTo>
                    <a:lnTo>
                      <a:pt x="0" y="8"/>
                    </a:lnTo>
                    <a:lnTo>
                      <a:pt x="0" y="10"/>
                    </a:lnTo>
                    <a:lnTo>
                      <a:pt x="0" y="11"/>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45" name="Freeform 118"/>
              <p:cNvSpPr>
                <a:spLocks/>
              </p:cNvSpPr>
              <p:nvPr/>
            </p:nvSpPr>
            <p:spPr bwMode="auto">
              <a:xfrm>
                <a:off x="9232901" y="1079500"/>
                <a:ext cx="28575" cy="26988"/>
              </a:xfrm>
              <a:custGeom>
                <a:avLst/>
                <a:gdLst>
                  <a:gd name="T0" fmla="*/ 0 w 18"/>
                  <a:gd name="T1" fmla="*/ 2147483647 h 17"/>
                  <a:gd name="T2" fmla="*/ 2147483647 w 18"/>
                  <a:gd name="T3" fmla="*/ 2147483647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2147483647 w 18"/>
                  <a:gd name="T25" fmla="*/ 2147483647 h 17"/>
                  <a:gd name="T26" fmla="*/ 2147483647 w 18"/>
                  <a:gd name="T27" fmla="*/ 2147483647 h 17"/>
                  <a:gd name="T28" fmla="*/ 2147483647 w 18"/>
                  <a:gd name="T29" fmla="*/ 2147483647 h 17"/>
                  <a:gd name="T30" fmla="*/ 2147483647 w 18"/>
                  <a:gd name="T31" fmla="*/ 2147483647 h 17"/>
                  <a:gd name="T32" fmla="*/ 2147483647 w 18"/>
                  <a:gd name="T33" fmla="*/ 2147483647 h 17"/>
                  <a:gd name="T34" fmla="*/ 2147483647 w 18"/>
                  <a:gd name="T35" fmla="*/ 2147483647 h 17"/>
                  <a:gd name="T36" fmla="*/ 2147483647 w 18"/>
                  <a:gd name="T37" fmla="*/ 2147483647 h 17"/>
                  <a:gd name="T38" fmla="*/ 2147483647 w 18"/>
                  <a:gd name="T39" fmla="*/ 0 h 17"/>
                  <a:gd name="T40" fmla="*/ 2147483647 w 18"/>
                  <a:gd name="T41" fmla="*/ 0 h 17"/>
                  <a:gd name="T42" fmla="*/ 0 w 18"/>
                  <a:gd name="T43" fmla="*/ 2147483647 h 17"/>
                  <a:gd name="T44" fmla="*/ 0 w 18"/>
                  <a:gd name="T45" fmla="*/ 2147483647 h 17"/>
                  <a:gd name="T46" fmla="*/ 2147483647 w 18"/>
                  <a:gd name="T47" fmla="*/ 2147483647 h 17"/>
                  <a:gd name="T48" fmla="*/ 2147483647 w 18"/>
                  <a:gd name="T49" fmla="*/ 2147483647 h 17"/>
                  <a:gd name="T50" fmla="*/ 0 w 18"/>
                  <a:gd name="T51" fmla="*/ 2147483647 h 17"/>
                  <a:gd name="T52" fmla="*/ 0 w 18"/>
                  <a:gd name="T53" fmla="*/ 2147483647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7"/>
                  <a:gd name="T83" fmla="*/ 18 w 1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7">
                    <a:moveTo>
                      <a:pt x="0" y="11"/>
                    </a:moveTo>
                    <a:lnTo>
                      <a:pt x="1" y="10"/>
                    </a:lnTo>
                    <a:lnTo>
                      <a:pt x="2" y="11"/>
                    </a:lnTo>
                    <a:lnTo>
                      <a:pt x="5" y="15"/>
                    </a:lnTo>
                    <a:lnTo>
                      <a:pt x="8" y="16"/>
                    </a:lnTo>
                    <a:lnTo>
                      <a:pt x="11" y="15"/>
                    </a:lnTo>
                    <a:lnTo>
                      <a:pt x="12" y="15"/>
                    </a:lnTo>
                    <a:lnTo>
                      <a:pt x="13" y="14"/>
                    </a:lnTo>
                    <a:lnTo>
                      <a:pt x="15" y="11"/>
                    </a:lnTo>
                    <a:lnTo>
                      <a:pt x="17" y="9"/>
                    </a:lnTo>
                    <a:lnTo>
                      <a:pt x="16" y="6"/>
                    </a:lnTo>
                    <a:lnTo>
                      <a:pt x="15" y="6"/>
                    </a:lnTo>
                    <a:lnTo>
                      <a:pt x="14" y="4"/>
                    </a:lnTo>
                    <a:lnTo>
                      <a:pt x="12" y="3"/>
                    </a:lnTo>
                    <a:lnTo>
                      <a:pt x="11" y="3"/>
                    </a:lnTo>
                    <a:lnTo>
                      <a:pt x="7" y="2"/>
                    </a:lnTo>
                    <a:lnTo>
                      <a:pt x="6" y="3"/>
                    </a:lnTo>
                    <a:lnTo>
                      <a:pt x="5" y="3"/>
                    </a:lnTo>
                    <a:lnTo>
                      <a:pt x="6" y="2"/>
                    </a:lnTo>
                    <a:lnTo>
                      <a:pt x="5" y="0"/>
                    </a:lnTo>
                    <a:lnTo>
                      <a:pt x="1" y="0"/>
                    </a:lnTo>
                    <a:lnTo>
                      <a:pt x="0" y="2"/>
                    </a:lnTo>
                    <a:lnTo>
                      <a:pt x="0" y="4"/>
                    </a:lnTo>
                    <a:lnTo>
                      <a:pt x="1" y="6"/>
                    </a:lnTo>
                    <a:lnTo>
                      <a:pt x="2" y="8"/>
                    </a:lnTo>
                    <a:lnTo>
                      <a:pt x="0" y="9"/>
                    </a:lnTo>
                    <a:lnTo>
                      <a:pt x="0" y="1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46" name="Freeform 119"/>
              <p:cNvSpPr>
                <a:spLocks/>
              </p:cNvSpPr>
              <p:nvPr/>
            </p:nvSpPr>
            <p:spPr bwMode="auto">
              <a:xfrm>
                <a:off x="9078913" y="1157288"/>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6"/>
                    </a:lnTo>
                    <a:lnTo>
                      <a:pt x="2" y="3"/>
                    </a:lnTo>
                    <a:lnTo>
                      <a:pt x="8" y="1"/>
                    </a:lnTo>
                    <a:lnTo>
                      <a:pt x="13" y="0"/>
                    </a:lnTo>
                    <a:lnTo>
                      <a:pt x="16" y="0"/>
                    </a:lnTo>
                    <a:lnTo>
                      <a:pt x="16" y="2"/>
                    </a:lnTo>
                    <a:lnTo>
                      <a:pt x="14" y="6"/>
                    </a:lnTo>
                    <a:lnTo>
                      <a:pt x="14" y="8"/>
                    </a:lnTo>
                    <a:lnTo>
                      <a:pt x="16" y="13"/>
                    </a:lnTo>
                    <a:lnTo>
                      <a:pt x="12" y="14"/>
                    </a:lnTo>
                    <a:lnTo>
                      <a:pt x="11" y="13"/>
                    </a:lnTo>
                    <a:lnTo>
                      <a:pt x="9" y="16"/>
                    </a:lnTo>
                    <a:lnTo>
                      <a:pt x="7" y="14"/>
                    </a:lnTo>
                    <a:lnTo>
                      <a:pt x="8" y="11"/>
                    </a:lnTo>
                    <a:lnTo>
                      <a:pt x="4" y="10"/>
                    </a:lnTo>
                    <a:lnTo>
                      <a:pt x="6" y="12"/>
                    </a:lnTo>
                    <a:lnTo>
                      <a:pt x="4" y="13"/>
                    </a:lnTo>
                    <a:lnTo>
                      <a:pt x="3" y="14"/>
                    </a:lnTo>
                    <a:lnTo>
                      <a:pt x="2" y="14"/>
                    </a:lnTo>
                    <a:lnTo>
                      <a:pt x="0" y="11"/>
                    </a:lnTo>
                    <a:lnTo>
                      <a:pt x="0" y="8"/>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47" name="Freeform 120"/>
              <p:cNvSpPr>
                <a:spLocks/>
              </p:cNvSpPr>
              <p:nvPr/>
            </p:nvSpPr>
            <p:spPr bwMode="auto">
              <a:xfrm>
                <a:off x="9174163" y="1127125"/>
                <a:ext cx="36512" cy="26988"/>
              </a:xfrm>
              <a:custGeom>
                <a:avLst/>
                <a:gdLst>
                  <a:gd name="T0" fmla="*/ 0 w 23"/>
                  <a:gd name="T1" fmla="*/ 2147483647 h 17"/>
                  <a:gd name="T2" fmla="*/ 2147483647 w 23"/>
                  <a:gd name="T3" fmla="*/ 2147483647 h 17"/>
                  <a:gd name="T4" fmla="*/ 2147483647 w 23"/>
                  <a:gd name="T5" fmla="*/ 2147483647 h 17"/>
                  <a:gd name="T6" fmla="*/ 2147483647 w 23"/>
                  <a:gd name="T7" fmla="*/ 2147483647 h 17"/>
                  <a:gd name="T8" fmla="*/ 2147483647 w 23"/>
                  <a:gd name="T9" fmla="*/ 2147483647 h 17"/>
                  <a:gd name="T10" fmla="*/ 2147483647 w 23"/>
                  <a:gd name="T11" fmla="*/ 2147483647 h 17"/>
                  <a:gd name="T12" fmla="*/ 2147483647 w 23"/>
                  <a:gd name="T13" fmla="*/ 2147483647 h 17"/>
                  <a:gd name="T14" fmla="*/ 2147483647 w 23"/>
                  <a:gd name="T15" fmla="*/ 2147483647 h 17"/>
                  <a:gd name="T16" fmla="*/ 2147483647 w 23"/>
                  <a:gd name="T17" fmla="*/ 2147483647 h 17"/>
                  <a:gd name="T18" fmla="*/ 2147483647 w 23"/>
                  <a:gd name="T19" fmla="*/ 2147483647 h 17"/>
                  <a:gd name="T20" fmla="*/ 2147483647 w 23"/>
                  <a:gd name="T21" fmla="*/ 2147483647 h 17"/>
                  <a:gd name="T22" fmla="*/ 2147483647 w 23"/>
                  <a:gd name="T23" fmla="*/ 2147483647 h 17"/>
                  <a:gd name="T24" fmla="*/ 2147483647 w 23"/>
                  <a:gd name="T25" fmla="*/ 2147483647 h 17"/>
                  <a:gd name="T26" fmla="*/ 2147483647 w 23"/>
                  <a:gd name="T27" fmla="*/ 2147483647 h 17"/>
                  <a:gd name="T28" fmla="*/ 2147483647 w 23"/>
                  <a:gd name="T29" fmla="*/ 2147483647 h 17"/>
                  <a:gd name="T30" fmla="*/ 2147483647 w 23"/>
                  <a:gd name="T31" fmla="*/ 2147483647 h 17"/>
                  <a:gd name="T32" fmla="*/ 2147483647 w 23"/>
                  <a:gd name="T33" fmla="*/ 2147483647 h 17"/>
                  <a:gd name="T34" fmla="*/ 2147483647 w 23"/>
                  <a:gd name="T35" fmla="*/ 2147483647 h 17"/>
                  <a:gd name="T36" fmla="*/ 2147483647 w 23"/>
                  <a:gd name="T37" fmla="*/ 2147483647 h 17"/>
                  <a:gd name="T38" fmla="*/ 2147483647 w 23"/>
                  <a:gd name="T39" fmla="*/ 2147483647 h 17"/>
                  <a:gd name="T40" fmla="*/ 2147483647 w 23"/>
                  <a:gd name="T41" fmla="*/ 2147483647 h 17"/>
                  <a:gd name="T42" fmla="*/ 2147483647 w 23"/>
                  <a:gd name="T43" fmla="*/ 2147483647 h 17"/>
                  <a:gd name="T44" fmla="*/ 2147483647 w 23"/>
                  <a:gd name="T45" fmla="*/ 2147483647 h 17"/>
                  <a:gd name="T46" fmla="*/ 2147483647 w 23"/>
                  <a:gd name="T47" fmla="*/ 0 h 17"/>
                  <a:gd name="T48" fmla="*/ 2147483647 w 23"/>
                  <a:gd name="T49" fmla="*/ 0 h 17"/>
                  <a:gd name="T50" fmla="*/ 2147483647 w 23"/>
                  <a:gd name="T51" fmla="*/ 2147483647 h 17"/>
                  <a:gd name="T52" fmla="*/ 2147483647 w 23"/>
                  <a:gd name="T53" fmla="*/ 2147483647 h 17"/>
                  <a:gd name="T54" fmla="*/ 2147483647 w 23"/>
                  <a:gd name="T55" fmla="*/ 0 h 17"/>
                  <a:gd name="T56" fmla="*/ 2147483647 w 23"/>
                  <a:gd name="T57" fmla="*/ 0 h 17"/>
                  <a:gd name="T58" fmla="*/ 2147483647 w 23"/>
                  <a:gd name="T59" fmla="*/ 2147483647 h 17"/>
                  <a:gd name="T60" fmla="*/ 2147483647 w 23"/>
                  <a:gd name="T61" fmla="*/ 2147483647 h 17"/>
                  <a:gd name="T62" fmla="*/ 2147483647 w 23"/>
                  <a:gd name="T63" fmla="*/ 2147483647 h 17"/>
                  <a:gd name="T64" fmla="*/ 2147483647 w 23"/>
                  <a:gd name="T65" fmla="*/ 2147483647 h 17"/>
                  <a:gd name="T66" fmla="*/ 2147483647 w 23"/>
                  <a:gd name="T67" fmla="*/ 2147483647 h 17"/>
                  <a:gd name="T68" fmla="*/ 2147483647 w 23"/>
                  <a:gd name="T69" fmla="*/ 2147483647 h 17"/>
                  <a:gd name="T70" fmla="*/ 2147483647 w 23"/>
                  <a:gd name="T71" fmla="*/ 2147483647 h 17"/>
                  <a:gd name="T72" fmla="*/ 2147483647 w 23"/>
                  <a:gd name="T73" fmla="*/ 2147483647 h 17"/>
                  <a:gd name="T74" fmla="*/ 2147483647 w 23"/>
                  <a:gd name="T75" fmla="*/ 2147483647 h 17"/>
                  <a:gd name="T76" fmla="*/ 2147483647 w 23"/>
                  <a:gd name="T77" fmla="*/ 2147483647 h 17"/>
                  <a:gd name="T78" fmla="*/ 2147483647 w 23"/>
                  <a:gd name="T79" fmla="*/ 2147483647 h 17"/>
                  <a:gd name="T80" fmla="*/ 2147483647 w 23"/>
                  <a:gd name="T81" fmla="*/ 2147483647 h 17"/>
                  <a:gd name="T82" fmla="*/ 2147483647 w 23"/>
                  <a:gd name="T83" fmla="*/ 2147483647 h 17"/>
                  <a:gd name="T84" fmla="*/ 2147483647 w 23"/>
                  <a:gd name="T85" fmla="*/ 2147483647 h 17"/>
                  <a:gd name="T86" fmla="*/ 0 w 23"/>
                  <a:gd name="T87" fmla="*/ 2147483647 h 17"/>
                  <a:gd name="T88" fmla="*/ 0 w 23"/>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17"/>
                  <a:gd name="T137" fmla="*/ 23 w 23"/>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17">
                    <a:moveTo>
                      <a:pt x="0" y="9"/>
                    </a:moveTo>
                    <a:lnTo>
                      <a:pt x="1" y="9"/>
                    </a:lnTo>
                    <a:lnTo>
                      <a:pt x="1" y="11"/>
                    </a:lnTo>
                    <a:lnTo>
                      <a:pt x="2" y="12"/>
                    </a:lnTo>
                    <a:lnTo>
                      <a:pt x="4" y="12"/>
                    </a:lnTo>
                    <a:lnTo>
                      <a:pt x="7" y="14"/>
                    </a:lnTo>
                    <a:lnTo>
                      <a:pt x="10" y="14"/>
                    </a:lnTo>
                    <a:lnTo>
                      <a:pt x="13" y="14"/>
                    </a:lnTo>
                    <a:lnTo>
                      <a:pt x="16" y="14"/>
                    </a:lnTo>
                    <a:lnTo>
                      <a:pt x="21" y="16"/>
                    </a:lnTo>
                    <a:lnTo>
                      <a:pt x="22" y="14"/>
                    </a:lnTo>
                    <a:lnTo>
                      <a:pt x="21" y="12"/>
                    </a:lnTo>
                    <a:lnTo>
                      <a:pt x="20" y="9"/>
                    </a:lnTo>
                    <a:lnTo>
                      <a:pt x="19" y="9"/>
                    </a:lnTo>
                    <a:lnTo>
                      <a:pt x="19" y="6"/>
                    </a:lnTo>
                    <a:lnTo>
                      <a:pt x="19" y="4"/>
                    </a:lnTo>
                    <a:lnTo>
                      <a:pt x="19" y="6"/>
                    </a:lnTo>
                    <a:lnTo>
                      <a:pt x="17" y="8"/>
                    </a:lnTo>
                    <a:lnTo>
                      <a:pt x="17" y="4"/>
                    </a:lnTo>
                    <a:lnTo>
                      <a:pt x="15" y="4"/>
                    </a:lnTo>
                    <a:lnTo>
                      <a:pt x="15" y="6"/>
                    </a:lnTo>
                    <a:lnTo>
                      <a:pt x="14" y="4"/>
                    </a:lnTo>
                    <a:lnTo>
                      <a:pt x="14" y="1"/>
                    </a:lnTo>
                    <a:lnTo>
                      <a:pt x="13" y="0"/>
                    </a:lnTo>
                    <a:lnTo>
                      <a:pt x="12" y="0"/>
                    </a:lnTo>
                    <a:lnTo>
                      <a:pt x="12" y="4"/>
                    </a:lnTo>
                    <a:lnTo>
                      <a:pt x="11" y="6"/>
                    </a:lnTo>
                    <a:lnTo>
                      <a:pt x="11" y="0"/>
                    </a:lnTo>
                    <a:lnTo>
                      <a:pt x="9" y="0"/>
                    </a:lnTo>
                    <a:lnTo>
                      <a:pt x="10" y="3"/>
                    </a:lnTo>
                    <a:lnTo>
                      <a:pt x="9" y="4"/>
                    </a:lnTo>
                    <a:lnTo>
                      <a:pt x="8" y="1"/>
                    </a:lnTo>
                    <a:lnTo>
                      <a:pt x="7" y="1"/>
                    </a:lnTo>
                    <a:lnTo>
                      <a:pt x="7" y="4"/>
                    </a:lnTo>
                    <a:lnTo>
                      <a:pt x="7" y="1"/>
                    </a:lnTo>
                    <a:lnTo>
                      <a:pt x="6" y="3"/>
                    </a:lnTo>
                    <a:lnTo>
                      <a:pt x="6" y="4"/>
                    </a:lnTo>
                    <a:lnTo>
                      <a:pt x="4" y="3"/>
                    </a:lnTo>
                    <a:lnTo>
                      <a:pt x="3" y="4"/>
                    </a:lnTo>
                    <a:lnTo>
                      <a:pt x="4" y="6"/>
                    </a:lnTo>
                    <a:lnTo>
                      <a:pt x="4" y="8"/>
                    </a:lnTo>
                    <a:lnTo>
                      <a:pt x="2" y="4"/>
                    </a:lnTo>
                    <a:lnTo>
                      <a:pt x="1" y="4"/>
                    </a:lnTo>
                    <a:lnTo>
                      <a:pt x="0" y="6"/>
                    </a:lnTo>
                    <a:lnTo>
                      <a:pt x="0" y="9"/>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48" name="Freeform 121"/>
              <p:cNvSpPr>
                <a:spLocks/>
              </p:cNvSpPr>
              <p:nvPr/>
            </p:nvSpPr>
            <p:spPr bwMode="auto">
              <a:xfrm>
                <a:off x="9032876" y="1155700"/>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2147483647 w 21"/>
                  <a:gd name="T53" fmla="*/ 2147483647 h 17"/>
                  <a:gd name="T54" fmla="*/ 2147483647 w 21"/>
                  <a:gd name="T55" fmla="*/ 2147483647 h 17"/>
                  <a:gd name="T56" fmla="*/ 2147483647 w 21"/>
                  <a:gd name="T57" fmla="*/ 2147483647 h 17"/>
                  <a:gd name="T58" fmla="*/ 2147483647 w 21"/>
                  <a:gd name="T59" fmla="*/ 2147483647 h 17"/>
                  <a:gd name="T60" fmla="*/ 2147483647 w 21"/>
                  <a:gd name="T61" fmla="*/ 2147483647 h 17"/>
                  <a:gd name="T62" fmla="*/ 2147483647 w 21"/>
                  <a:gd name="T63" fmla="*/ 2147483647 h 17"/>
                  <a:gd name="T64" fmla="*/ 0 w 21"/>
                  <a:gd name="T65" fmla="*/ 214748364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17"/>
                  <a:gd name="T101" fmla="*/ 21 w 21"/>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17">
                    <a:moveTo>
                      <a:pt x="0" y="4"/>
                    </a:moveTo>
                    <a:lnTo>
                      <a:pt x="1" y="3"/>
                    </a:lnTo>
                    <a:lnTo>
                      <a:pt x="2" y="2"/>
                    </a:lnTo>
                    <a:lnTo>
                      <a:pt x="4" y="0"/>
                    </a:lnTo>
                    <a:lnTo>
                      <a:pt x="4" y="2"/>
                    </a:lnTo>
                    <a:lnTo>
                      <a:pt x="4" y="3"/>
                    </a:lnTo>
                    <a:lnTo>
                      <a:pt x="5" y="3"/>
                    </a:lnTo>
                    <a:lnTo>
                      <a:pt x="7" y="4"/>
                    </a:lnTo>
                    <a:lnTo>
                      <a:pt x="7" y="7"/>
                    </a:lnTo>
                    <a:lnTo>
                      <a:pt x="7" y="8"/>
                    </a:lnTo>
                    <a:lnTo>
                      <a:pt x="8" y="9"/>
                    </a:lnTo>
                    <a:lnTo>
                      <a:pt x="10" y="9"/>
                    </a:lnTo>
                    <a:lnTo>
                      <a:pt x="10" y="6"/>
                    </a:lnTo>
                    <a:lnTo>
                      <a:pt x="13" y="6"/>
                    </a:lnTo>
                    <a:lnTo>
                      <a:pt x="13" y="7"/>
                    </a:lnTo>
                    <a:lnTo>
                      <a:pt x="13" y="9"/>
                    </a:lnTo>
                    <a:lnTo>
                      <a:pt x="15" y="10"/>
                    </a:lnTo>
                    <a:lnTo>
                      <a:pt x="17" y="11"/>
                    </a:lnTo>
                    <a:lnTo>
                      <a:pt x="20" y="11"/>
                    </a:lnTo>
                    <a:lnTo>
                      <a:pt x="20" y="13"/>
                    </a:lnTo>
                    <a:lnTo>
                      <a:pt x="17" y="14"/>
                    </a:lnTo>
                    <a:lnTo>
                      <a:pt x="16" y="15"/>
                    </a:lnTo>
                    <a:lnTo>
                      <a:pt x="14" y="15"/>
                    </a:lnTo>
                    <a:lnTo>
                      <a:pt x="12" y="16"/>
                    </a:lnTo>
                    <a:lnTo>
                      <a:pt x="8" y="16"/>
                    </a:lnTo>
                    <a:lnTo>
                      <a:pt x="7" y="15"/>
                    </a:lnTo>
                    <a:lnTo>
                      <a:pt x="7" y="14"/>
                    </a:lnTo>
                    <a:lnTo>
                      <a:pt x="7" y="12"/>
                    </a:lnTo>
                    <a:lnTo>
                      <a:pt x="6" y="10"/>
                    </a:lnTo>
                    <a:lnTo>
                      <a:pt x="5" y="8"/>
                    </a:lnTo>
                    <a:lnTo>
                      <a:pt x="3" y="6"/>
                    </a:lnTo>
                    <a:lnTo>
                      <a:pt x="0" y="4"/>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49" name="Freeform 122"/>
              <p:cNvSpPr>
                <a:spLocks/>
              </p:cNvSpPr>
              <p:nvPr/>
            </p:nvSpPr>
            <p:spPr bwMode="auto">
              <a:xfrm>
                <a:off x="8399463" y="2005013"/>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9"/>
                    </a:moveTo>
                    <a:lnTo>
                      <a:pt x="0" y="4"/>
                    </a:lnTo>
                    <a:lnTo>
                      <a:pt x="1" y="4"/>
                    </a:lnTo>
                    <a:lnTo>
                      <a:pt x="4" y="3"/>
                    </a:lnTo>
                    <a:lnTo>
                      <a:pt x="6" y="0"/>
                    </a:lnTo>
                    <a:lnTo>
                      <a:pt x="11" y="0"/>
                    </a:lnTo>
                    <a:lnTo>
                      <a:pt x="13" y="3"/>
                    </a:lnTo>
                    <a:lnTo>
                      <a:pt x="16" y="8"/>
                    </a:lnTo>
                    <a:lnTo>
                      <a:pt x="16" y="11"/>
                    </a:lnTo>
                    <a:lnTo>
                      <a:pt x="12" y="16"/>
                    </a:lnTo>
                    <a:lnTo>
                      <a:pt x="9" y="16"/>
                    </a:lnTo>
                    <a:lnTo>
                      <a:pt x="5" y="12"/>
                    </a:lnTo>
                    <a:lnTo>
                      <a:pt x="2" y="11"/>
                    </a:lnTo>
                    <a:lnTo>
                      <a:pt x="0" y="9"/>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0" name="Freeform 123"/>
              <p:cNvSpPr>
                <a:spLocks/>
              </p:cNvSpPr>
              <p:nvPr/>
            </p:nvSpPr>
            <p:spPr bwMode="auto">
              <a:xfrm>
                <a:off x="8921751" y="1323975"/>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2147483647 w 17"/>
                  <a:gd name="T15" fmla="*/ 0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0 w 17"/>
                  <a:gd name="T45" fmla="*/ 2147483647 h 17"/>
                  <a:gd name="T46" fmla="*/ 0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3"/>
                    </a:moveTo>
                    <a:lnTo>
                      <a:pt x="0" y="1"/>
                    </a:lnTo>
                    <a:lnTo>
                      <a:pt x="2" y="1"/>
                    </a:lnTo>
                    <a:lnTo>
                      <a:pt x="4" y="1"/>
                    </a:lnTo>
                    <a:lnTo>
                      <a:pt x="5" y="0"/>
                    </a:lnTo>
                    <a:lnTo>
                      <a:pt x="6" y="0"/>
                    </a:lnTo>
                    <a:lnTo>
                      <a:pt x="9" y="0"/>
                    </a:lnTo>
                    <a:lnTo>
                      <a:pt x="12" y="0"/>
                    </a:lnTo>
                    <a:lnTo>
                      <a:pt x="13" y="1"/>
                    </a:lnTo>
                    <a:lnTo>
                      <a:pt x="13" y="4"/>
                    </a:lnTo>
                    <a:lnTo>
                      <a:pt x="16" y="6"/>
                    </a:lnTo>
                    <a:lnTo>
                      <a:pt x="16" y="8"/>
                    </a:lnTo>
                    <a:lnTo>
                      <a:pt x="14" y="9"/>
                    </a:lnTo>
                    <a:lnTo>
                      <a:pt x="13" y="11"/>
                    </a:lnTo>
                    <a:lnTo>
                      <a:pt x="10" y="12"/>
                    </a:lnTo>
                    <a:lnTo>
                      <a:pt x="8" y="14"/>
                    </a:lnTo>
                    <a:lnTo>
                      <a:pt x="8" y="16"/>
                    </a:lnTo>
                    <a:lnTo>
                      <a:pt x="6" y="16"/>
                    </a:lnTo>
                    <a:lnTo>
                      <a:pt x="2" y="16"/>
                    </a:lnTo>
                    <a:lnTo>
                      <a:pt x="2" y="12"/>
                    </a:lnTo>
                    <a:lnTo>
                      <a:pt x="2" y="11"/>
                    </a:lnTo>
                    <a:lnTo>
                      <a:pt x="0" y="6"/>
                    </a:lnTo>
                    <a:lnTo>
                      <a:pt x="0" y="3"/>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1" name="Freeform 124"/>
              <p:cNvSpPr>
                <a:spLocks/>
              </p:cNvSpPr>
              <p:nvPr/>
            </p:nvSpPr>
            <p:spPr bwMode="auto">
              <a:xfrm>
                <a:off x="9032876" y="118903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2"/>
                    </a:moveTo>
                    <a:lnTo>
                      <a:pt x="2" y="8"/>
                    </a:lnTo>
                    <a:lnTo>
                      <a:pt x="6" y="7"/>
                    </a:lnTo>
                    <a:lnTo>
                      <a:pt x="8" y="3"/>
                    </a:lnTo>
                    <a:lnTo>
                      <a:pt x="11" y="0"/>
                    </a:lnTo>
                    <a:lnTo>
                      <a:pt x="14" y="0"/>
                    </a:lnTo>
                    <a:lnTo>
                      <a:pt x="16" y="1"/>
                    </a:lnTo>
                    <a:lnTo>
                      <a:pt x="16" y="3"/>
                    </a:lnTo>
                    <a:lnTo>
                      <a:pt x="12" y="7"/>
                    </a:lnTo>
                    <a:lnTo>
                      <a:pt x="11" y="13"/>
                    </a:lnTo>
                    <a:lnTo>
                      <a:pt x="7" y="14"/>
                    </a:lnTo>
                    <a:lnTo>
                      <a:pt x="1" y="16"/>
                    </a:lnTo>
                    <a:lnTo>
                      <a:pt x="0" y="12"/>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2" name="Freeform 125"/>
              <p:cNvSpPr>
                <a:spLocks/>
              </p:cNvSpPr>
              <p:nvPr/>
            </p:nvSpPr>
            <p:spPr bwMode="auto">
              <a:xfrm>
                <a:off x="8431213" y="1963738"/>
                <a:ext cx="31750" cy="26988"/>
              </a:xfrm>
              <a:custGeom>
                <a:avLst/>
                <a:gdLst>
                  <a:gd name="T0" fmla="*/ 0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0 h 17"/>
                  <a:gd name="T12" fmla="*/ 2147483647 w 20"/>
                  <a:gd name="T13" fmla="*/ 2147483647 h 17"/>
                  <a:gd name="T14" fmla="*/ 2147483647 w 20"/>
                  <a:gd name="T15" fmla="*/ 2147483647 h 17"/>
                  <a:gd name="T16" fmla="*/ 2147483647 w 20"/>
                  <a:gd name="T17" fmla="*/ 2147483647 h 17"/>
                  <a:gd name="T18" fmla="*/ 0 w 20"/>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7"/>
                  <a:gd name="T32" fmla="*/ 20 w 20"/>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7">
                    <a:moveTo>
                      <a:pt x="0" y="14"/>
                    </a:moveTo>
                    <a:lnTo>
                      <a:pt x="1" y="16"/>
                    </a:lnTo>
                    <a:lnTo>
                      <a:pt x="9" y="12"/>
                    </a:lnTo>
                    <a:lnTo>
                      <a:pt x="18" y="12"/>
                    </a:lnTo>
                    <a:lnTo>
                      <a:pt x="19" y="11"/>
                    </a:lnTo>
                    <a:lnTo>
                      <a:pt x="19" y="0"/>
                    </a:lnTo>
                    <a:lnTo>
                      <a:pt x="12" y="6"/>
                    </a:lnTo>
                    <a:lnTo>
                      <a:pt x="11" y="8"/>
                    </a:lnTo>
                    <a:lnTo>
                      <a:pt x="5" y="11"/>
                    </a:lnTo>
                    <a:lnTo>
                      <a:pt x="0" y="14"/>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3" name="Freeform 126"/>
              <p:cNvSpPr>
                <a:spLocks/>
              </p:cNvSpPr>
              <p:nvPr/>
            </p:nvSpPr>
            <p:spPr bwMode="auto">
              <a:xfrm>
                <a:off x="8907463" y="1331913"/>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0 w 17"/>
                  <a:gd name="T63" fmla="*/ 2147483647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17"/>
                  <a:gd name="T98" fmla="*/ 17 w 17"/>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17">
                    <a:moveTo>
                      <a:pt x="0" y="16"/>
                    </a:moveTo>
                    <a:lnTo>
                      <a:pt x="0" y="16"/>
                    </a:lnTo>
                    <a:lnTo>
                      <a:pt x="1" y="14"/>
                    </a:lnTo>
                    <a:lnTo>
                      <a:pt x="1" y="13"/>
                    </a:lnTo>
                    <a:lnTo>
                      <a:pt x="1" y="11"/>
                    </a:lnTo>
                    <a:lnTo>
                      <a:pt x="4" y="10"/>
                    </a:lnTo>
                    <a:lnTo>
                      <a:pt x="4" y="8"/>
                    </a:lnTo>
                    <a:lnTo>
                      <a:pt x="4" y="7"/>
                    </a:lnTo>
                    <a:lnTo>
                      <a:pt x="4" y="5"/>
                    </a:lnTo>
                    <a:lnTo>
                      <a:pt x="5" y="4"/>
                    </a:lnTo>
                    <a:lnTo>
                      <a:pt x="6" y="1"/>
                    </a:lnTo>
                    <a:lnTo>
                      <a:pt x="8" y="0"/>
                    </a:lnTo>
                    <a:lnTo>
                      <a:pt x="9" y="0"/>
                    </a:lnTo>
                    <a:lnTo>
                      <a:pt x="9" y="2"/>
                    </a:lnTo>
                    <a:lnTo>
                      <a:pt x="10" y="2"/>
                    </a:lnTo>
                    <a:lnTo>
                      <a:pt x="12" y="5"/>
                    </a:lnTo>
                    <a:lnTo>
                      <a:pt x="12" y="7"/>
                    </a:lnTo>
                    <a:lnTo>
                      <a:pt x="13" y="7"/>
                    </a:lnTo>
                    <a:lnTo>
                      <a:pt x="14" y="8"/>
                    </a:lnTo>
                    <a:lnTo>
                      <a:pt x="14" y="7"/>
                    </a:lnTo>
                    <a:lnTo>
                      <a:pt x="16" y="8"/>
                    </a:lnTo>
                    <a:lnTo>
                      <a:pt x="14" y="10"/>
                    </a:lnTo>
                    <a:lnTo>
                      <a:pt x="13" y="11"/>
                    </a:lnTo>
                    <a:lnTo>
                      <a:pt x="13" y="13"/>
                    </a:lnTo>
                    <a:lnTo>
                      <a:pt x="12" y="13"/>
                    </a:lnTo>
                    <a:lnTo>
                      <a:pt x="12" y="14"/>
                    </a:lnTo>
                    <a:lnTo>
                      <a:pt x="8" y="14"/>
                    </a:lnTo>
                    <a:lnTo>
                      <a:pt x="5" y="14"/>
                    </a:lnTo>
                    <a:lnTo>
                      <a:pt x="4" y="16"/>
                    </a:lnTo>
                    <a:lnTo>
                      <a:pt x="2" y="16"/>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54" name="Freeform 127"/>
              <p:cNvSpPr>
                <a:spLocks/>
              </p:cNvSpPr>
              <p:nvPr/>
            </p:nvSpPr>
            <p:spPr bwMode="auto">
              <a:xfrm>
                <a:off x="9555163" y="111918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0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0 w 17"/>
                  <a:gd name="T49" fmla="*/ 2147483647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17"/>
                  <a:gd name="T77" fmla="*/ 17 w 17"/>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17">
                    <a:moveTo>
                      <a:pt x="0" y="16"/>
                    </a:moveTo>
                    <a:lnTo>
                      <a:pt x="5" y="14"/>
                    </a:lnTo>
                    <a:lnTo>
                      <a:pt x="2" y="12"/>
                    </a:lnTo>
                    <a:lnTo>
                      <a:pt x="4" y="12"/>
                    </a:lnTo>
                    <a:lnTo>
                      <a:pt x="5" y="13"/>
                    </a:lnTo>
                    <a:lnTo>
                      <a:pt x="8" y="10"/>
                    </a:lnTo>
                    <a:lnTo>
                      <a:pt x="11" y="10"/>
                    </a:lnTo>
                    <a:lnTo>
                      <a:pt x="14" y="8"/>
                    </a:lnTo>
                    <a:lnTo>
                      <a:pt x="16" y="5"/>
                    </a:lnTo>
                    <a:lnTo>
                      <a:pt x="14" y="5"/>
                    </a:lnTo>
                    <a:lnTo>
                      <a:pt x="11" y="9"/>
                    </a:lnTo>
                    <a:lnTo>
                      <a:pt x="8" y="8"/>
                    </a:lnTo>
                    <a:lnTo>
                      <a:pt x="11" y="6"/>
                    </a:lnTo>
                    <a:lnTo>
                      <a:pt x="11" y="4"/>
                    </a:lnTo>
                    <a:lnTo>
                      <a:pt x="10" y="2"/>
                    </a:lnTo>
                    <a:lnTo>
                      <a:pt x="7" y="1"/>
                    </a:lnTo>
                    <a:lnTo>
                      <a:pt x="1" y="0"/>
                    </a:lnTo>
                    <a:lnTo>
                      <a:pt x="1" y="2"/>
                    </a:lnTo>
                    <a:lnTo>
                      <a:pt x="2" y="6"/>
                    </a:lnTo>
                    <a:lnTo>
                      <a:pt x="2" y="9"/>
                    </a:lnTo>
                    <a:lnTo>
                      <a:pt x="2" y="10"/>
                    </a:lnTo>
                    <a:lnTo>
                      <a:pt x="1" y="10"/>
                    </a:lnTo>
                    <a:lnTo>
                      <a:pt x="1" y="14"/>
                    </a:lnTo>
                    <a:lnTo>
                      <a:pt x="0" y="16"/>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5" name="Freeform 128"/>
              <p:cNvSpPr>
                <a:spLocks/>
              </p:cNvSpPr>
              <p:nvPr/>
            </p:nvSpPr>
            <p:spPr bwMode="auto">
              <a:xfrm>
                <a:off x="9239251" y="104616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0 h 17"/>
                  <a:gd name="T12" fmla="*/ 2147483647 w 17"/>
                  <a:gd name="T13" fmla="*/ 0 h 17"/>
                  <a:gd name="T14" fmla="*/ 2147483647 w 17"/>
                  <a:gd name="T15" fmla="*/ 0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2147483647 w 17"/>
                  <a:gd name="T67" fmla="*/ 2147483647 h 17"/>
                  <a:gd name="T68" fmla="*/ 2147483647 w 17"/>
                  <a:gd name="T69" fmla="*/ 2147483647 h 17"/>
                  <a:gd name="T70" fmla="*/ 2147483647 w 17"/>
                  <a:gd name="T71" fmla="*/ 2147483647 h 17"/>
                  <a:gd name="T72" fmla="*/ 2147483647 w 17"/>
                  <a:gd name="T73" fmla="*/ 2147483647 h 17"/>
                  <a:gd name="T74" fmla="*/ 2147483647 w 17"/>
                  <a:gd name="T75" fmla="*/ 2147483647 h 17"/>
                  <a:gd name="T76" fmla="*/ 2147483647 w 17"/>
                  <a:gd name="T77" fmla="*/ 2147483647 h 17"/>
                  <a:gd name="T78" fmla="*/ 2147483647 w 17"/>
                  <a:gd name="T79" fmla="*/ 2147483647 h 17"/>
                  <a:gd name="T80" fmla="*/ 2147483647 w 17"/>
                  <a:gd name="T81" fmla="*/ 2147483647 h 17"/>
                  <a:gd name="T82" fmla="*/ 2147483647 w 17"/>
                  <a:gd name="T83" fmla="*/ 2147483647 h 17"/>
                  <a:gd name="T84" fmla="*/ 2147483647 w 17"/>
                  <a:gd name="T85" fmla="*/ 2147483647 h 17"/>
                  <a:gd name="T86" fmla="*/ 2147483647 w 17"/>
                  <a:gd name="T87" fmla="*/ 2147483647 h 17"/>
                  <a:gd name="T88" fmla="*/ 0 w 17"/>
                  <a:gd name="T89" fmla="*/ 2147483647 h 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
                  <a:gd name="T136" fmla="*/ 0 h 17"/>
                  <a:gd name="T137" fmla="*/ 17 w 17"/>
                  <a:gd name="T138" fmla="*/ 17 h 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 h="17">
                    <a:moveTo>
                      <a:pt x="0" y="4"/>
                    </a:moveTo>
                    <a:lnTo>
                      <a:pt x="1" y="4"/>
                    </a:lnTo>
                    <a:lnTo>
                      <a:pt x="1" y="2"/>
                    </a:lnTo>
                    <a:lnTo>
                      <a:pt x="2" y="2"/>
                    </a:lnTo>
                    <a:lnTo>
                      <a:pt x="1" y="2"/>
                    </a:lnTo>
                    <a:lnTo>
                      <a:pt x="2" y="0"/>
                    </a:lnTo>
                    <a:lnTo>
                      <a:pt x="5" y="0"/>
                    </a:lnTo>
                    <a:lnTo>
                      <a:pt x="6" y="0"/>
                    </a:lnTo>
                    <a:lnTo>
                      <a:pt x="9" y="0"/>
                    </a:lnTo>
                    <a:lnTo>
                      <a:pt x="8" y="2"/>
                    </a:lnTo>
                    <a:lnTo>
                      <a:pt x="10" y="2"/>
                    </a:lnTo>
                    <a:lnTo>
                      <a:pt x="14" y="2"/>
                    </a:lnTo>
                    <a:lnTo>
                      <a:pt x="10" y="2"/>
                    </a:lnTo>
                    <a:lnTo>
                      <a:pt x="10" y="4"/>
                    </a:lnTo>
                    <a:lnTo>
                      <a:pt x="9" y="6"/>
                    </a:lnTo>
                    <a:lnTo>
                      <a:pt x="8" y="9"/>
                    </a:lnTo>
                    <a:lnTo>
                      <a:pt x="10" y="6"/>
                    </a:lnTo>
                    <a:lnTo>
                      <a:pt x="13" y="6"/>
                    </a:lnTo>
                    <a:lnTo>
                      <a:pt x="16" y="9"/>
                    </a:lnTo>
                    <a:lnTo>
                      <a:pt x="14" y="9"/>
                    </a:lnTo>
                    <a:lnTo>
                      <a:pt x="16" y="11"/>
                    </a:lnTo>
                    <a:lnTo>
                      <a:pt x="14" y="11"/>
                    </a:lnTo>
                    <a:lnTo>
                      <a:pt x="13" y="13"/>
                    </a:lnTo>
                    <a:lnTo>
                      <a:pt x="10" y="16"/>
                    </a:lnTo>
                    <a:lnTo>
                      <a:pt x="6" y="16"/>
                    </a:lnTo>
                    <a:lnTo>
                      <a:pt x="5" y="16"/>
                    </a:lnTo>
                    <a:lnTo>
                      <a:pt x="2" y="16"/>
                    </a:lnTo>
                    <a:lnTo>
                      <a:pt x="5" y="16"/>
                    </a:lnTo>
                    <a:lnTo>
                      <a:pt x="4" y="13"/>
                    </a:lnTo>
                    <a:lnTo>
                      <a:pt x="1" y="13"/>
                    </a:lnTo>
                    <a:lnTo>
                      <a:pt x="2" y="11"/>
                    </a:lnTo>
                    <a:lnTo>
                      <a:pt x="2" y="9"/>
                    </a:lnTo>
                    <a:lnTo>
                      <a:pt x="4" y="6"/>
                    </a:lnTo>
                    <a:lnTo>
                      <a:pt x="5" y="9"/>
                    </a:lnTo>
                    <a:lnTo>
                      <a:pt x="6" y="6"/>
                    </a:lnTo>
                    <a:lnTo>
                      <a:pt x="6" y="4"/>
                    </a:lnTo>
                    <a:lnTo>
                      <a:pt x="5" y="6"/>
                    </a:lnTo>
                    <a:lnTo>
                      <a:pt x="4" y="6"/>
                    </a:lnTo>
                    <a:lnTo>
                      <a:pt x="2" y="6"/>
                    </a:lnTo>
                    <a:lnTo>
                      <a:pt x="1" y="6"/>
                    </a:lnTo>
                    <a:lnTo>
                      <a:pt x="0" y="4"/>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6" name="Freeform 129"/>
              <p:cNvSpPr>
                <a:spLocks/>
              </p:cNvSpPr>
              <p:nvPr/>
            </p:nvSpPr>
            <p:spPr bwMode="auto">
              <a:xfrm>
                <a:off x="9096376" y="117951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0 h 17"/>
                  <a:gd name="T18" fmla="*/ 2147483647 w 17"/>
                  <a:gd name="T19" fmla="*/ 2147483647 h 17"/>
                  <a:gd name="T20" fmla="*/ 2147483647 w 17"/>
                  <a:gd name="T21" fmla="*/ 2147483647 h 17"/>
                  <a:gd name="T22" fmla="*/ 2147483647 w 17"/>
                  <a:gd name="T23" fmla="*/ 2147483647 h 17"/>
                  <a:gd name="T24" fmla="*/ 2147483647 w 17"/>
                  <a:gd name="T25" fmla="*/ 0 h 17"/>
                  <a:gd name="T26" fmla="*/ 2147483647 w 17"/>
                  <a:gd name="T27" fmla="*/ 0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4"/>
                    </a:moveTo>
                    <a:lnTo>
                      <a:pt x="1" y="8"/>
                    </a:lnTo>
                    <a:lnTo>
                      <a:pt x="2" y="12"/>
                    </a:lnTo>
                    <a:lnTo>
                      <a:pt x="4" y="16"/>
                    </a:lnTo>
                    <a:lnTo>
                      <a:pt x="8" y="14"/>
                    </a:lnTo>
                    <a:lnTo>
                      <a:pt x="11" y="12"/>
                    </a:lnTo>
                    <a:lnTo>
                      <a:pt x="16" y="6"/>
                    </a:lnTo>
                    <a:lnTo>
                      <a:pt x="16" y="4"/>
                    </a:lnTo>
                    <a:lnTo>
                      <a:pt x="14" y="0"/>
                    </a:lnTo>
                    <a:lnTo>
                      <a:pt x="11" y="4"/>
                    </a:lnTo>
                    <a:lnTo>
                      <a:pt x="8" y="6"/>
                    </a:lnTo>
                    <a:lnTo>
                      <a:pt x="5" y="2"/>
                    </a:lnTo>
                    <a:lnTo>
                      <a:pt x="4" y="0"/>
                    </a:lnTo>
                    <a:lnTo>
                      <a:pt x="2" y="0"/>
                    </a:lnTo>
                    <a:lnTo>
                      <a:pt x="0" y="4"/>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7" name="Freeform 130"/>
              <p:cNvSpPr>
                <a:spLocks/>
              </p:cNvSpPr>
              <p:nvPr/>
            </p:nvSpPr>
            <p:spPr bwMode="auto">
              <a:xfrm>
                <a:off x="9274176" y="103028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2147483647 w 17"/>
                  <a:gd name="T25" fmla="*/ 0 h 17"/>
                  <a:gd name="T26" fmla="*/ 2147483647 w 17"/>
                  <a:gd name="T27" fmla="*/ 2147483647 h 17"/>
                  <a:gd name="T28" fmla="*/ 2147483647 w 17"/>
                  <a:gd name="T29" fmla="*/ 2147483647 h 17"/>
                  <a:gd name="T30" fmla="*/ 2147483647 w 17"/>
                  <a:gd name="T31" fmla="*/ 2147483647 h 17"/>
                  <a:gd name="T32" fmla="*/ 2147483647 w 17"/>
                  <a:gd name="T33" fmla="*/ 0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0 w 17"/>
                  <a:gd name="T59" fmla="*/ 2147483647 h 17"/>
                  <a:gd name="T60" fmla="*/ 0 w 17"/>
                  <a:gd name="T61" fmla="*/ 2147483647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
                  <a:gd name="T94" fmla="*/ 0 h 17"/>
                  <a:gd name="T95" fmla="*/ 17 w 17"/>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 h="17">
                    <a:moveTo>
                      <a:pt x="0" y="13"/>
                    </a:moveTo>
                    <a:lnTo>
                      <a:pt x="2" y="8"/>
                    </a:lnTo>
                    <a:lnTo>
                      <a:pt x="4" y="5"/>
                    </a:lnTo>
                    <a:lnTo>
                      <a:pt x="6" y="8"/>
                    </a:lnTo>
                    <a:lnTo>
                      <a:pt x="6" y="10"/>
                    </a:lnTo>
                    <a:lnTo>
                      <a:pt x="8" y="10"/>
                    </a:lnTo>
                    <a:lnTo>
                      <a:pt x="8" y="8"/>
                    </a:lnTo>
                    <a:lnTo>
                      <a:pt x="8" y="5"/>
                    </a:lnTo>
                    <a:lnTo>
                      <a:pt x="6" y="2"/>
                    </a:lnTo>
                    <a:lnTo>
                      <a:pt x="6" y="0"/>
                    </a:lnTo>
                    <a:lnTo>
                      <a:pt x="8" y="0"/>
                    </a:lnTo>
                    <a:lnTo>
                      <a:pt x="8" y="2"/>
                    </a:lnTo>
                    <a:lnTo>
                      <a:pt x="10" y="5"/>
                    </a:lnTo>
                    <a:lnTo>
                      <a:pt x="10" y="2"/>
                    </a:lnTo>
                    <a:lnTo>
                      <a:pt x="14" y="0"/>
                    </a:lnTo>
                    <a:lnTo>
                      <a:pt x="14" y="5"/>
                    </a:lnTo>
                    <a:lnTo>
                      <a:pt x="12" y="5"/>
                    </a:lnTo>
                    <a:lnTo>
                      <a:pt x="16" y="8"/>
                    </a:lnTo>
                    <a:lnTo>
                      <a:pt x="12" y="8"/>
                    </a:lnTo>
                    <a:lnTo>
                      <a:pt x="10" y="10"/>
                    </a:lnTo>
                    <a:lnTo>
                      <a:pt x="12" y="13"/>
                    </a:lnTo>
                    <a:lnTo>
                      <a:pt x="12" y="16"/>
                    </a:lnTo>
                    <a:lnTo>
                      <a:pt x="10" y="16"/>
                    </a:lnTo>
                    <a:lnTo>
                      <a:pt x="8" y="16"/>
                    </a:lnTo>
                    <a:lnTo>
                      <a:pt x="8" y="13"/>
                    </a:lnTo>
                    <a:lnTo>
                      <a:pt x="6" y="13"/>
                    </a:lnTo>
                    <a:lnTo>
                      <a:pt x="0" y="13"/>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8" name="Freeform 131"/>
              <p:cNvSpPr>
                <a:spLocks/>
              </p:cNvSpPr>
              <p:nvPr/>
            </p:nvSpPr>
            <p:spPr bwMode="auto">
              <a:xfrm>
                <a:off x="9242426" y="1038225"/>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0 h 17"/>
                  <a:gd name="T16" fmla="*/ 2147483647 w 17"/>
                  <a:gd name="T17" fmla="*/ 2147483647 h 17"/>
                  <a:gd name="T18" fmla="*/ 2147483647 w 17"/>
                  <a:gd name="T19" fmla="*/ 0 h 17"/>
                  <a:gd name="T20" fmla="*/ 2147483647 w 17"/>
                  <a:gd name="T21" fmla="*/ 0 h 17"/>
                  <a:gd name="T22" fmla="*/ 2147483647 w 17"/>
                  <a:gd name="T23" fmla="*/ 0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w 17"/>
                  <a:gd name="T39" fmla="*/ 2147483647 h 17"/>
                  <a:gd name="T40" fmla="*/ 0 w 17"/>
                  <a:gd name="T41" fmla="*/ 2147483647 h 17"/>
                  <a:gd name="T42" fmla="*/ 0 w 17"/>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7"/>
                  <a:gd name="T68" fmla="*/ 17 w 17"/>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7">
                    <a:moveTo>
                      <a:pt x="0" y="8"/>
                    </a:moveTo>
                    <a:lnTo>
                      <a:pt x="0" y="4"/>
                    </a:lnTo>
                    <a:lnTo>
                      <a:pt x="2" y="8"/>
                    </a:lnTo>
                    <a:lnTo>
                      <a:pt x="5" y="12"/>
                    </a:lnTo>
                    <a:lnTo>
                      <a:pt x="5" y="8"/>
                    </a:lnTo>
                    <a:lnTo>
                      <a:pt x="8" y="8"/>
                    </a:lnTo>
                    <a:lnTo>
                      <a:pt x="5" y="4"/>
                    </a:lnTo>
                    <a:lnTo>
                      <a:pt x="8" y="0"/>
                    </a:lnTo>
                    <a:lnTo>
                      <a:pt x="10" y="4"/>
                    </a:lnTo>
                    <a:lnTo>
                      <a:pt x="13" y="0"/>
                    </a:lnTo>
                    <a:lnTo>
                      <a:pt x="16" y="0"/>
                    </a:lnTo>
                    <a:lnTo>
                      <a:pt x="16" y="4"/>
                    </a:lnTo>
                    <a:lnTo>
                      <a:pt x="10" y="8"/>
                    </a:lnTo>
                    <a:lnTo>
                      <a:pt x="10" y="12"/>
                    </a:lnTo>
                    <a:lnTo>
                      <a:pt x="13" y="12"/>
                    </a:lnTo>
                    <a:lnTo>
                      <a:pt x="10" y="16"/>
                    </a:lnTo>
                    <a:lnTo>
                      <a:pt x="5" y="16"/>
                    </a:lnTo>
                    <a:lnTo>
                      <a:pt x="2" y="16"/>
                    </a:lnTo>
                    <a:lnTo>
                      <a:pt x="0" y="12"/>
                    </a:lnTo>
                    <a:lnTo>
                      <a:pt x="0" y="8"/>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59" name="Freeform 132"/>
              <p:cNvSpPr>
                <a:spLocks/>
              </p:cNvSpPr>
              <p:nvPr/>
            </p:nvSpPr>
            <p:spPr bwMode="auto">
              <a:xfrm>
                <a:off x="9272588" y="1042988"/>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8"/>
                    </a:moveTo>
                    <a:lnTo>
                      <a:pt x="9" y="16"/>
                    </a:lnTo>
                    <a:lnTo>
                      <a:pt x="16" y="8"/>
                    </a:lnTo>
                    <a:lnTo>
                      <a:pt x="9" y="0"/>
                    </a:lnTo>
                    <a:lnTo>
                      <a:pt x="6" y="0"/>
                    </a:lnTo>
                    <a:lnTo>
                      <a:pt x="3" y="0"/>
                    </a:lnTo>
                    <a:lnTo>
                      <a:pt x="0" y="8"/>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60" name="Freeform 133"/>
              <p:cNvSpPr>
                <a:spLocks/>
              </p:cNvSpPr>
              <p:nvPr/>
            </p:nvSpPr>
            <p:spPr bwMode="auto">
              <a:xfrm>
                <a:off x="9256713" y="1060450"/>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0 w 17"/>
                  <a:gd name="T13" fmla="*/ 2147483647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0"/>
                    </a:moveTo>
                    <a:lnTo>
                      <a:pt x="4" y="16"/>
                    </a:lnTo>
                    <a:lnTo>
                      <a:pt x="8" y="16"/>
                    </a:lnTo>
                    <a:lnTo>
                      <a:pt x="16" y="0"/>
                    </a:lnTo>
                    <a:lnTo>
                      <a:pt x="12" y="0"/>
                    </a:lnTo>
                    <a:lnTo>
                      <a:pt x="8" y="10"/>
                    </a:lnTo>
                    <a:lnTo>
                      <a:pt x="0" y="10"/>
                    </a:lnTo>
                  </a:path>
                </a:pathLst>
              </a:custGeom>
              <a:solidFill>
                <a:srgbClr val="008080"/>
              </a:solidFill>
              <a:ln w="12700" cap="rnd" cmpd="sng">
                <a:solidFill>
                  <a:srgbClr val="000000"/>
                </a:solidFill>
                <a:prstDash val="solid"/>
                <a:round/>
                <a:headEnd/>
                <a:tailEnd/>
              </a:ln>
            </p:spPr>
            <p:txBody>
              <a:bodyPr/>
              <a:lstStyle/>
              <a:p>
                <a:endParaRPr lang="da-DK" dirty="0"/>
              </a:p>
            </p:txBody>
          </p:sp>
          <p:sp>
            <p:nvSpPr>
              <p:cNvPr id="11361" name="Freeform 134"/>
              <p:cNvSpPr>
                <a:spLocks/>
              </p:cNvSpPr>
              <p:nvPr/>
            </p:nvSpPr>
            <p:spPr bwMode="auto">
              <a:xfrm>
                <a:off x="9259888" y="1060450"/>
                <a:ext cx="26987" cy="26988"/>
              </a:xfrm>
              <a:custGeom>
                <a:avLst/>
                <a:gdLst>
                  <a:gd name="T0" fmla="*/ 0 w 17"/>
                  <a:gd name="T1" fmla="*/ 0 h 17"/>
                  <a:gd name="T2" fmla="*/ 2147483647 w 17"/>
                  <a:gd name="T3" fmla="*/ 0 h 17"/>
                  <a:gd name="T4" fmla="*/ 0 w 17"/>
                  <a:gd name="T5" fmla="*/ 2147483647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62" name="Freeform 135"/>
              <p:cNvSpPr>
                <a:spLocks/>
              </p:cNvSpPr>
              <p:nvPr/>
            </p:nvSpPr>
            <p:spPr bwMode="auto">
              <a:xfrm>
                <a:off x="8591551" y="1293813"/>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2147483647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2147483647 w 476"/>
                  <a:gd name="T123" fmla="*/ 2147483647 h 1126"/>
                  <a:gd name="T124" fmla="*/ 2147483647 w 476"/>
                  <a:gd name="T125" fmla="*/ 2147483647 h 11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6"/>
                  <a:gd name="T190" fmla="*/ 0 h 1126"/>
                  <a:gd name="T191" fmla="*/ 476 w 476"/>
                  <a:gd name="T192" fmla="*/ 1126 h 11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lnTo>
                      <a:pt x="72" y="815"/>
                    </a:lnTo>
                    <a:lnTo>
                      <a:pt x="68" y="819"/>
                    </a:lnTo>
                    <a:lnTo>
                      <a:pt x="67" y="823"/>
                    </a:lnTo>
                    <a:lnTo>
                      <a:pt x="65" y="828"/>
                    </a:lnTo>
                    <a:lnTo>
                      <a:pt x="66" y="830"/>
                    </a:lnTo>
                    <a:lnTo>
                      <a:pt x="65" y="833"/>
                    </a:lnTo>
                    <a:lnTo>
                      <a:pt x="61" y="833"/>
                    </a:lnTo>
                    <a:lnTo>
                      <a:pt x="59" y="842"/>
                    </a:lnTo>
                    <a:lnTo>
                      <a:pt x="64" y="848"/>
                    </a:lnTo>
                    <a:lnTo>
                      <a:pt x="66" y="847"/>
                    </a:lnTo>
                    <a:lnTo>
                      <a:pt x="67" y="849"/>
                    </a:lnTo>
                    <a:lnTo>
                      <a:pt x="65" y="852"/>
                    </a:lnTo>
                    <a:lnTo>
                      <a:pt x="62" y="855"/>
                    </a:lnTo>
                    <a:lnTo>
                      <a:pt x="59" y="861"/>
                    </a:lnTo>
                    <a:lnTo>
                      <a:pt x="54" y="864"/>
                    </a:lnTo>
                    <a:lnTo>
                      <a:pt x="53" y="867"/>
                    </a:lnTo>
                    <a:lnTo>
                      <a:pt x="53" y="869"/>
                    </a:lnTo>
                    <a:lnTo>
                      <a:pt x="54" y="870"/>
                    </a:lnTo>
                    <a:lnTo>
                      <a:pt x="59" y="868"/>
                    </a:lnTo>
                    <a:lnTo>
                      <a:pt x="62" y="866"/>
                    </a:lnTo>
                    <a:lnTo>
                      <a:pt x="65" y="861"/>
                    </a:lnTo>
                    <a:lnTo>
                      <a:pt x="65" y="867"/>
                    </a:lnTo>
                    <a:lnTo>
                      <a:pt x="61" y="870"/>
                    </a:lnTo>
                    <a:lnTo>
                      <a:pt x="62" y="871"/>
                    </a:lnTo>
                    <a:lnTo>
                      <a:pt x="67" y="870"/>
                    </a:lnTo>
                    <a:lnTo>
                      <a:pt x="69" y="865"/>
                    </a:lnTo>
                    <a:lnTo>
                      <a:pt x="67" y="864"/>
                    </a:lnTo>
                    <a:lnTo>
                      <a:pt x="72" y="861"/>
                    </a:lnTo>
                    <a:lnTo>
                      <a:pt x="78" y="860"/>
                    </a:lnTo>
                    <a:lnTo>
                      <a:pt x="80" y="855"/>
                    </a:lnTo>
                    <a:lnTo>
                      <a:pt x="78" y="854"/>
                    </a:lnTo>
                    <a:lnTo>
                      <a:pt x="81" y="854"/>
                    </a:lnTo>
                    <a:lnTo>
                      <a:pt x="83" y="850"/>
                    </a:lnTo>
                    <a:lnTo>
                      <a:pt x="87" y="849"/>
                    </a:lnTo>
                    <a:lnTo>
                      <a:pt x="89" y="850"/>
                    </a:lnTo>
                    <a:lnTo>
                      <a:pt x="87" y="856"/>
                    </a:lnTo>
                    <a:lnTo>
                      <a:pt x="91" y="860"/>
                    </a:lnTo>
                    <a:lnTo>
                      <a:pt x="96" y="853"/>
                    </a:lnTo>
                    <a:lnTo>
                      <a:pt x="97" y="849"/>
                    </a:lnTo>
                    <a:lnTo>
                      <a:pt x="101" y="848"/>
                    </a:lnTo>
                    <a:lnTo>
                      <a:pt x="101" y="847"/>
                    </a:lnTo>
                    <a:lnTo>
                      <a:pt x="103" y="845"/>
                    </a:lnTo>
                    <a:lnTo>
                      <a:pt x="105" y="847"/>
                    </a:lnTo>
                    <a:lnTo>
                      <a:pt x="110" y="843"/>
                    </a:lnTo>
                    <a:lnTo>
                      <a:pt x="110" y="837"/>
                    </a:lnTo>
                    <a:lnTo>
                      <a:pt x="112" y="838"/>
                    </a:lnTo>
                    <a:lnTo>
                      <a:pt x="111" y="844"/>
                    </a:lnTo>
                    <a:lnTo>
                      <a:pt x="113" y="843"/>
                    </a:lnTo>
                    <a:lnTo>
                      <a:pt x="118" y="838"/>
                    </a:lnTo>
                    <a:lnTo>
                      <a:pt x="119" y="836"/>
                    </a:lnTo>
                    <a:lnTo>
                      <a:pt x="119" y="835"/>
                    </a:lnTo>
                    <a:lnTo>
                      <a:pt x="119" y="834"/>
                    </a:lnTo>
                    <a:lnTo>
                      <a:pt x="119" y="832"/>
                    </a:lnTo>
                    <a:lnTo>
                      <a:pt x="122" y="832"/>
                    </a:lnTo>
                    <a:lnTo>
                      <a:pt x="122" y="830"/>
                    </a:lnTo>
                    <a:lnTo>
                      <a:pt x="124" y="825"/>
                    </a:lnTo>
                    <a:lnTo>
                      <a:pt x="125" y="820"/>
                    </a:lnTo>
                    <a:lnTo>
                      <a:pt x="124" y="817"/>
                    </a:lnTo>
                    <a:lnTo>
                      <a:pt x="124" y="815"/>
                    </a:lnTo>
                    <a:lnTo>
                      <a:pt x="125" y="815"/>
                    </a:lnTo>
                    <a:lnTo>
                      <a:pt x="127" y="813"/>
                    </a:lnTo>
                    <a:lnTo>
                      <a:pt x="128" y="807"/>
                    </a:lnTo>
                    <a:lnTo>
                      <a:pt x="126" y="806"/>
                    </a:lnTo>
                    <a:lnTo>
                      <a:pt x="125" y="811"/>
                    </a:lnTo>
                    <a:lnTo>
                      <a:pt x="123" y="814"/>
                    </a:lnTo>
                    <a:lnTo>
                      <a:pt x="121" y="808"/>
                    </a:lnTo>
                    <a:lnTo>
                      <a:pt x="123" y="804"/>
                    </a:lnTo>
                    <a:lnTo>
                      <a:pt x="125" y="801"/>
                    </a:lnTo>
                    <a:lnTo>
                      <a:pt x="127" y="796"/>
                    </a:lnTo>
                    <a:lnTo>
                      <a:pt x="125" y="793"/>
                    </a:lnTo>
                    <a:lnTo>
                      <a:pt x="127" y="789"/>
                    </a:lnTo>
                    <a:lnTo>
                      <a:pt x="124" y="793"/>
                    </a:lnTo>
                    <a:lnTo>
                      <a:pt x="123" y="792"/>
                    </a:lnTo>
                    <a:lnTo>
                      <a:pt x="123" y="788"/>
                    </a:lnTo>
                    <a:lnTo>
                      <a:pt x="122" y="787"/>
                    </a:lnTo>
                    <a:lnTo>
                      <a:pt x="121" y="792"/>
                    </a:lnTo>
                    <a:lnTo>
                      <a:pt x="119" y="790"/>
                    </a:lnTo>
                    <a:lnTo>
                      <a:pt x="117" y="789"/>
                    </a:lnTo>
                    <a:lnTo>
                      <a:pt x="116" y="787"/>
                    </a:lnTo>
                    <a:lnTo>
                      <a:pt x="114" y="788"/>
                    </a:lnTo>
                    <a:lnTo>
                      <a:pt x="115" y="790"/>
                    </a:lnTo>
                    <a:lnTo>
                      <a:pt x="113" y="790"/>
                    </a:lnTo>
                    <a:lnTo>
                      <a:pt x="112" y="788"/>
                    </a:lnTo>
                    <a:lnTo>
                      <a:pt x="113" y="786"/>
                    </a:lnTo>
                    <a:lnTo>
                      <a:pt x="114" y="787"/>
                    </a:lnTo>
                    <a:lnTo>
                      <a:pt x="115" y="785"/>
                    </a:lnTo>
                    <a:lnTo>
                      <a:pt x="112" y="784"/>
                    </a:lnTo>
                    <a:lnTo>
                      <a:pt x="109" y="784"/>
                    </a:lnTo>
                    <a:lnTo>
                      <a:pt x="106" y="786"/>
                    </a:lnTo>
                    <a:lnTo>
                      <a:pt x="105" y="787"/>
                    </a:lnTo>
                    <a:lnTo>
                      <a:pt x="106" y="790"/>
                    </a:lnTo>
                    <a:lnTo>
                      <a:pt x="106" y="792"/>
                    </a:lnTo>
                    <a:lnTo>
                      <a:pt x="105" y="792"/>
                    </a:lnTo>
                    <a:lnTo>
                      <a:pt x="106" y="794"/>
                    </a:lnTo>
                    <a:lnTo>
                      <a:pt x="103" y="796"/>
                    </a:lnTo>
                    <a:lnTo>
                      <a:pt x="101" y="795"/>
                    </a:lnTo>
                    <a:lnTo>
                      <a:pt x="102" y="792"/>
                    </a:lnTo>
                    <a:lnTo>
                      <a:pt x="100" y="791"/>
                    </a:lnTo>
                    <a:lnTo>
                      <a:pt x="99" y="788"/>
                    </a:lnTo>
                    <a:lnTo>
                      <a:pt x="98" y="786"/>
                    </a:lnTo>
                    <a:lnTo>
                      <a:pt x="96" y="788"/>
                    </a:lnTo>
                    <a:lnTo>
                      <a:pt x="92" y="789"/>
                    </a:lnTo>
                    <a:lnTo>
                      <a:pt x="93" y="791"/>
                    </a:lnTo>
                    <a:lnTo>
                      <a:pt x="95" y="793"/>
                    </a:lnTo>
                    <a:lnTo>
                      <a:pt x="93" y="795"/>
                    </a:lnTo>
                    <a:lnTo>
                      <a:pt x="91" y="794"/>
                    </a:lnTo>
                    <a:lnTo>
                      <a:pt x="90" y="796"/>
                    </a:lnTo>
                    <a:lnTo>
                      <a:pt x="89" y="794"/>
                    </a:lnTo>
                    <a:lnTo>
                      <a:pt x="89" y="790"/>
                    </a:lnTo>
                    <a:lnTo>
                      <a:pt x="86" y="790"/>
                    </a:lnTo>
                    <a:lnTo>
                      <a:pt x="87" y="794"/>
                    </a:lnTo>
                    <a:lnTo>
                      <a:pt x="88" y="796"/>
                    </a:lnTo>
                    <a:lnTo>
                      <a:pt x="86" y="796"/>
                    </a:lnTo>
                    <a:lnTo>
                      <a:pt x="84" y="796"/>
                    </a:lnTo>
                    <a:lnTo>
                      <a:pt x="84" y="797"/>
                    </a:lnTo>
                    <a:lnTo>
                      <a:pt x="87" y="799"/>
                    </a:lnTo>
                    <a:lnTo>
                      <a:pt x="88" y="801"/>
                    </a:lnTo>
                    <a:lnTo>
                      <a:pt x="86" y="801"/>
                    </a:lnTo>
                    <a:lnTo>
                      <a:pt x="87" y="802"/>
                    </a:lnTo>
                    <a:lnTo>
                      <a:pt x="88" y="804"/>
                    </a:lnTo>
                    <a:lnTo>
                      <a:pt x="87" y="805"/>
                    </a:lnTo>
                    <a:lnTo>
                      <a:pt x="89" y="811"/>
                    </a:lnTo>
                    <a:lnTo>
                      <a:pt x="91" y="816"/>
                    </a:lnTo>
                    <a:lnTo>
                      <a:pt x="92" y="820"/>
                    </a:lnTo>
                    <a:lnTo>
                      <a:pt x="92" y="823"/>
                    </a:lnTo>
                    <a:lnTo>
                      <a:pt x="93" y="826"/>
                    </a:lnTo>
                    <a:lnTo>
                      <a:pt x="92" y="827"/>
                    </a:lnTo>
                    <a:lnTo>
                      <a:pt x="91" y="827"/>
                    </a:lnTo>
                    <a:lnTo>
                      <a:pt x="90" y="828"/>
                    </a:lnTo>
                    <a:lnTo>
                      <a:pt x="89" y="826"/>
                    </a:lnTo>
                    <a:lnTo>
                      <a:pt x="88" y="827"/>
                    </a:lnTo>
                    <a:lnTo>
                      <a:pt x="85" y="822"/>
                    </a:lnTo>
                    <a:lnTo>
                      <a:pt x="83" y="821"/>
                    </a:lnTo>
                    <a:lnTo>
                      <a:pt x="85" y="821"/>
                    </a:lnTo>
                    <a:lnTo>
                      <a:pt x="86" y="820"/>
                    </a:lnTo>
                    <a:lnTo>
                      <a:pt x="85" y="817"/>
                    </a:lnTo>
                    <a:lnTo>
                      <a:pt x="83" y="818"/>
                    </a:lnTo>
                    <a:lnTo>
                      <a:pt x="82" y="815"/>
                    </a:lnTo>
                    <a:lnTo>
                      <a:pt x="82" y="814"/>
                    </a:lnTo>
                    <a:lnTo>
                      <a:pt x="78" y="815"/>
                    </a:lnTo>
                    <a:lnTo>
                      <a:pt x="77" y="814"/>
                    </a:lnTo>
                    <a:lnTo>
                      <a:pt x="77" y="811"/>
                    </a:lnTo>
                    <a:lnTo>
                      <a:pt x="76" y="810"/>
                    </a:lnTo>
                    <a:lnTo>
                      <a:pt x="72" y="813"/>
                    </a:lnTo>
                    <a:lnTo>
                      <a:pt x="74" y="815"/>
                    </a:lnTo>
                    <a:lnTo>
                      <a:pt x="72" y="815"/>
                    </a:lnTo>
                    <a:lnTo>
                      <a:pt x="255" y="552"/>
                    </a:lnTo>
                    <a:lnTo>
                      <a:pt x="131" y="910"/>
                    </a:lnTo>
                    <a:lnTo>
                      <a:pt x="133" y="915"/>
                    </a:lnTo>
                    <a:lnTo>
                      <a:pt x="133" y="918"/>
                    </a:lnTo>
                    <a:lnTo>
                      <a:pt x="136" y="916"/>
                    </a:lnTo>
                    <a:lnTo>
                      <a:pt x="137" y="909"/>
                    </a:lnTo>
                    <a:lnTo>
                      <a:pt x="140" y="902"/>
                    </a:lnTo>
                    <a:lnTo>
                      <a:pt x="144" y="897"/>
                    </a:lnTo>
                    <a:lnTo>
                      <a:pt x="147" y="891"/>
                    </a:lnTo>
                    <a:lnTo>
                      <a:pt x="148" y="889"/>
                    </a:lnTo>
                    <a:lnTo>
                      <a:pt x="151" y="881"/>
                    </a:lnTo>
                    <a:lnTo>
                      <a:pt x="153" y="875"/>
                    </a:lnTo>
                    <a:lnTo>
                      <a:pt x="154" y="867"/>
                    </a:lnTo>
                    <a:lnTo>
                      <a:pt x="157" y="864"/>
                    </a:lnTo>
                    <a:lnTo>
                      <a:pt x="160" y="859"/>
                    </a:lnTo>
                    <a:lnTo>
                      <a:pt x="161" y="861"/>
                    </a:lnTo>
                    <a:lnTo>
                      <a:pt x="164" y="858"/>
                    </a:lnTo>
                    <a:lnTo>
                      <a:pt x="167" y="855"/>
                    </a:lnTo>
                    <a:lnTo>
                      <a:pt x="166" y="851"/>
                    </a:lnTo>
                    <a:lnTo>
                      <a:pt x="160" y="850"/>
                    </a:lnTo>
                    <a:lnTo>
                      <a:pt x="164" y="847"/>
                    </a:lnTo>
                    <a:lnTo>
                      <a:pt x="163" y="841"/>
                    </a:lnTo>
                    <a:lnTo>
                      <a:pt x="165" y="837"/>
                    </a:lnTo>
                    <a:lnTo>
                      <a:pt x="165" y="834"/>
                    </a:lnTo>
                    <a:lnTo>
                      <a:pt x="162" y="831"/>
                    </a:lnTo>
                    <a:lnTo>
                      <a:pt x="159" y="836"/>
                    </a:lnTo>
                    <a:lnTo>
                      <a:pt x="154" y="841"/>
                    </a:lnTo>
                    <a:lnTo>
                      <a:pt x="150" y="846"/>
                    </a:lnTo>
                    <a:lnTo>
                      <a:pt x="148" y="848"/>
                    </a:lnTo>
                    <a:lnTo>
                      <a:pt x="148" y="850"/>
                    </a:lnTo>
                    <a:lnTo>
                      <a:pt x="147" y="853"/>
                    </a:lnTo>
                    <a:lnTo>
                      <a:pt x="147" y="857"/>
                    </a:lnTo>
                    <a:lnTo>
                      <a:pt x="145" y="859"/>
                    </a:lnTo>
                    <a:lnTo>
                      <a:pt x="144" y="860"/>
                    </a:lnTo>
                    <a:lnTo>
                      <a:pt x="145" y="862"/>
                    </a:lnTo>
                    <a:lnTo>
                      <a:pt x="142" y="863"/>
                    </a:lnTo>
                    <a:lnTo>
                      <a:pt x="141" y="871"/>
                    </a:lnTo>
                    <a:lnTo>
                      <a:pt x="137" y="877"/>
                    </a:lnTo>
                    <a:lnTo>
                      <a:pt x="136" y="883"/>
                    </a:lnTo>
                    <a:lnTo>
                      <a:pt x="135" y="889"/>
                    </a:lnTo>
                    <a:lnTo>
                      <a:pt x="133" y="897"/>
                    </a:lnTo>
                    <a:lnTo>
                      <a:pt x="131" y="902"/>
                    </a:lnTo>
                    <a:lnTo>
                      <a:pt x="131" y="907"/>
                    </a:lnTo>
                    <a:lnTo>
                      <a:pt x="131" y="910"/>
                    </a:lnTo>
                    <a:lnTo>
                      <a:pt x="255" y="552"/>
                    </a:lnTo>
                    <a:lnTo>
                      <a:pt x="191" y="788"/>
                    </a:lnTo>
                    <a:lnTo>
                      <a:pt x="186" y="790"/>
                    </a:lnTo>
                    <a:lnTo>
                      <a:pt x="181" y="790"/>
                    </a:lnTo>
                    <a:lnTo>
                      <a:pt x="175" y="790"/>
                    </a:lnTo>
                    <a:lnTo>
                      <a:pt x="177" y="792"/>
                    </a:lnTo>
                    <a:lnTo>
                      <a:pt x="182" y="793"/>
                    </a:lnTo>
                    <a:lnTo>
                      <a:pt x="187" y="793"/>
                    </a:lnTo>
                    <a:lnTo>
                      <a:pt x="189" y="790"/>
                    </a:lnTo>
                    <a:lnTo>
                      <a:pt x="190" y="792"/>
                    </a:lnTo>
                    <a:lnTo>
                      <a:pt x="189" y="794"/>
                    </a:lnTo>
                    <a:lnTo>
                      <a:pt x="191" y="795"/>
                    </a:lnTo>
                    <a:lnTo>
                      <a:pt x="193" y="796"/>
                    </a:lnTo>
                    <a:lnTo>
                      <a:pt x="190" y="800"/>
                    </a:lnTo>
                    <a:lnTo>
                      <a:pt x="200" y="802"/>
                    </a:lnTo>
                    <a:lnTo>
                      <a:pt x="202" y="802"/>
                    </a:lnTo>
                    <a:lnTo>
                      <a:pt x="205" y="800"/>
                    </a:lnTo>
                    <a:lnTo>
                      <a:pt x="202" y="798"/>
                    </a:lnTo>
                    <a:lnTo>
                      <a:pt x="208" y="796"/>
                    </a:lnTo>
                    <a:lnTo>
                      <a:pt x="208" y="794"/>
                    </a:lnTo>
                    <a:lnTo>
                      <a:pt x="213" y="793"/>
                    </a:lnTo>
                    <a:lnTo>
                      <a:pt x="219" y="792"/>
                    </a:lnTo>
                    <a:lnTo>
                      <a:pt x="224" y="790"/>
                    </a:lnTo>
                    <a:lnTo>
                      <a:pt x="226" y="787"/>
                    </a:lnTo>
                    <a:lnTo>
                      <a:pt x="225" y="786"/>
                    </a:lnTo>
                    <a:lnTo>
                      <a:pt x="212" y="792"/>
                    </a:lnTo>
                    <a:lnTo>
                      <a:pt x="206" y="790"/>
                    </a:lnTo>
                    <a:lnTo>
                      <a:pt x="205" y="790"/>
                    </a:lnTo>
                    <a:lnTo>
                      <a:pt x="202" y="790"/>
                    </a:lnTo>
                    <a:lnTo>
                      <a:pt x="202" y="791"/>
                    </a:lnTo>
                    <a:lnTo>
                      <a:pt x="202" y="788"/>
                    </a:lnTo>
                    <a:lnTo>
                      <a:pt x="201" y="789"/>
                    </a:lnTo>
                    <a:lnTo>
                      <a:pt x="200" y="791"/>
                    </a:lnTo>
                    <a:lnTo>
                      <a:pt x="198" y="790"/>
                    </a:lnTo>
                    <a:lnTo>
                      <a:pt x="197" y="788"/>
                    </a:lnTo>
                    <a:lnTo>
                      <a:pt x="194" y="790"/>
                    </a:lnTo>
                    <a:lnTo>
                      <a:pt x="191" y="788"/>
                    </a:lnTo>
                    <a:lnTo>
                      <a:pt x="255" y="552"/>
                    </a:lnTo>
                  </a:path>
                </a:pathLst>
              </a:custGeom>
              <a:solidFill>
                <a:srgbClr val="FF0000"/>
              </a:solidFill>
              <a:ln w="9525" cap="rnd">
                <a:noFill/>
                <a:round/>
                <a:headEnd/>
                <a:tailEnd/>
              </a:ln>
            </p:spPr>
            <p:txBody>
              <a:bodyPr/>
              <a:lstStyle/>
              <a:p>
                <a:endParaRPr lang="da-DK" dirty="0"/>
              </a:p>
            </p:txBody>
          </p:sp>
          <p:sp>
            <p:nvSpPr>
              <p:cNvPr id="11363" name="Freeform 136"/>
              <p:cNvSpPr>
                <a:spLocks/>
              </p:cNvSpPr>
              <p:nvPr/>
            </p:nvSpPr>
            <p:spPr bwMode="auto">
              <a:xfrm>
                <a:off x="8591551" y="1293813"/>
                <a:ext cx="755650" cy="1787525"/>
              </a:xfrm>
              <a:custGeom>
                <a:avLst/>
                <a:gdLst>
                  <a:gd name="T0" fmla="*/ 2147483647 w 476"/>
                  <a:gd name="T1" fmla="*/ 2147483647 h 1126"/>
                  <a:gd name="T2" fmla="*/ 2147483647 w 476"/>
                  <a:gd name="T3" fmla="*/ 2147483647 h 1126"/>
                  <a:gd name="T4" fmla="*/ 2147483647 w 476"/>
                  <a:gd name="T5" fmla="*/ 2147483647 h 1126"/>
                  <a:gd name="T6" fmla="*/ 2147483647 w 476"/>
                  <a:gd name="T7" fmla="*/ 2147483647 h 1126"/>
                  <a:gd name="T8" fmla="*/ 2147483647 w 476"/>
                  <a:gd name="T9" fmla="*/ 2147483647 h 1126"/>
                  <a:gd name="T10" fmla="*/ 2147483647 w 476"/>
                  <a:gd name="T11" fmla="*/ 2147483647 h 1126"/>
                  <a:gd name="T12" fmla="*/ 2147483647 w 476"/>
                  <a:gd name="T13" fmla="*/ 2147483647 h 1126"/>
                  <a:gd name="T14" fmla="*/ 2147483647 w 476"/>
                  <a:gd name="T15" fmla="*/ 2147483647 h 1126"/>
                  <a:gd name="T16" fmla="*/ 2147483647 w 476"/>
                  <a:gd name="T17" fmla="*/ 2147483647 h 1126"/>
                  <a:gd name="T18" fmla="*/ 2147483647 w 476"/>
                  <a:gd name="T19" fmla="*/ 2147483647 h 1126"/>
                  <a:gd name="T20" fmla="*/ 2147483647 w 476"/>
                  <a:gd name="T21" fmla="*/ 2147483647 h 1126"/>
                  <a:gd name="T22" fmla="*/ 2147483647 w 476"/>
                  <a:gd name="T23" fmla="*/ 2147483647 h 1126"/>
                  <a:gd name="T24" fmla="*/ 2147483647 w 476"/>
                  <a:gd name="T25" fmla="*/ 2147483647 h 1126"/>
                  <a:gd name="T26" fmla="*/ 2147483647 w 476"/>
                  <a:gd name="T27" fmla="*/ 2147483647 h 1126"/>
                  <a:gd name="T28" fmla="*/ 2147483647 w 476"/>
                  <a:gd name="T29" fmla="*/ 2147483647 h 1126"/>
                  <a:gd name="T30" fmla="*/ 2147483647 w 476"/>
                  <a:gd name="T31" fmla="*/ 2147483647 h 1126"/>
                  <a:gd name="T32" fmla="*/ 2147483647 w 476"/>
                  <a:gd name="T33" fmla="*/ 2147483647 h 1126"/>
                  <a:gd name="T34" fmla="*/ 2147483647 w 476"/>
                  <a:gd name="T35" fmla="*/ 2147483647 h 1126"/>
                  <a:gd name="T36" fmla="*/ 2147483647 w 476"/>
                  <a:gd name="T37" fmla="*/ 2147483647 h 1126"/>
                  <a:gd name="T38" fmla="*/ 2147483647 w 476"/>
                  <a:gd name="T39" fmla="*/ 2147483647 h 1126"/>
                  <a:gd name="T40" fmla="*/ 2147483647 w 476"/>
                  <a:gd name="T41" fmla="*/ 2147483647 h 1126"/>
                  <a:gd name="T42" fmla="*/ 2147483647 w 476"/>
                  <a:gd name="T43" fmla="*/ 2147483647 h 1126"/>
                  <a:gd name="T44" fmla="*/ 2147483647 w 476"/>
                  <a:gd name="T45" fmla="*/ 2147483647 h 1126"/>
                  <a:gd name="T46" fmla="*/ 2147483647 w 476"/>
                  <a:gd name="T47" fmla="*/ 2147483647 h 1126"/>
                  <a:gd name="T48" fmla="*/ 2147483647 w 476"/>
                  <a:gd name="T49" fmla="*/ 2147483647 h 1126"/>
                  <a:gd name="T50" fmla="*/ 2147483647 w 476"/>
                  <a:gd name="T51" fmla="*/ 2147483647 h 1126"/>
                  <a:gd name="T52" fmla="*/ 2147483647 w 476"/>
                  <a:gd name="T53" fmla="*/ 2147483647 h 1126"/>
                  <a:gd name="T54" fmla="*/ 2147483647 w 476"/>
                  <a:gd name="T55" fmla="*/ 2147483647 h 1126"/>
                  <a:gd name="T56" fmla="*/ 2147483647 w 476"/>
                  <a:gd name="T57" fmla="*/ 2147483647 h 1126"/>
                  <a:gd name="T58" fmla="*/ 2147483647 w 476"/>
                  <a:gd name="T59" fmla="*/ 2147483647 h 1126"/>
                  <a:gd name="T60" fmla="*/ 0 w 476"/>
                  <a:gd name="T61" fmla="*/ 2147483647 h 1126"/>
                  <a:gd name="T62" fmla="*/ 2147483647 w 476"/>
                  <a:gd name="T63" fmla="*/ 2147483647 h 1126"/>
                  <a:gd name="T64" fmla="*/ 2147483647 w 476"/>
                  <a:gd name="T65" fmla="*/ 2147483647 h 1126"/>
                  <a:gd name="T66" fmla="*/ 2147483647 w 476"/>
                  <a:gd name="T67" fmla="*/ 2147483647 h 1126"/>
                  <a:gd name="T68" fmla="*/ 2147483647 w 476"/>
                  <a:gd name="T69" fmla="*/ 2147483647 h 1126"/>
                  <a:gd name="T70" fmla="*/ 2147483647 w 476"/>
                  <a:gd name="T71" fmla="*/ 2147483647 h 1126"/>
                  <a:gd name="T72" fmla="*/ 2147483647 w 476"/>
                  <a:gd name="T73" fmla="*/ 2147483647 h 1126"/>
                  <a:gd name="T74" fmla="*/ 2147483647 w 476"/>
                  <a:gd name="T75" fmla="*/ 2147483647 h 1126"/>
                  <a:gd name="T76" fmla="*/ 2147483647 w 476"/>
                  <a:gd name="T77" fmla="*/ 2147483647 h 1126"/>
                  <a:gd name="T78" fmla="*/ 2147483647 w 476"/>
                  <a:gd name="T79" fmla="*/ 2147483647 h 1126"/>
                  <a:gd name="T80" fmla="*/ 2147483647 w 476"/>
                  <a:gd name="T81" fmla="*/ 2147483647 h 1126"/>
                  <a:gd name="T82" fmla="*/ 2147483647 w 476"/>
                  <a:gd name="T83" fmla="*/ 2147483647 h 1126"/>
                  <a:gd name="T84" fmla="*/ 2147483647 w 476"/>
                  <a:gd name="T85" fmla="*/ 2147483647 h 1126"/>
                  <a:gd name="T86" fmla="*/ 2147483647 w 476"/>
                  <a:gd name="T87" fmla="*/ 2147483647 h 1126"/>
                  <a:gd name="T88" fmla="*/ 2147483647 w 476"/>
                  <a:gd name="T89" fmla="*/ 2147483647 h 1126"/>
                  <a:gd name="T90" fmla="*/ 2147483647 w 476"/>
                  <a:gd name="T91" fmla="*/ 2147483647 h 1126"/>
                  <a:gd name="T92" fmla="*/ 2147483647 w 476"/>
                  <a:gd name="T93" fmla="*/ 2147483647 h 1126"/>
                  <a:gd name="T94" fmla="*/ 2147483647 w 476"/>
                  <a:gd name="T95" fmla="*/ 2147483647 h 1126"/>
                  <a:gd name="T96" fmla="*/ 2147483647 w 476"/>
                  <a:gd name="T97" fmla="*/ 2147483647 h 1126"/>
                  <a:gd name="T98" fmla="*/ 2147483647 w 476"/>
                  <a:gd name="T99" fmla="*/ 2147483647 h 1126"/>
                  <a:gd name="T100" fmla="*/ 2147483647 w 476"/>
                  <a:gd name="T101" fmla="*/ 2147483647 h 1126"/>
                  <a:gd name="T102" fmla="*/ 2147483647 w 476"/>
                  <a:gd name="T103" fmla="*/ 2147483647 h 1126"/>
                  <a:gd name="T104" fmla="*/ 2147483647 w 476"/>
                  <a:gd name="T105" fmla="*/ 2147483647 h 1126"/>
                  <a:gd name="T106" fmla="*/ 2147483647 w 476"/>
                  <a:gd name="T107" fmla="*/ 2147483647 h 1126"/>
                  <a:gd name="T108" fmla="*/ 2147483647 w 476"/>
                  <a:gd name="T109" fmla="*/ 2147483647 h 1126"/>
                  <a:gd name="T110" fmla="*/ 2147483647 w 476"/>
                  <a:gd name="T111" fmla="*/ 2147483647 h 1126"/>
                  <a:gd name="T112" fmla="*/ 2147483647 w 476"/>
                  <a:gd name="T113" fmla="*/ 2147483647 h 1126"/>
                  <a:gd name="T114" fmla="*/ 2147483647 w 476"/>
                  <a:gd name="T115" fmla="*/ 2147483647 h 1126"/>
                  <a:gd name="T116" fmla="*/ 2147483647 w 476"/>
                  <a:gd name="T117" fmla="*/ 2147483647 h 1126"/>
                  <a:gd name="T118" fmla="*/ 2147483647 w 476"/>
                  <a:gd name="T119" fmla="*/ 2147483647 h 1126"/>
                  <a:gd name="T120" fmla="*/ 2147483647 w 476"/>
                  <a:gd name="T121" fmla="*/ 2147483647 h 11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6"/>
                  <a:gd name="T184" fmla="*/ 0 h 1126"/>
                  <a:gd name="T185" fmla="*/ 476 w 476"/>
                  <a:gd name="T186" fmla="*/ 1126 h 11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6" h="1126">
                    <a:moveTo>
                      <a:pt x="255" y="552"/>
                    </a:moveTo>
                    <a:lnTo>
                      <a:pt x="255" y="562"/>
                    </a:lnTo>
                    <a:lnTo>
                      <a:pt x="253" y="563"/>
                    </a:lnTo>
                    <a:lnTo>
                      <a:pt x="255" y="564"/>
                    </a:lnTo>
                    <a:lnTo>
                      <a:pt x="253" y="565"/>
                    </a:lnTo>
                    <a:lnTo>
                      <a:pt x="253" y="568"/>
                    </a:lnTo>
                    <a:lnTo>
                      <a:pt x="250" y="569"/>
                    </a:lnTo>
                    <a:lnTo>
                      <a:pt x="251" y="572"/>
                    </a:lnTo>
                    <a:lnTo>
                      <a:pt x="252" y="575"/>
                    </a:lnTo>
                    <a:lnTo>
                      <a:pt x="252" y="576"/>
                    </a:lnTo>
                    <a:lnTo>
                      <a:pt x="251" y="576"/>
                    </a:lnTo>
                    <a:lnTo>
                      <a:pt x="251" y="578"/>
                    </a:lnTo>
                    <a:lnTo>
                      <a:pt x="251" y="580"/>
                    </a:lnTo>
                    <a:lnTo>
                      <a:pt x="254" y="581"/>
                    </a:lnTo>
                    <a:lnTo>
                      <a:pt x="254" y="582"/>
                    </a:lnTo>
                    <a:lnTo>
                      <a:pt x="253" y="583"/>
                    </a:lnTo>
                    <a:lnTo>
                      <a:pt x="253" y="584"/>
                    </a:lnTo>
                    <a:lnTo>
                      <a:pt x="254" y="588"/>
                    </a:lnTo>
                    <a:lnTo>
                      <a:pt x="255" y="587"/>
                    </a:lnTo>
                    <a:lnTo>
                      <a:pt x="258" y="588"/>
                    </a:lnTo>
                    <a:lnTo>
                      <a:pt x="259" y="588"/>
                    </a:lnTo>
                    <a:lnTo>
                      <a:pt x="259" y="590"/>
                    </a:lnTo>
                    <a:lnTo>
                      <a:pt x="258" y="594"/>
                    </a:lnTo>
                    <a:lnTo>
                      <a:pt x="257" y="595"/>
                    </a:lnTo>
                    <a:lnTo>
                      <a:pt x="255" y="596"/>
                    </a:lnTo>
                    <a:lnTo>
                      <a:pt x="255" y="594"/>
                    </a:lnTo>
                    <a:lnTo>
                      <a:pt x="254" y="591"/>
                    </a:lnTo>
                    <a:lnTo>
                      <a:pt x="252" y="592"/>
                    </a:lnTo>
                    <a:lnTo>
                      <a:pt x="249" y="592"/>
                    </a:lnTo>
                    <a:lnTo>
                      <a:pt x="249" y="594"/>
                    </a:lnTo>
                    <a:lnTo>
                      <a:pt x="248" y="595"/>
                    </a:lnTo>
                    <a:lnTo>
                      <a:pt x="249" y="597"/>
                    </a:lnTo>
                    <a:lnTo>
                      <a:pt x="248" y="599"/>
                    </a:lnTo>
                    <a:lnTo>
                      <a:pt x="247" y="600"/>
                    </a:lnTo>
                    <a:lnTo>
                      <a:pt x="246" y="600"/>
                    </a:lnTo>
                    <a:lnTo>
                      <a:pt x="247" y="602"/>
                    </a:lnTo>
                    <a:lnTo>
                      <a:pt x="248" y="603"/>
                    </a:lnTo>
                    <a:lnTo>
                      <a:pt x="247" y="604"/>
                    </a:lnTo>
                    <a:lnTo>
                      <a:pt x="246" y="605"/>
                    </a:lnTo>
                    <a:lnTo>
                      <a:pt x="245" y="606"/>
                    </a:lnTo>
                    <a:lnTo>
                      <a:pt x="246" y="607"/>
                    </a:lnTo>
                    <a:lnTo>
                      <a:pt x="246" y="609"/>
                    </a:lnTo>
                    <a:lnTo>
                      <a:pt x="245" y="611"/>
                    </a:lnTo>
                    <a:lnTo>
                      <a:pt x="247" y="612"/>
                    </a:lnTo>
                    <a:lnTo>
                      <a:pt x="249" y="611"/>
                    </a:lnTo>
                    <a:lnTo>
                      <a:pt x="249" y="612"/>
                    </a:lnTo>
                    <a:lnTo>
                      <a:pt x="248" y="614"/>
                    </a:lnTo>
                    <a:lnTo>
                      <a:pt x="246" y="614"/>
                    </a:lnTo>
                    <a:lnTo>
                      <a:pt x="244" y="614"/>
                    </a:lnTo>
                    <a:lnTo>
                      <a:pt x="244" y="616"/>
                    </a:lnTo>
                    <a:lnTo>
                      <a:pt x="245" y="617"/>
                    </a:lnTo>
                    <a:lnTo>
                      <a:pt x="245" y="618"/>
                    </a:lnTo>
                    <a:lnTo>
                      <a:pt x="247" y="621"/>
                    </a:lnTo>
                    <a:lnTo>
                      <a:pt x="249" y="622"/>
                    </a:lnTo>
                    <a:lnTo>
                      <a:pt x="250" y="622"/>
                    </a:lnTo>
                    <a:lnTo>
                      <a:pt x="250" y="623"/>
                    </a:lnTo>
                    <a:lnTo>
                      <a:pt x="251" y="624"/>
                    </a:lnTo>
                    <a:lnTo>
                      <a:pt x="249" y="625"/>
                    </a:lnTo>
                    <a:lnTo>
                      <a:pt x="248" y="626"/>
                    </a:lnTo>
                    <a:lnTo>
                      <a:pt x="249" y="628"/>
                    </a:lnTo>
                    <a:lnTo>
                      <a:pt x="249" y="629"/>
                    </a:lnTo>
                    <a:lnTo>
                      <a:pt x="248" y="630"/>
                    </a:lnTo>
                    <a:lnTo>
                      <a:pt x="249" y="632"/>
                    </a:lnTo>
                    <a:lnTo>
                      <a:pt x="249" y="633"/>
                    </a:lnTo>
                    <a:lnTo>
                      <a:pt x="249" y="634"/>
                    </a:lnTo>
                    <a:lnTo>
                      <a:pt x="248" y="635"/>
                    </a:lnTo>
                    <a:lnTo>
                      <a:pt x="249" y="635"/>
                    </a:lnTo>
                    <a:lnTo>
                      <a:pt x="249" y="637"/>
                    </a:lnTo>
                    <a:lnTo>
                      <a:pt x="249" y="639"/>
                    </a:lnTo>
                    <a:lnTo>
                      <a:pt x="249" y="642"/>
                    </a:lnTo>
                    <a:lnTo>
                      <a:pt x="249" y="645"/>
                    </a:lnTo>
                    <a:lnTo>
                      <a:pt x="248" y="647"/>
                    </a:lnTo>
                    <a:lnTo>
                      <a:pt x="251" y="647"/>
                    </a:lnTo>
                    <a:lnTo>
                      <a:pt x="250" y="648"/>
                    </a:lnTo>
                    <a:lnTo>
                      <a:pt x="249" y="648"/>
                    </a:lnTo>
                    <a:lnTo>
                      <a:pt x="249" y="650"/>
                    </a:lnTo>
                    <a:lnTo>
                      <a:pt x="248" y="652"/>
                    </a:lnTo>
                    <a:lnTo>
                      <a:pt x="249" y="652"/>
                    </a:lnTo>
                    <a:lnTo>
                      <a:pt x="250" y="654"/>
                    </a:lnTo>
                    <a:lnTo>
                      <a:pt x="251" y="656"/>
                    </a:lnTo>
                    <a:lnTo>
                      <a:pt x="253" y="656"/>
                    </a:lnTo>
                    <a:lnTo>
                      <a:pt x="254" y="659"/>
                    </a:lnTo>
                    <a:lnTo>
                      <a:pt x="255" y="659"/>
                    </a:lnTo>
                    <a:lnTo>
                      <a:pt x="254" y="662"/>
                    </a:lnTo>
                    <a:lnTo>
                      <a:pt x="253" y="663"/>
                    </a:lnTo>
                    <a:lnTo>
                      <a:pt x="255" y="663"/>
                    </a:lnTo>
                    <a:lnTo>
                      <a:pt x="255" y="665"/>
                    </a:lnTo>
                    <a:lnTo>
                      <a:pt x="255" y="666"/>
                    </a:lnTo>
                    <a:lnTo>
                      <a:pt x="257" y="665"/>
                    </a:lnTo>
                    <a:lnTo>
                      <a:pt x="257" y="667"/>
                    </a:lnTo>
                    <a:lnTo>
                      <a:pt x="255" y="670"/>
                    </a:lnTo>
                    <a:lnTo>
                      <a:pt x="254" y="671"/>
                    </a:lnTo>
                    <a:lnTo>
                      <a:pt x="252" y="673"/>
                    </a:lnTo>
                    <a:lnTo>
                      <a:pt x="255" y="673"/>
                    </a:lnTo>
                    <a:lnTo>
                      <a:pt x="257" y="675"/>
                    </a:lnTo>
                    <a:lnTo>
                      <a:pt x="258" y="675"/>
                    </a:lnTo>
                    <a:lnTo>
                      <a:pt x="260" y="676"/>
                    </a:lnTo>
                    <a:lnTo>
                      <a:pt x="262" y="675"/>
                    </a:lnTo>
                    <a:lnTo>
                      <a:pt x="266" y="674"/>
                    </a:lnTo>
                    <a:lnTo>
                      <a:pt x="268" y="674"/>
                    </a:lnTo>
                    <a:lnTo>
                      <a:pt x="269" y="677"/>
                    </a:lnTo>
                    <a:lnTo>
                      <a:pt x="269" y="679"/>
                    </a:lnTo>
                    <a:lnTo>
                      <a:pt x="268" y="681"/>
                    </a:lnTo>
                    <a:lnTo>
                      <a:pt x="270" y="683"/>
                    </a:lnTo>
                    <a:lnTo>
                      <a:pt x="272" y="686"/>
                    </a:lnTo>
                    <a:lnTo>
                      <a:pt x="274" y="686"/>
                    </a:lnTo>
                    <a:lnTo>
                      <a:pt x="273" y="683"/>
                    </a:lnTo>
                    <a:lnTo>
                      <a:pt x="273" y="682"/>
                    </a:lnTo>
                    <a:lnTo>
                      <a:pt x="276" y="681"/>
                    </a:lnTo>
                    <a:lnTo>
                      <a:pt x="277" y="682"/>
                    </a:lnTo>
                    <a:lnTo>
                      <a:pt x="277" y="680"/>
                    </a:lnTo>
                    <a:lnTo>
                      <a:pt x="279" y="679"/>
                    </a:lnTo>
                    <a:lnTo>
                      <a:pt x="281" y="678"/>
                    </a:lnTo>
                    <a:lnTo>
                      <a:pt x="283" y="677"/>
                    </a:lnTo>
                    <a:lnTo>
                      <a:pt x="285" y="677"/>
                    </a:lnTo>
                    <a:lnTo>
                      <a:pt x="285" y="679"/>
                    </a:lnTo>
                    <a:lnTo>
                      <a:pt x="285" y="681"/>
                    </a:lnTo>
                    <a:lnTo>
                      <a:pt x="285" y="683"/>
                    </a:lnTo>
                    <a:lnTo>
                      <a:pt x="285" y="684"/>
                    </a:lnTo>
                    <a:lnTo>
                      <a:pt x="286" y="685"/>
                    </a:lnTo>
                    <a:lnTo>
                      <a:pt x="288" y="685"/>
                    </a:lnTo>
                    <a:lnTo>
                      <a:pt x="289" y="687"/>
                    </a:lnTo>
                    <a:lnTo>
                      <a:pt x="291" y="689"/>
                    </a:lnTo>
                    <a:lnTo>
                      <a:pt x="292" y="692"/>
                    </a:lnTo>
                    <a:lnTo>
                      <a:pt x="294" y="693"/>
                    </a:lnTo>
                    <a:lnTo>
                      <a:pt x="296" y="695"/>
                    </a:lnTo>
                    <a:lnTo>
                      <a:pt x="297" y="695"/>
                    </a:lnTo>
                    <a:lnTo>
                      <a:pt x="296" y="697"/>
                    </a:lnTo>
                    <a:lnTo>
                      <a:pt x="297" y="698"/>
                    </a:lnTo>
                    <a:lnTo>
                      <a:pt x="298" y="697"/>
                    </a:lnTo>
                    <a:lnTo>
                      <a:pt x="300" y="696"/>
                    </a:lnTo>
                    <a:lnTo>
                      <a:pt x="302" y="695"/>
                    </a:lnTo>
                    <a:lnTo>
                      <a:pt x="303" y="697"/>
                    </a:lnTo>
                    <a:lnTo>
                      <a:pt x="304" y="697"/>
                    </a:lnTo>
                    <a:lnTo>
                      <a:pt x="306" y="700"/>
                    </a:lnTo>
                    <a:lnTo>
                      <a:pt x="308" y="701"/>
                    </a:lnTo>
                    <a:lnTo>
                      <a:pt x="306" y="701"/>
                    </a:lnTo>
                    <a:lnTo>
                      <a:pt x="308" y="702"/>
                    </a:lnTo>
                    <a:lnTo>
                      <a:pt x="309" y="702"/>
                    </a:lnTo>
                    <a:lnTo>
                      <a:pt x="310" y="703"/>
                    </a:lnTo>
                    <a:lnTo>
                      <a:pt x="312" y="703"/>
                    </a:lnTo>
                    <a:lnTo>
                      <a:pt x="312" y="705"/>
                    </a:lnTo>
                    <a:lnTo>
                      <a:pt x="312" y="706"/>
                    </a:lnTo>
                    <a:lnTo>
                      <a:pt x="311" y="707"/>
                    </a:lnTo>
                    <a:lnTo>
                      <a:pt x="309" y="706"/>
                    </a:lnTo>
                    <a:lnTo>
                      <a:pt x="307" y="706"/>
                    </a:lnTo>
                    <a:lnTo>
                      <a:pt x="305" y="705"/>
                    </a:lnTo>
                    <a:lnTo>
                      <a:pt x="303" y="705"/>
                    </a:lnTo>
                    <a:lnTo>
                      <a:pt x="305" y="707"/>
                    </a:lnTo>
                    <a:lnTo>
                      <a:pt x="306" y="709"/>
                    </a:lnTo>
                    <a:lnTo>
                      <a:pt x="307" y="710"/>
                    </a:lnTo>
                    <a:lnTo>
                      <a:pt x="309" y="711"/>
                    </a:lnTo>
                    <a:lnTo>
                      <a:pt x="310" y="712"/>
                    </a:lnTo>
                    <a:lnTo>
                      <a:pt x="312" y="713"/>
                    </a:lnTo>
                    <a:lnTo>
                      <a:pt x="314" y="713"/>
                    </a:lnTo>
                    <a:lnTo>
                      <a:pt x="315" y="713"/>
                    </a:lnTo>
                    <a:lnTo>
                      <a:pt x="317" y="714"/>
                    </a:lnTo>
                    <a:lnTo>
                      <a:pt x="320" y="715"/>
                    </a:lnTo>
                    <a:lnTo>
                      <a:pt x="321" y="714"/>
                    </a:lnTo>
                    <a:lnTo>
                      <a:pt x="322" y="716"/>
                    </a:lnTo>
                    <a:lnTo>
                      <a:pt x="322" y="720"/>
                    </a:lnTo>
                    <a:lnTo>
                      <a:pt x="324" y="723"/>
                    </a:lnTo>
                    <a:lnTo>
                      <a:pt x="326" y="726"/>
                    </a:lnTo>
                    <a:lnTo>
                      <a:pt x="327" y="728"/>
                    </a:lnTo>
                    <a:lnTo>
                      <a:pt x="327" y="730"/>
                    </a:lnTo>
                    <a:lnTo>
                      <a:pt x="329" y="730"/>
                    </a:lnTo>
                    <a:lnTo>
                      <a:pt x="331" y="732"/>
                    </a:lnTo>
                    <a:lnTo>
                      <a:pt x="332" y="732"/>
                    </a:lnTo>
                    <a:lnTo>
                      <a:pt x="333" y="732"/>
                    </a:lnTo>
                    <a:lnTo>
                      <a:pt x="335" y="733"/>
                    </a:lnTo>
                    <a:lnTo>
                      <a:pt x="336" y="734"/>
                    </a:lnTo>
                    <a:lnTo>
                      <a:pt x="335" y="736"/>
                    </a:lnTo>
                    <a:lnTo>
                      <a:pt x="334" y="737"/>
                    </a:lnTo>
                    <a:lnTo>
                      <a:pt x="333" y="738"/>
                    </a:lnTo>
                    <a:lnTo>
                      <a:pt x="332" y="739"/>
                    </a:lnTo>
                    <a:lnTo>
                      <a:pt x="333" y="741"/>
                    </a:lnTo>
                    <a:lnTo>
                      <a:pt x="334" y="742"/>
                    </a:lnTo>
                    <a:lnTo>
                      <a:pt x="335" y="744"/>
                    </a:lnTo>
                    <a:lnTo>
                      <a:pt x="333" y="745"/>
                    </a:lnTo>
                    <a:lnTo>
                      <a:pt x="331" y="747"/>
                    </a:lnTo>
                    <a:lnTo>
                      <a:pt x="328" y="747"/>
                    </a:lnTo>
                    <a:lnTo>
                      <a:pt x="326" y="748"/>
                    </a:lnTo>
                    <a:lnTo>
                      <a:pt x="322" y="750"/>
                    </a:lnTo>
                    <a:lnTo>
                      <a:pt x="320" y="754"/>
                    </a:lnTo>
                    <a:lnTo>
                      <a:pt x="322" y="755"/>
                    </a:lnTo>
                    <a:lnTo>
                      <a:pt x="321" y="757"/>
                    </a:lnTo>
                    <a:lnTo>
                      <a:pt x="317" y="760"/>
                    </a:lnTo>
                    <a:lnTo>
                      <a:pt x="314" y="763"/>
                    </a:lnTo>
                    <a:lnTo>
                      <a:pt x="312" y="764"/>
                    </a:lnTo>
                    <a:lnTo>
                      <a:pt x="309" y="766"/>
                    </a:lnTo>
                    <a:lnTo>
                      <a:pt x="307" y="769"/>
                    </a:lnTo>
                    <a:lnTo>
                      <a:pt x="305" y="769"/>
                    </a:lnTo>
                    <a:lnTo>
                      <a:pt x="303" y="768"/>
                    </a:lnTo>
                    <a:lnTo>
                      <a:pt x="303" y="770"/>
                    </a:lnTo>
                    <a:lnTo>
                      <a:pt x="304" y="772"/>
                    </a:lnTo>
                    <a:lnTo>
                      <a:pt x="305" y="774"/>
                    </a:lnTo>
                    <a:lnTo>
                      <a:pt x="307" y="774"/>
                    </a:lnTo>
                    <a:lnTo>
                      <a:pt x="309" y="775"/>
                    </a:lnTo>
                    <a:lnTo>
                      <a:pt x="309" y="772"/>
                    </a:lnTo>
                    <a:lnTo>
                      <a:pt x="310" y="772"/>
                    </a:lnTo>
                    <a:lnTo>
                      <a:pt x="312" y="772"/>
                    </a:lnTo>
                    <a:lnTo>
                      <a:pt x="315" y="773"/>
                    </a:lnTo>
                    <a:lnTo>
                      <a:pt x="315" y="774"/>
                    </a:lnTo>
                    <a:lnTo>
                      <a:pt x="317" y="775"/>
                    </a:lnTo>
                    <a:lnTo>
                      <a:pt x="320" y="775"/>
                    </a:lnTo>
                    <a:lnTo>
                      <a:pt x="322" y="775"/>
                    </a:lnTo>
                    <a:lnTo>
                      <a:pt x="323" y="778"/>
                    </a:lnTo>
                    <a:lnTo>
                      <a:pt x="322" y="780"/>
                    </a:lnTo>
                    <a:lnTo>
                      <a:pt x="321" y="781"/>
                    </a:lnTo>
                    <a:lnTo>
                      <a:pt x="319" y="782"/>
                    </a:lnTo>
                    <a:lnTo>
                      <a:pt x="321" y="782"/>
                    </a:lnTo>
                    <a:lnTo>
                      <a:pt x="321" y="783"/>
                    </a:lnTo>
                    <a:lnTo>
                      <a:pt x="324" y="781"/>
                    </a:lnTo>
                    <a:lnTo>
                      <a:pt x="326" y="781"/>
                    </a:lnTo>
                    <a:lnTo>
                      <a:pt x="327" y="783"/>
                    </a:lnTo>
                    <a:lnTo>
                      <a:pt x="325" y="784"/>
                    </a:lnTo>
                    <a:lnTo>
                      <a:pt x="323" y="784"/>
                    </a:lnTo>
                    <a:lnTo>
                      <a:pt x="321" y="785"/>
                    </a:lnTo>
                    <a:lnTo>
                      <a:pt x="319" y="785"/>
                    </a:lnTo>
                    <a:lnTo>
                      <a:pt x="317" y="787"/>
                    </a:lnTo>
                    <a:lnTo>
                      <a:pt x="315" y="789"/>
                    </a:lnTo>
                    <a:lnTo>
                      <a:pt x="312" y="787"/>
                    </a:lnTo>
                    <a:lnTo>
                      <a:pt x="309" y="784"/>
                    </a:lnTo>
                    <a:lnTo>
                      <a:pt x="308" y="784"/>
                    </a:lnTo>
                    <a:lnTo>
                      <a:pt x="306" y="787"/>
                    </a:lnTo>
                    <a:lnTo>
                      <a:pt x="309" y="789"/>
                    </a:lnTo>
                    <a:lnTo>
                      <a:pt x="311" y="791"/>
                    </a:lnTo>
                    <a:lnTo>
                      <a:pt x="312" y="793"/>
                    </a:lnTo>
                    <a:lnTo>
                      <a:pt x="309" y="796"/>
                    </a:lnTo>
                    <a:lnTo>
                      <a:pt x="307" y="797"/>
                    </a:lnTo>
                    <a:lnTo>
                      <a:pt x="305" y="798"/>
                    </a:lnTo>
                    <a:lnTo>
                      <a:pt x="307" y="797"/>
                    </a:lnTo>
                    <a:lnTo>
                      <a:pt x="309" y="797"/>
                    </a:lnTo>
                    <a:lnTo>
                      <a:pt x="308" y="798"/>
                    </a:lnTo>
                    <a:lnTo>
                      <a:pt x="308" y="800"/>
                    </a:lnTo>
                    <a:lnTo>
                      <a:pt x="305" y="802"/>
                    </a:lnTo>
                    <a:lnTo>
                      <a:pt x="302" y="802"/>
                    </a:lnTo>
                    <a:lnTo>
                      <a:pt x="303" y="801"/>
                    </a:lnTo>
                    <a:lnTo>
                      <a:pt x="303" y="798"/>
                    </a:lnTo>
                    <a:lnTo>
                      <a:pt x="302" y="798"/>
                    </a:lnTo>
                    <a:lnTo>
                      <a:pt x="301" y="800"/>
                    </a:lnTo>
                    <a:lnTo>
                      <a:pt x="298" y="802"/>
                    </a:lnTo>
                    <a:lnTo>
                      <a:pt x="297" y="804"/>
                    </a:lnTo>
                    <a:lnTo>
                      <a:pt x="295" y="806"/>
                    </a:lnTo>
                    <a:lnTo>
                      <a:pt x="294" y="808"/>
                    </a:lnTo>
                    <a:lnTo>
                      <a:pt x="292" y="810"/>
                    </a:lnTo>
                    <a:lnTo>
                      <a:pt x="294" y="812"/>
                    </a:lnTo>
                    <a:lnTo>
                      <a:pt x="294" y="814"/>
                    </a:lnTo>
                    <a:lnTo>
                      <a:pt x="292" y="817"/>
                    </a:lnTo>
                    <a:lnTo>
                      <a:pt x="291" y="820"/>
                    </a:lnTo>
                    <a:lnTo>
                      <a:pt x="292" y="824"/>
                    </a:lnTo>
                    <a:lnTo>
                      <a:pt x="291" y="826"/>
                    </a:lnTo>
                    <a:lnTo>
                      <a:pt x="288" y="825"/>
                    </a:lnTo>
                    <a:lnTo>
                      <a:pt x="286" y="823"/>
                    </a:lnTo>
                    <a:lnTo>
                      <a:pt x="285" y="820"/>
                    </a:lnTo>
                    <a:lnTo>
                      <a:pt x="285" y="819"/>
                    </a:lnTo>
                    <a:lnTo>
                      <a:pt x="285" y="816"/>
                    </a:lnTo>
                    <a:lnTo>
                      <a:pt x="283" y="814"/>
                    </a:lnTo>
                    <a:lnTo>
                      <a:pt x="282" y="814"/>
                    </a:lnTo>
                    <a:lnTo>
                      <a:pt x="282" y="812"/>
                    </a:lnTo>
                    <a:lnTo>
                      <a:pt x="282" y="809"/>
                    </a:lnTo>
                    <a:lnTo>
                      <a:pt x="282" y="807"/>
                    </a:lnTo>
                    <a:lnTo>
                      <a:pt x="282" y="804"/>
                    </a:lnTo>
                    <a:lnTo>
                      <a:pt x="283" y="801"/>
                    </a:lnTo>
                    <a:lnTo>
                      <a:pt x="283" y="800"/>
                    </a:lnTo>
                    <a:lnTo>
                      <a:pt x="282" y="800"/>
                    </a:lnTo>
                    <a:lnTo>
                      <a:pt x="281" y="802"/>
                    </a:lnTo>
                    <a:lnTo>
                      <a:pt x="282" y="804"/>
                    </a:lnTo>
                    <a:lnTo>
                      <a:pt x="280" y="805"/>
                    </a:lnTo>
                    <a:lnTo>
                      <a:pt x="279" y="802"/>
                    </a:lnTo>
                    <a:lnTo>
                      <a:pt x="279" y="800"/>
                    </a:lnTo>
                    <a:lnTo>
                      <a:pt x="278" y="796"/>
                    </a:lnTo>
                    <a:lnTo>
                      <a:pt x="278" y="799"/>
                    </a:lnTo>
                    <a:lnTo>
                      <a:pt x="278" y="802"/>
                    </a:lnTo>
                    <a:lnTo>
                      <a:pt x="277" y="805"/>
                    </a:lnTo>
                    <a:lnTo>
                      <a:pt x="278" y="808"/>
                    </a:lnTo>
                    <a:lnTo>
                      <a:pt x="277" y="812"/>
                    </a:lnTo>
                    <a:lnTo>
                      <a:pt x="276" y="813"/>
                    </a:lnTo>
                    <a:lnTo>
                      <a:pt x="276" y="815"/>
                    </a:lnTo>
                    <a:lnTo>
                      <a:pt x="277" y="818"/>
                    </a:lnTo>
                    <a:lnTo>
                      <a:pt x="277" y="821"/>
                    </a:lnTo>
                    <a:lnTo>
                      <a:pt x="275" y="824"/>
                    </a:lnTo>
                    <a:lnTo>
                      <a:pt x="273" y="826"/>
                    </a:lnTo>
                    <a:lnTo>
                      <a:pt x="272" y="829"/>
                    </a:lnTo>
                    <a:lnTo>
                      <a:pt x="268" y="828"/>
                    </a:lnTo>
                    <a:lnTo>
                      <a:pt x="268" y="830"/>
                    </a:lnTo>
                    <a:lnTo>
                      <a:pt x="268" y="832"/>
                    </a:lnTo>
                    <a:lnTo>
                      <a:pt x="267" y="832"/>
                    </a:lnTo>
                    <a:lnTo>
                      <a:pt x="266" y="833"/>
                    </a:lnTo>
                    <a:lnTo>
                      <a:pt x="263" y="835"/>
                    </a:lnTo>
                    <a:lnTo>
                      <a:pt x="259" y="837"/>
                    </a:lnTo>
                    <a:lnTo>
                      <a:pt x="257" y="836"/>
                    </a:lnTo>
                    <a:lnTo>
                      <a:pt x="255" y="837"/>
                    </a:lnTo>
                    <a:lnTo>
                      <a:pt x="256" y="839"/>
                    </a:lnTo>
                    <a:lnTo>
                      <a:pt x="254" y="842"/>
                    </a:lnTo>
                    <a:lnTo>
                      <a:pt x="253" y="843"/>
                    </a:lnTo>
                    <a:lnTo>
                      <a:pt x="250" y="843"/>
                    </a:lnTo>
                    <a:lnTo>
                      <a:pt x="249" y="845"/>
                    </a:lnTo>
                    <a:lnTo>
                      <a:pt x="247" y="845"/>
                    </a:lnTo>
                    <a:lnTo>
                      <a:pt x="243" y="844"/>
                    </a:lnTo>
                    <a:lnTo>
                      <a:pt x="241" y="844"/>
                    </a:lnTo>
                    <a:lnTo>
                      <a:pt x="243" y="845"/>
                    </a:lnTo>
                    <a:lnTo>
                      <a:pt x="243" y="847"/>
                    </a:lnTo>
                    <a:lnTo>
                      <a:pt x="246" y="850"/>
                    </a:lnTo>
                    <a:lnTo>
                      <a:pt x="249" y="854"/>
                    </a:lnTo>
                    <a:lnTo>
                      <a:pt x="248" y="855"/>
                    </a:lnTo>
                    <a:lnTo>
                      <a:pt x="243" y="860"/>
                    </a:lnTo>
                    <a:lnTo>
                      <a:pt x="228" y="856"/>
                    </a:lnTo>
                    <a:lnTo>
                      <a:pt x="237" y="860"/>
                    </a:lnTo>
                    <a:lnTo>
                      <a:pt x="245" y="867"/>
                    </a:lnTo>
                    <a:lnTo>
                      <a:pt x="238" y="867"/>
                    </a:lnTo>
                    <a:lnTo>
                      <a:pt x="249" y="869"/>
                    </a:lnTo>
                    <a:lnTo>
                      <a:pt x="249" y="873"/>
                    </a:lnTo>
                    <a:lnTo>
                      <a:pt x="247" y="870"/>
                    </a:lnTo>
                    <a:lnTo>
                      <a:pt x="242" y="873"/>
                    </a:lnTo>
                    <a:lnTo>
                      <a:pt x="248" y="876"/>
                    </a:lnTo>
                    <a:lnTo>
                      <a:pt x="247" y="878"/>
                    </a:lnTo>
                    <a:lnTo>
                      <a:pt x="249" y="879"/>
                    </a:lnTo>
                    <a:lnTo>
                      <a:pt x="246" y="881"/>
                    </a:lnTo>
                    <a:lnTo>
                      <a:pt x="249" y="884"/>
                    </a:lnTo>
                    <a:lnTo>
                      <a:pt x="245" y="885"/>
                    </a:lnTo>
                    <a:lnTo>
                      <a:pt x="238" y="880"/>
                    </a:lnTo>
                    <a:lnTo>
                      <a:pt x="244" y="888"/>
                    </a:lnTo>
                    <a:lnTo>
                      <a:pt x="248" y="891"/>
                    </a:lnTo>
                    <a:lnTo>
                      <a:pt x="244" y="891"/>
                    </a:lnTo>
                    <a:lnTo>
                      <a:pt x="246" y="894"/>
                    </a:lnTo>
                    <a:lnTo>
                      <a:pt x="243" y="895"/>
                    </a:lnTo>
                    <a:lnTo>
                      <a:pt x="239" y="892"/>
                    </a:lnTo>
                    <a:lnTo>
                      <a:pt x="240" y="897"/>
                    </a:lnTo>
                    <a:lnTo>
                      <a:pt x="246" y="899"/>
                    </a:lnTo>
                    <a:lnTo>
                      <a:pt x="246" y="906"/>
                    </a:lnTo>
                    <a:lnTo>
                      <a:pt x="234" y="897"/>
                    </a:lnTo>
                    <a:lnTo>
                      <a:pt x="238" y="905"/>
                    </a:lnTo>
                    <a:lnTo>
                      <a:pt x="235" y="905"/>
                    </a:lnTo>
                    <a:lnTo>
                      <a:pt x="243" y="914"/>
                    </a:lnTo>
                    <a:lnTo>
                      <a:pt x="243" y="915"/>
                    </a:lnTo>
                    <a:lnTo>
                      <a:pt x="234" y="906"/>
                    </a:lnTo>
                    <a:lnTo>
                      <a:pt x="233" y="908"/>
                    </a:lnTo>
                    <a:lnTo>
                      <a:pt x="243" y="916"/>
                    </a:lnTo>
                    <a:lnTo>
                      <a:pt x="245" y="920"/>
                    </a:lnTo>
                    <a:lnTo>
                      <a:pt x="243" y="923"/>
                    </a:lnTo>
                    <a:lnTo>
                      <a:pt x="241" y="926"/>
                    </a:lnTo>
                    <a:lnTo>
                      <a:pt x="243" y="928"/>
                    </a:lnTo>
                    <a:lnTo>
                      <a:pt x="242" y="932"/>
                    </a:lnTo>
                    <a:lnTo>
                      <a:pt x="238" y="928"/>
                    </a:lnTo>
                    <a:lnTo>
                      <a:pt x="238" y="932"/>
                    </a:lnTo>
                    <a:lnTo>
                      <a:pt x="240" y="934"/>
                    </a:lnTo>
                    <a:lnTo>
                      <a:pt x="243" y="934"/>
                    </a:lnTo>
                    <a:lnTo>
                      <a:pt x="245" y="939"/>
                    </a:lnTo>
                    <a:lnTo>
                      <a:pt x="245" y="944"/>
                    </a:lnTo>
                    <a:lnTo>
                      <a:pt x="242" y="949"/>
                    </a:lnTo>
                    <a:lnTo>
                      <a:pt x="241" y="948"/>
                    </a:lnTo>
                    <a:lnTo>
                      <a:pt x="240" y="948"/>
                    </a:lnTo>
                    <a:lnTo>
                      <a:pt x="241" y="954"/>
                    </a:lnTo>
                    <a:lnTo>
                      <a:pt x="237" y="956"/>
                    </a:lnTo>
                    <a:lnTo>
                      <a:pt x="237" y="958"/>
                    </a:lnTo>
                    <a:lnTo>
                      <a:pt x="238" y="961"/>
                    </a:lnTo>
                    <a:lnTo>
                      <a:pt x="236" y="963"/>
                    </a:lnTo>
                    <a:lnTo>
                      <a:pt x="238" y="967"/>
                    </a:lnTo>
                    <a:lnTo>
                      <a:pt x="240" y="971"/>
                    </a:lnTo>
                    <a:lnTo>
                      <a:pt x="242" y="974"/>
                    </a:lnTo>
                    <a:lnTo>
                      <a:pt x="241" y="977"/>
                    </a:lnTo>
                    <a:lnTo>
                      <a:pt x="238" y="980"/>
                    </a:lnTo>
                    <a:lnTo>
                      <a:pt x="236" y="981"/>
                    </a:lnTo>
                    <a:lnTo>
                      <a:pt x="238" y="985"/>
                    </a:lnTo>
                    <a:lnTo>
                      <a:pt x="237" y="986"/>
                    </a:lnTo>
                    <a:lnTo>
                      <a:pt x="238" y="988"/>
                    </a:lnTo>
                    <a:lnTo>
                      <a:pt x="235" y="997"/>
                    </a:lnTo>
                    <a:lnTo>
                      <a:pt x="238" y="998"/>
                    </a:lnTo>
                    <a:lnTo>
                      <a:pt x="238" y="997"/>
                    </a:lnTo>
                    <a:lnTo>
                      <a:pt x="238" y="999"/>
                    </a:lnTo>
                    <a:lnTo>
                      <a:pt x="235" y="999"/>
                    </a:lnTo>
                    <a:lnTo>
                      <a:pt x="234" y="1004"/>
                    </a:lnTo>
                    <a:lnTo>
                      <a:pt x="235" y="1009"/>
                    </a:lnTo>
                    <a:lnTo>
                      <a:pt x="231" y="1010"/>
                    </a:lnTo>
                    <a:lnTo>
                      <a:pt x="229" y="1014"/>
                    </a:lnTo>
                    <a:lnTo>
                      <a:pt x="227" y="1019"/>
                    </a:lnTo>
                    <a:lnTo>
                      <a:pt x="226" y="1024"/>
                    </a:lnTo>
                    <a:lnTo>
                      <a:pt x="224" y="1029"/>
                    </a:lnTo>
                    <a:lnTo>
                      <a:pt x="222" y="1035"/>
                    </a:lnTo>
                    <a:lnTo>
                      <a:pt x="221" y="1042"/>
                    </a:lnTo>
                    <a:lnTo>
                      <a:pt x="221" y="1044"/>
                    </a:lnTo>
                    <a:lnTo>
                      <a:pt x="220" y="1049"/>
                    </a:lnTo>
                    <a:lnTo>
                      <a:pt x="214" y="1059"/>
                    </a:lnTo>
                    <a:lnTo>
                      <a:pt x="212" y="1057"/>
                    </a:lnTo>
                    <a:lnTo>
                      <a:pt x="210" y="1057"/>
                    </a:lnTo>
                    <a:lnTo>
                      <a:pt x="212" y="1051"/>
                    </a:lnTo>
                    <a:lnTo>
                      <a:pt x="209" y="1054"/>
                    </a:lnTo>
                    <a:lnTo>
                      <a:pt x="207" y="1051"/>
                    </a:lnTo>
                    <a:lnTo>
                      <a:pt x="202" y="1051"/>
                    </a:lnTo>
                    <a:lnTo>
                      <a:pt x="202" y="1049"/>
                    </a:lnTo>
                    <a:lnTo>
                      <a:pt x="199" y="1051"/>
                    </a:lnTo>
                    <a:lnTo>
                      <a:pt x="196" y="1051"/>
                    </a:lnTo>
                    <a:lnTo>
                      <a:pt x="196" y="1053"/>
                    </a:lnTo>
                    <a:lnTo>
                      <a:pt x="195" y="1051"/>
                    </a:lnTo>
                    <a:lnTo>
                      <a:pt x="192" y="1051"/>
                    </a:lnTo>
                    <a:lnTo>
                      <a:pt x="191" y="1055"/>
                    </a:lnTo>
                    <a:lnTo>
                      <a:pt x="190" y="1056"/>
                    </a:lnTo>
                    <a:lnTo>
                      <a:pt x="188" y="1055"/>
                    </a:lnTo>
                    <a:lnTo>
                      <a:pt x="189" y="1052"/>
                    </a:lnTo>
                    <a:lnTo>
                      <a:pt x="187" y="1051"/>
                    </a:lnTo>
                    <a:lnTo>
                      <a:pt x="182" y="1054"/>
                    </a:lnTo>
                    <a:lnTo>
                      <a:pt x="178" y="1054"/>
                    </a:lnTo>
                    <a:lnTo>
                      <a:pt x="177" y="1051"/>
                    </a:lnTo>
                    <a:lnTo>
                      <a:pt x="175" y="1051"/>
                    </a:lnTo>
                    <a:lnTo>
                      <a:pt x="175" y="1054"/>
                    </a:lnTo>
                    <a:lnTo>
                      <a:pt x="170" y="1054"/>
                    </a:lnTo>
                    <a:lnTo>
                      <a:pt x="168" y="1055"/>
                    </a:lnTo>
                    <a:lnTo>
                      <a:pt x="166" y="1053"/>
                    </a:lnTo>
                    <a:lnTo>
                      <a:pt x="164" y="1055"/>
                    </a:lnTo>
                    <a:lnTo>
                      <a:pt x="161" y="1053"/>
                    </a:lnTo>
                    <a:lnTo>
                      <a:pt x="160" y="1057"/>
                    </a:lnTo>
                    <a:lnTo>
                      <a:pt x="162" y="1059"/>
                    </a:lnTo>
                    <a:lnTo>
                      <a:pt x="162" y="1062"/>
                    </a:lnTo>
                    <a:lnTo>
                      <a:pt x="165" y="1064"/>
                    </a:lnTo>
                    <a:lnTo>
                      <a:pt x="162" y="1068"/>
                    </a:lnTo>
                    <a:lnTo>
                      <a:pt x="160" y="1068"/>
                    </a:lnTo>
                    <a:lnTo>
                      <a:pt x="158" y="1068"/>
                    </a:lnTo>
                    <a:lnTo>
                      <a:pt x="156" y="1065"/>
                    </a:lnTo>
                    <a:lnTo>
                      <a:pt x="156" y="1063"/>
                    </a:lnTo>
                    <a:lnTo>
                      <a:pt x="155" y="1065"/>
                    </a:lnTo>
                    <a:lnTo>
                      <a:pt x="154" y="1064"/>
                    </a:lnTo>
                    <a:lnTo>
                      <a:pt x="151" y="1064"/>
                    </a:lnTo>
                    <a:lnTo>
                      <a:pt x="151" y="1067"/>
                    </a:lnTo>
                    <a:lnTo>
                      <a:pt x="148" y="1071"/>
                    </a:lnTo>
                    <a:lnTo>
                      <a:pt x="146" y="1071"/>
                    </a:lnTo>
                    <a:lnTo>
                      <a:pt x="145" y="1075"/>
                    </a:lnTo>
                    <a:lnTo>
                      <a:pt x="141" y="1081"/>
                    </a:lnTo>
                    <a:lnTo>
                      <a:pt x="139" y="1087"/>
                    </a:lnTo>
                    <a:lnTo>
                      <a:pt x="139" y="1092"/>
                    </a:lnTo>
                    <a:lnTo>
                      <a:pt x="142" y="1096"/>
                    </a:lnTo>
                    <a:lnTo>
                      <a:pt x="142" y="1100"/>
                    </a:lnTo>
                    <a:lnTo>
                      <a:pt x="147" y="1105"/>
                    </a:lnTo>
                    <a:lnTo>
                      <a:pt x="147" y="1110"/>
                    </a:lnTo>
                    <a:lnTo>
                      <a:pt x="144" y="1112"/>
                    </a:lnTo>
                    <a:lnTo>
                      <a:pt x="142" y="1116"/>
                    </a:lnTo>
                    <a:lnTo>
                      <a:pt x="142" y="1117"/>
                    </a:lnTo>
                    <a:lnTo>
                      <a:pt x="140" y="1120"/>
                    </a:lnTo>
                    <a:lnTo>
                      <a:pt x="134" y="1120"/>
                    </a:lnTo>
                    <a:lnTo>
                      <a:pt x="133" y="1121"/>
                    </a:lnTo>
                    <a:lnTo>
                      <a:pt x="127" y="1116"/>
                    </a:lnTo>
                    <a:lnTo>
                      <a:pt x="124" y="1117"/>
                    </a:lnTo>
                    <a:lnTo>
                      <a:pt x="117" y="1117"/>
                    </a:lnTo>
                    <a:lnTo>
                      <a:pt x="115" y="1118"/>
                    </a:lnTo>
                    <a:lnTo>
                      <a:pt x="114" y="1118"/>
                    </a:lnTo>
                    <a:lnTo>
                      <a:pt x="113" y="1120"/>
                    </a:lnTo>
                    <a:lnTo>
                      <a:pt x="111" y="1121"/>
                    </a:lnTo>
                    <a:lnTo>
                      <a:pt x="107" y="1121"/>
                    </a:lnTo>
                    <a:lnTo>
                      <a:pt x="101" y="1125"/>
                    </a:lnTo>
                    <a:lnTo>
                      <a:pt x="93" y="1123"/>
                    </a:lnTo>
                    <a:lnTo>
                      <a:pt x="89" y="1122"/>
                    </a:lnTo>
                    <a:lnTo>
                      <a:pt x="88" y="1123"/>
                    </a:lnTo>
                    <a:lnTo>
                      <a:pt x="83" y="1120"/>
                    </a:lnTo>
                    <a:lnTo>
                      <a:pt x="81" y="1122"/>
                    </a:lnTo>
                    <a:lnTo>
                      <a:pt x="79" y="1120"/>
                    </a:lnTo>
                    <a:lnTo>
                      <a:pt x="76" y="1123"/>
                    </a:lnTo>
                    <a:lnTo>
                      <a:pt x="76" y="1122"/>
                    </a:lnTo>
                    <a:lnTo>
                      <a:pt x="77" y="1117"/>
                    </a:lnTo>
                    <a:lnTo>
                      <a:pt x="78" y="1117"/>
                    </a:lnTo>
                    <a:lnTo>
                      <a:pt x="79" y="1119"/>
                    </a:lnTo>
                    <a:lnTo>
                      <a:pt x="82" y="1119"/>
                    </a:lnTo>
                    <a:lnTo>
                      <a:pt x="82" y="1116"/>
                    </a:lnTo>
                    <a:lnTo>
                      <a:pt x="83" y="1116"/>
                    </a:lnTo>
                    <a:lnTo>
                      <a:pt x="81" y="1110"/>
                    </a:lnTo>
                    <a:lnTo>
                      <a:pt x="79" y="1111"/>
                    </a:lnTo>
                    <a:lnTo>
                      <a:pt x="80" y="1108"/>
                    </a:lnTo>
                    <a:lnTo>
                      <a:pt x="80" y="1105"/>
                    </a:lnTo>
                    <a:lnTo>
                      <a:pt x="83" y="1103"/>
                    </a:lnTo>
                    <a:lnTo>
                      <a:pt x="86" y="1099"/>
                    </a:lnTo>
                    <a:lnTo>
                      <a:pt x="87" y="1098"/>
                    </a:lnTo>
                    <a:lnTo>
                      <a:pt x="86" y="1094"/>
                    </a:lnTo>
                    <a:lnTo>
                      <a:pt x="85" y="1093"/>
                    </a:lnTo>
                    <a:lnTo>
                      <a:pt x="83" y="1092"/>
                    </a:lnTo>
                    <a:lnTo>
                      <a:pt x="83" y="1093"/>
                    </a:lnTo>
                    <a:lnTo>
                      <a:pt x="82" y="1092"/>
                    </a:lnTo>
                    <a:lnTo>
                      <a:pt x="82" y="1090"/>
                    </a:lnTo>
                    <a:lnTo>
                      <a:pt x="81" y="1091"/>
                    </a:lnTo>
                    <a:lnTo>
                      <a:pt x="79" y="1090"/>
                    </a:lnTo>
                    <a:lnTo>
                      <a:pt x="81" y="1086"/>
                    </a:lnTo>
                    <a:lnTo>
                      <a:pt x="79" y="1082"/>
                    </a:lnTo>
                    <a:lnTo>
                      <a:pt x="78" y="1081"/>
                    </a:lnTo>
                    <a:lnTo>
                      <a:pt x="77" y="1081"/>
                    </a:lnTo>
                    <a:lnTo>
                      <a:pt x="75" y="1078"/>
                    </a:lnTo>
                    <a:lnTo>
                      <a:pt x="75" y="1075"/>
                    </a:lnTo>
                    <a:lnTo>
                      <a:pt x="72" y="1071"/>
                    </a:lnTo>
                    <a:lnTo>
                      <a:pt x="69" y="1063"/>
                    </a:lnTo>
                    <a:lnTo>
                      <a:pt x="65" y="1059"/>
                    </a:lnTo>
                    <a:lnTo>
                      <a:pt x="64" y="1054"/>
                    </a:lnTo>
                    <a:lnTo>
                      <a:pt x="62" y="1048"/>
                    </a:lnTo>
                    <a:lnTo>
                      <a:pt x="61" y="1046"/>
                    </a:lnTo>
                    <a:lnTo>
                      <a:pt x="59" y="1044"/>
                    </a:lnTo>
                    <a:lnTo>
                      <a:pt x="64" y="1045"/>
                    </a:lnTo>
                    <a:lnTo>
                      <a:pt x="68" y="1047"/>
                    </a:lnTo>
                    <a:lnTo>
                      <a:pt x="69" y="1049"/>
                    </a:lnTo>
                    <a:lnTo>
                      <a:pt x="70" y="1051"/>
                    </a:lnTo>
                    <a:lnTo>
                      <a:pt x="71" y="1050"/>
                    </a:lnTo>
                    <a:lnTo>
                      <a:pt x="74" y="1051"/>
                    </a:lnTo>
                    <a:lnTo>
                      <a:pt x="74" y="1050"/>
                    </a:lnTo>
                    <a:lnTo>
                      <a:pt x="76" y="1049"/>
                    </a:lnTo>
                    <a:lnTo>
                      <a:pt x="77" y="1046"/>
                    </a:lnTo>
                    <a:lnTo>
                      <a:pt x="73" y="1043"/>
                    </a:lnTo>
                    <a:lnTo>
                      <a:pt x="71" y="1039"/>
                    </a:lnTo>
                    <a:lnTo>
                      <a:pt x="71" y="1038"/>
                    </a:lnTo>
                    <a:lnTo>
                      <a:pt x="69" y="1036"/>
                    </a:lnTo>
                    <a:lnTo>
                      <a:pt x="66" y="1036"/>
                    </a:lnTo>
                    <a:lnTo>
                      <a:pt x="66" y="1033"/>
                    </a:lnTo>
                    <a:lnTo>
                      <a:pt x="68" y="1031"/>
                    </a:lnTo>
                    <a:lnTo>
                      <a:pt x="71" y="1029"/>
                    </a:lnTo>
                    <a:lnTo>
                      <a:pt x="76" y="1032"/>
                    </a:lnTo>
                    <a:lnTo>
                      <a:pt x="78" y="1032"/>
                    </a:lnTo>
                    <a:lnTo>
                      <a:pt x="79" y="1030"/>
                    </a:lnTo>
                    <a:lnTo>
                      <a:pt x="80" y="1028"/>
                    </a:lnTo>
                    <a:lnTo>
                      <a:pt x="81" y="1021"/>
                    </a:lnTo>
                    <a:lnTo>
                      <a:pt x="80" y="1019"/>
                    </a:lnTo>
                    <a:lnTo>
                      <a:pt x="78" y="1014"/>
                    </a:lnTo>
                    <a:lnTo>
                      <a:pt x="77" y="1013"/>
                    </a:lnTo>
                    <a:lnTo>
                      <a:pt x="73" y="1015"/>
                    </a:lnTo>
                    <a:lnTo>
                      <a:pt x="71" y="1015"/>
                    </a:lnTo>
                    <a:lnTo>
                      <a:pt x="71" y="1011"/>
                    </a:lnTo>
                    <a:lnTo>
                      <a:pt x="69" y="1011"/>
                    </a:lnTo>
                    <a:lnTo>
                      <a:pt x="69" y="1009"/>
                    </a:lnTo>
                    <a:lnTo>
                      <a:pt x="68" y="1008"/>
                    </a:lnTo>
                    <a:lnTo>
                      <a:pt x="66" y="1005"/>
                    </a:lnTo>
                    <a:lnTo>
                      <a:pt x="65" y="1002"/>
                    </a:lnTo>
                    <a:lnTo>
                      <a:pt x="65" y="1000"/>
                    </a:lnTo>
                    <a:lnTo>
                      <a:pt x="65" y="998"/>
                    </a:lnTo>
                    <a:lnTo>
                      <a:pt x="63" y="998"/>
                    </a:lnTo>
                    <a:lnTo>
                      <a:pt x="60" y="993"/>
                    </a:lnTo>
                    <a:lnTo>
                      <a:pt x="58" y="993"/>
                    </a:lnTo>
                    <a:lnTo>
                      <a:pt x="54" y="992"/>
                    </a:lnTo>
                    <a:lnTo>
                      <a:pt x="54" y="986"/>
                    </a:lnTo>
                    <a:lnTo>
                      <a:pt x="54" y="984"/>
                    </a:lnTo>
                    <a:lnTo>
                      <a:pt x="51" y="979"/>
                    </a:lnTo>
                    <a:lnTo>
                      <a:pt x="49" y="976"/>
                    </a:lnTo>
                    <a:lnTo>
                      <a:pt x="47" y="975"/>
                    </a:lnTo>
                    <a:lnTo>
                      <a:pt x="48" y="974"/>
                    </a:lnTo>
                    <a:lnTo>
                      <a:pt x="47" y="967"/>
                    </a:lnTo>
                    <a:lnTo>
                      <a:pt x="42" y="964"/>
                    </a:lnTo>
                    <a:lnTo>
                      <a:pt x="43" y="963"/>
                    </a:lnTo>
                    <a:lnTo>
                      <a:pt x="44" y="961"/>
                    </a:lnTo>
                    <a:lnTo>
                      <a:pt x="46" y="961"/>
                    </a:lnTo>
                    <a:lnTo>
                      <a:pt x="46" y="956"/>
                    </a:lnTo>
                    <a:lnTo>
                      <a:pt x="41" y="956"/>
                    </a:lnTo>
                    <a:lnTo>
                      <a:pt x="43" y="954"/>
                    </a:lnTo>
                    <a:lnTo>
                      <a:pt x="44" y="951"/>
                    </a:lnTo>
                    <a:lnTo>
                      <a:pt x="42" y="951"/>
                    </a:lnTo>
                    <a:lnTo>
                      <a:pt x="42" y="950"/>
                    </a:lnTo>
                    <a:lnTo>
                      <a:pt x="41" y="946"/>
                    </a:lnTo>
                    <a:lnTo>
                      <a:pt x="40" y="950"/>
                    </a:lnTo>
                    <a:lnTo>
                      <a:pt x="40" y="951"/>
                    </a:lnTo>
                    <a:lnTo>
                      <a:pt x="40" y="955"/>
                    </a:lnTo>
                    <a:lnTo>
                      <a:pt x="37" y="953"/>
                    </a:lnTo>
                    <a:lnTo>
                      <a:pt x="36" y="955"/>
                    </a:lnTo>
                    <a:lnTo>
                      <a:pt x="36" y="951"/>
                    </a:lnTo>
                    <a:lnTo>
                      <a:pt x="35" y="952"/>
                    </a:lnTo>
                    <a:lnTo>
                      <a:pt x="34" y="947"/>
                    </a:lnTo>
                    <a:lnTo>
                      <a:pt x="36" y="940"/>
                    </a:lnTo>
                    <a:lnTo>
                      <a:pt x="36" y="938"/>
                    </a:lnTo>
                    <a:lnTo>
                      <a:pt x="36" y="933"/>
                    </a:lnTo>
                    <a:lnTo>
                      <a:pt x="35" y="931"/>
                    </a:lnTo>
                    <a:lnTo>
                      <a:pt x="34" y="933"/>
                    </a:lnTo>
                    <a:lnTo>
                      <a:pt x="33" y="930"/>
                    </a:lnTo>
                    <a:lnTo>
                      <a:pt x="31" y="930"/>
                    </a:lnTo>
                    <a:lnTo>
                      <a:pt x="32" y="927"/>
                    </a:lnTo>
                    <a:lnTo>
                      <a:pt x="37" y="924"/>
                    </a:lnTo>
                    <a:lnTo>
                      <a:pt x="33" y="927"/>
                    </a:lnTo>
                    <a:lnTo>
                      <a:pt x="30" y="925"/>
                    </a:lnTo>
                    <a:lnTo>
                      <a:pt x="25" y="925"/>
                    </a:lnTo>
                    <a:lnTo>
                      <a:pt x="27" y="921"/>
                    </a:lnTo>
                    <a:lnTo>
                      <a:pt x="30" y="921"/>
                    </a:lnTo>
                    <a:lnTo>
                      <a:pt x="32" y="917"/>
                    </a:lnTo>
                    <a:lnTo>
                      <a:pt x="27" y="918"/>
                    </a:lnTo>
                    <a:lnTo>
                      <a:pt x="26" y="915"/>
                    </a:lnTo>
                    <a:lnTo>
                      <a:pt x="25" y="914"/>
                    </a:lnTo>
                    <a:lnTo>
                      <a:pt x="26" y="910"/>
                    </a:lnTo>
                    <a:lnTo>
                      <a:pt x="26" y="909"/>
                    </a:lnTo>
                    <a:lnTo>
                      <a:pt x="29" y="909"/>
                    </a:lnTo>
                    <a:lnTo>
                      <a:pt x="29" y="907"/>
                    </a:lnTo>
                    <a:lnTo>
                      <a:pt x="28" y="906"/>
                    </a:lnTo>
                    <a:lnTo>
                      <a:pt x="30" y="900"/>
                    </a:lnTo>
                    <a:lnTo>
                      <a:pt x="31" y="895"/>
                    </a:lnTo>
                    <a:lnTo>
                      <a:pt x="32" y="890"/>
                    </a:lnTo>
                    <a:lnTo>
                      <a:pt x="33" y="885"/>
                    </a:lnTo>
                    <a:lnTo>
                      <a:pt x="33" y="881"/>
                    </a:lnTo>
                    <a:lnTo>
                      <a:pt x="32" y="878"/>
                    </a:lnTo>
                    <a:lnTo>
                      <a:pt x="31" y="877"/>
                    </a:lnTo>
                    <a:lnTo>
                      <a:pt x="32" y="874"/>
                    </a:lnTo>
                    <a:lnTo>
                      <a:pt x="36" y="873"/>
                    </a:lnTo>
                    <a:lnTo>
                      <a:pt x="30" y="874"/>
                    </a:lnTo>
                    <a:lnTo>
                      <a:pt x="26" y="873"/>
                    </a:lnTo>
                    <a:lnTo>
                      <a:pt x="24" y="879"/>
                    </a:lnTo>
                    <a:lnTo>
                      <a:pt x="19" y="880"/>
                    </a:lnTo>
                    <a:lnTo>
                      <a:pt x="18" y="880"/>
                    </a:lnTo>
                    <a:lnTo>
                      <a:pt x="20" y="873"/>
                    </a:lnTo>
                    <a:lnTo>
                      <a:pt x="25" y="865"/>
                    </a:lnTo>
                    <a:lnTo>
                      <a:pt x="22" y="867"/>
                    </a:lnTo>
                    <a:lnTo>
                      <a:pt x="20" y="861"/>
                    </a:lnTo>
                    <a:lnTo>
                      <a:pt x="19" y="873"/>
                    </a:lnTo>
                    <a:lnTo>
                      <a:pt x="17" y="876"/>
                    </a:lnTo>
                    <a:lnTo>
                      <a:pt x="12" y="875"/>
                    </a:lnTo>
                    <a:lnTo>
                      <a:pt x="15" y="868"/>
                    </a:lnTo>
                    <a:lnTo>
                      <a:pt x="11" y="873"/>
                    </a:lnTo>
                    <a:lnTo>
                      <a:pt x="12" y="868"/>
                    </a:lnTo>
                    <a:lnTo>
                      <a:pt x="10" y="871"/>
                    </a:lnTo>
                    <a:lnTo>
                      <a:pt x="6" y="872"/>
                    </a:lnTo>
                    <a:lnTo>
                      <a:pt x="6" y="865"/>
                    </a:lnTo>
                    <a:lnTo>
                      <a:pt x="12" y="861"/>
                    </a:lnTo>
                    <a:lnTo>
                      <a:pt x="9" y="861"/>
                    </a:lnTo>
                    <a:lnTo>
                      <a:pt x="6" y="858"/>
                    </a:lnTo>
                    <a:lnTo>
                      <a:pt x="7" y="855"/>
                    </a:lnTo>
                    <a:lnTo>
                      <a:pt x="9" y="854"/>
                    </a:lnTo>
                    <a:lnTo>
                      <a:pt x="7" y="847"/>
                    </a:lnTo>
                    <a:lnTo>
                      <a:pt x="6" y="843"/>
                    </a:lnTo>
                    <a:lnTo>
                      <a:pt x="3" y="841"/>
                    </a:lnTo>
                    <a:lnTo>
                      <a:pt x="4" y="835"/>
                    </a:lnTo>
                    <a:lnTo>
                      <a:pt x="5" y="829"/>
                    </a:lnTo>
                    <a:lnTo>
                      <a:pt x="3" y="824"/>
                    </a:lnTo>
                    <a:lnTo>
                      <a:pt x="0" y="822"/>
                    </a:lnTo>
                    <a:lnTo>
                      <a:pt x="1" y="818"/>
                    </a:lnTo>
                    <a:lnTo>
                      <a:pt x="3" y="814"/>
                    </a:lnTo>
                    <a:lnTo>
                      <a:pt x="11" y="809"/>
                    </a:lnTo>
                    <a:lnTo>
                      <a:pt x="13" y="814"/>
                    </a:lnTo>
                    <a:lnTo>
                      <a:pt x="16" y="825"/>
                    </a:lnTo>
                    <a:lnTo>
                      <a:pt x="17" y="827"/>
                    </a:lnTo>
                    <a:lnTo>
                      <a:pt x="19" y="828"/>
                    </a:lnTo>
                    <a:lnTo>
                      <a:pt x="24" y="825"/>
                    </a:lnTo>
                    <a:lnTo>
                      <a:pt x="27" y="815"/>
                    </a:lnTo>
                    <a:lnTo>
                      <a:pt x="30" y="808"/>
                    </a:lnTo>
                    <a:lnTo>
                      <a:pt x="30" y="805"/>
                    </a:lnTo>
                    <a:lnTo>
                      <a:pt x="32" y="792"/>
                    </a:lnTo>
                    <a:lnTo>
                      <a:pt x="29" y="781"/>
                    </a:lnTo>
                    <a:lnTo>
                      <a:pt x="26" y="768"/>
                    </a:lnTo>
                    <a:lnTo>
                      <a:pt x="33" y="764"/>
                    </a:lnTo>
                    <a:lnTo>
                      <a:pt x="36" y="760"/>
                    </a:lnTo>
                    <a:lnTo>
                      <a:pt x="37" y="757"/>
                    </a:lnTo>
                    <a:lnTo>
                      <a:pt x="36" y="754"/>
                    </a:lnTo>
                    <a:lnTo>
                      <a:pt x="36" y="752"/>
                    </a:lnTo>
                    <a:lnTo>
                      <a:pt x="34" y="750"/>
                    </a:lnTo>
                    <a:lnTo>
                      <a:pt x="34" y="748"/>
                    </a:lnTo>
                    <a:lnTo>
                      <a:pt x="39" y="745"/>
                    </a:lnTo>
                    <a:lnTo>
                      <a:pt x="45" y="745"/>
                    </a:lnTo>
                    <a:lnTo>
                      <a:pt x="47" y="745"/>
                    </a:lnTo>
                    <a:lnTo>
                      <a:pt x="50" y="744"/>
                    </a:lnTo>
                    <a:lnTo>
                      <a:pt x="53" y="740"/>
                    </a:lnTo>
                    <a:lnTo>
                      <a:pt x="58" y="735"/>
                    </a:lnTo>
                    <a:lnTo>
                      <a:pt x="61" y="726"/>
                    </a:lnTo>
                    <a:lnTo>
                      <a:pt x="62" y="719"/>
                    </a:lnTo>
                    <a:lnTo>
                      <a:pt x="60" y="710"/>
                    </a:lnTo>
                    <a:lnTo>
                      <a:pt x="63" y="707"/>
                    </a:lnTo>
                    <a:lnTo>
                      <a:pt x="65" y="702"/>
                    </a:lnTo>
                    <a:lnTo>
                      <a:pt x="65" y="697"/>
                    </a:lnTo>
                    <a:lnTo>
                      <a:pt x="65" y="692"/>
                    </a:lnTo>
                    <a:lnTo>
                      <a:pt x="63" y="689"/>
                    </a:lnTo>
                    <a:lnTo>
                      <a:pt x="61" y="686"/>
                    </a:lnTo>
                    <a:lnTo>
                      <a:pt x="61" y="682"/>
                    </a:lnTo>
                    <a:lnTo>
                      <a:pt x="57" y="677"/>
                    </a:lnTo>
                    <a:lnTo>
                      <a:pt x="55" y="671"/>
                    </a:lnTo>
                    <a:lnTo>
                      <a:pt x="53" y="665"/>
                    </a:lnTo>
                    <a:lnTo>
                      <a:pt x="52" y="660"/>
                    </a:lnTo>
                    <a:lnTo>
                      <a:pt x="51" y="656"/>
                    </a:lnTo>
                    <a:lnTo>
                      <a:pt x="49" y="651"/>
                    </a:lnTo>
                    <a:lnTo>
                      <a:pt x="54" y="650"/>
                    </a:lnTo>
                    <a:lnTo>
                      <a:pt x="58" y="649"/>
                    </a:lnTo>
                    <a:lnTo>
                      <a:pt x="62" y="649"/>
                    </a:lnTo>
                    <a:lnTo>
                      <a:pt x="65" y="648"/>
                    </a:lnTo>
                    <a:lnTo>
                      <a:pt x="66" y="641"/>
                    </a:lnTo>
                    <a:lnTo>
                      <a:pt x="71" y="634"/>
                    </a:lnTo>
                    <a:lnTo>
                      <a:pt x="72" y="631"/>
                    </a:lnTo>
                    <a:lnTo>
                      <a:pt x="71" y="628"/>
                    </a:lnTo>
                    <a:lnTo>
                      <a:pt x="73" y="623"/>
                    </a:lnTo>
                    <a:lnTo>
                      <a:pt x="61" y="606"/>
                    </a:lnTo>
                    <a:lnTo>
                      <a:pt x="56" y="606"/>
                    </a:lnTo>
                    <a:lnTo>
                      <a:pt x="44" y="594"/>
                    </a:lnTo>
                    <a:lnTo>
                      <a:pt x="48" y="563"/>
                    </a:lnTo>
                    <a:lnTo>
                      <a:pt x="47" y="561"/>
                    </a:lnTo>
                    <a:lnTo>
                      <a:pt x="49" y="547"/>
                    </a:lnTo>
                    <a:lnTo>
                      <a:pt x="47" y="543"/>
                    </a:lnTo>
                    <a:lnTo>
                      <a:pt x="47" y="540"/>
                    </a:lnTo>
                    <a:lnTo>
                      <a:pt x="46" y="535"/>
                    </a:lnTo>
                    <a:lnTo>
                      <a:pt x="44" y="530"/>
                    </a:lnTo>
                    <a:lnTo>
                      <a:pt x="41" y="521"/>
                    </a:lnTo>
                    <a:lnTo>
                      <a:pt x="43" y="510"/>
                    </a:lnTo>
                    <a:lnTo>
                      <a:pt x="42" y="497"/>
                    </a:lnTo>
                    <a:lnTo>
                      <a:pt x="47" y="488"/>
                    </a:lnTo>
                    <a:lnTo>
                      <a:pt x="47" y="486"/>
                    </a:lnTo>
                    <a:lnTo>
                      <a:pt x="46" y="484"/>
                    </a:lnTo>
                    <a:lnTo>
                      <a:pt x="41" y="475"/>
                    </a:lnTo>
                    <a:lnTo>
                      <a:pt x="39" y="469"/>
                    </a:lnTo>
                    <a:lnTo>
                      <a:pt x="38" y="467"/>
                    </a:lnTo>
                    <a:lnTo>
                      <a:pt x="42" y="459"/>
                    </a:lnTo>
                    <a:lnTo>
                      <a:pt x="47" y="451"/>
                    </a:lnTo>
                    <a:lnTo>
                      <a:pt x="44" y="442"/>
                    </a:lnTo>
                    <a:lnTo>
                      <a:pt x="48" y="437"/>
                    </a:lnTo>
                    <a:lnTo>
                      <a:pt x="52" y="431"/>
                    </a:lnTo>
                    <a:lnTo>
                      <a:pt x="57" y="421"/>
                    </a:lnTo>
                    <a:lnTo>
                      <a:pt x="65" y="410"/>
                    </a:lnTo>
                    <a:lnTo>
                      <a:pt x="73" y="403"/>
                    </a:lnTo>
                    <a:lnTo>
                      <a:pt x="86" y="399"/>
                    </a:lnTo>
                    <a:lnTo>
                      <a:pt x="112" y="406"/>
                    </a:lnTo>
                    <a:lnTo>
                      <a:pt x="119" y="392"/>
                    </a:lnTo>
                    <a:lnTo>
                      <a:pt x="118" y="370"/>
                    </a:lnTo>
                    <a:lnTo>
                      <a:pt x="100" y="359"/>
                    </a:lnTo>
                    <a:lnTo>
                      <a:pt x="124" y="315"/>
                    </a:lnTo>
                    <a:lnTo>
                      <a:pt x="125" y="306"/>
                    </a:lnTo>
                    <a:lnTo>
                      <a:pt x="130" y="301"/>
                    </a:lnTo>
                    <a:lnTo>
                      <a:pt x="130" y="269"/>
                    </a:lnTo>
                    <a:lnTo>
                      <a:pt x="132" y="262"/>
                    </a:lnTo>
                    <a:lnTo>
                      <a:pt x="128" y="237"/>
                    </a:lnTo>
                    <a:lnTo>
                      <a:pt x="146" y="235"/>
                    </a:lnTo>
                    <a:lnTo>
                      <a:pt x="162" y="223"/>
                    </a:lnTo>
                    <a:lnTo>
                      <a:pt x="161" y="219"/>
                    </a:lnTo>
                    <a:lnTo>
                      <a:pt x="157" y="208"/>
                    </a:lnTo>
                    <a:lnTo>
                      <a:pt x="167" y="198"/>
                    </a:lnTo>
                    <a:lnTo>
                      <a:pt x="178" y="174"/>
                    </a:lnTo>
                    <a:lnTo>
                      <a:pt x="187" y="166"/>
                    </a:lnTo>
                    <a:lnTo>
                      <a:pt x="191" y="163"/>
                    </a:lnTo>
                    <a:lnTo>
                      <a:pt x="191" y="151"/>
                    </a:lnTo>
                    <a:lnTo>
                      <a:pt x="185" y="142"/>
                    </a:lnTo>
                    <a:lnTo>
                      <a:pt x="179" y="134"/>
                    </a:lnTo>
                    <a:lnTo>
                      <a:pt x="181" y="128"/>
                    </a:lnTo>
                    <a:lnTo>
                      <a:pt x="190" y="125"/>
                    </a:lnTo>
                    <a:lnTo>
                      <a:pt x="195" y="118"/>
                    </a:lnTo>
                    <a:lnTo>
                      <a:pt x="198" y="102"/>
                    </a:lnTo>
                    <a:lnTo>
                      <a:pt x="200" y="96"/>
                    </a:lnTo>
                    <a:lnTo>
                      <a:pt x="214" y="84"/>
                    </a:lnTo>
                    <a:lnTo>
                      <a:pt x="216" y="81"/>
                    </a:lnTo>
                    <a:lnTo>
                      <a:pt x="232" y="86"/>
                    </a:lnTo>
                    <a:lnTo>
                      <a:pt x="239" y="90"/>
                    </a:lnTo>
                    <a:lnTo>
                      <a:pt x="246" y="71"/>
                    </a:lnTo>
                    <a:lnTo>
                      <a:pt x="243" y="56"/>
                    </a:lnTo>
                    <a:lnTo>
                      <a:pt x="243" y="48"/>
                    </a:lnTo>
                    <a:lnTo>
                      <a:pt x="243" y="47"/>
                    </a:lnTo>
                    <a:lnTo>
                      <a:pt x="250" y="43"/>
                    </a:lnTo>
                    <a:lnTo>
                      <a:pt x="255" y="45"/>
                    </a:lnTo>
                    <a:lnTo>
                      <a:pt x="260" y="47"/>
                    </a:lnTo>
                    <a:lnTo>
                      <a:pt x="272" y="47"/>
                    </a:lnTo>
                    <a:lnTo>
                      <a:pt x="304" y="55"/>
                    </a:lnTo>
                    <a:lnTo>
                      <a:pt x="312" y="42"/>
                    </a:lnTo>
                    <a:lnTo>
                      <a:pt x="307" y="42"/>
                    </a:lnTo>
                    <a:lnTo>
                      <a:pt x="303" y="41"/>
                    </a:lnTo>
                    <a:lnTo>
                      <a:pt x="311" y="32"/>
                    </a:lnTo>
                    <a:lnTo>
                      <a:pt x="315" y="19"/>
                    </a:lnTo>
                    <a:lnTo>
                      <a:pt x="313" y="11"/>
                    </a:lnTo>
                    <a:lnTo>
                      <a:pt x="304" y="3"/>
                    </a:lnTo>
                    <a:lnTo>
                      <a:pt x="320" y="0"/>
                    </a:lnTo>
                    <a:lnTo>
                      <a:pt x="327" y="1"/>
                    </a:lnTo>
                    <a:lnTo>
                      <a:pt x="332" y="5"/>
                    </a:lnTo>
                    <a:lnTo>
                      <a:pt x="333" y="5"/>
                    </a:lnTo>
                    <a:lnTo>
                      <a:pt x="332" y="9"/>
                    </a:lnTo>
                    <a:lnTo>
                      <a:pt x="338" y="12"/>
                    </a:lnTo>
                    <a:lnTo>
                      <a:pt x="344" y="17"/>
                    </a:lnTo>
                    <a:lnTo>
                      <a:pt x="346" y="20"/>
                    </a:lnTo>
                    <a:lnTo>
                      <a:pt x="349" y="21"/>
                    </a:lnTo>
                    <a:lnTo>
                      <a:pt x="350" y="23"/>
                    </a:lnTo>
                    <a:lnTo>
                      <a:pt x="351" y="26"/>
                    </a:lnTo>
                    <a:lnTo>
                      <a:pt x="354" y="27"/>
                    </a:lnTo>
                    <a:lnTo>
                      <a:pt x="359" y="28"/>
                    </a:lnTo>
                    <a:lnTo>
                      <a:pt x="360" y="29"/>
                    </a:lnTo>
                    <a:lnTo>
                      <a:pt x="361" y="32"/>
                    </a:lnTo>
                    <a:lnTo>
                      <a:pt x="363" y="32"/>
                    </a:lnTo>
                    <a:lnTo>
                      <a:pt x="368" y="32"/>
                    </a:lnTo>
                    <a:lnTo>
                      <a:pt x="369" y="33"/>
                    </a:lnTo>
                    <a:lnTo>
                      <a:pt x="371" y="36"/>
                    </a:lnTo>
                    <a:lnTo>
                      <a:pt x="374" y="39"/>
                    </a:lnTo>
                    <a:lnTo>
                      <a:pt x="378" y="39"/>
                    </a:lnTo>
                    <a:lnTo>
                      <a:pt x="382" y="38"/>
                    </a:lnTo>
                    <a:lnTo>
                      <a:pt x="386" y="38"/>
                    </a:lnTo>
                    <a:lnTo>
                      <a:pt x="392" y="39"/>
                    </a:lnTo>
                    <a:lnTo>
                      <a:pt x="397" y="41"/>
                    </a:lnTo>
                    <a:lnTo>
                      <a:pt x="400" y="43"/>
                    </a:lnTo>
                    <a:lnTo>
                      <a:pt x="407" y="46"/>
                    </a:lnTo>
                    <a:lnTo>
                      <a:pt x="412" y="50"/>
                    </a:lnTo>
                    <a:lnTo>
                      <a:pt x="414" y="53"/>
                    </a:lnTo>
                    <a:lnTo>
                      <a:pt x="415" y="58"/>
                    </a:lnTo>
                    <a:lnTo>
                      <a:pt x="416" y="59"/>
                    </a:lnTo>
                    <a:lnTo>
                      <a:pt x="419" y="58"/>
                    </a:lnTo>
                    <a:lnTo>
                      <a:pt x="422" y="62"/>
                    </a:lnTo>
                    <a:lnTo>
                      <a:pt x="424" y="65"/>
                    </a:lnTo>
                    <a:lnTo>
                      <a:pt x="428" y="67"/>
                    </a:lnTo>
                    <a:lnTo>
                      <a:pt x="431" y="69"/>
                    </a:lnTo>
                    <a:lnTo>
                      <a:pt x="434" y="70"/>
                    </a:lnTo>
                    <a:lnTo>
                      <a:pt x="434" y="72"/>
                    </a:lnTo>
                    <a:lnTo>
                      <a:pt x="431" y="76"/>
                    </a:lnTo>
                    <a:lnTo>
                      <a:pt x="429" y="80"/>
                    </a:lnTo>
                    <a:lnTo>
                      <a:pt x="430" y="87"/>
                    </a:lnTo>
                    <a:lnTo>
                      <a:pt x="430" y="91"/>
                    </a:lnTo>
                    <a:lnTo>
                      <a:pt x="432" y="94"/>
                    </a:lnTo>
                    <a:lnTo>
                      <a:pt x="434" y="96"/>
                    </a:lnTo>
                    <a:lnTo>
                      <a:pt x="434" y="99"/>
                    </a:lnTo>
                    <a:lnTo>
                      <a:pt x="432" y="100"/>
                    </a:lnTo>
                    <a:lnTo>
                      <a:pt x="431" y="101"/>
                    </a:lnTo>
                    <a:lnTo>
                      <a:pt x="431" y="103"/>
                    </a:lnTo>
                    <a:lnTo>
                      <a:pt x="430" y="106"/>
                    </a:lnTo>
                    <a:lnTo>
                      <a:pt x="430" y="108"/>
                    </a:lnTo>
                    <a:lnTo>
                      <a:pt x="434" y="110"/>
                    </a:lnTo>
                    <a:lnTo>
                      <a:pt x="437" y="109"/>
                    </a:lnTo>
                    <a:lnTo>
                      <a:pt x="441" y="109"/>
                    </a:lnTo>
                    <a:lnTo>
                      <a:pt x="443" y="110"/>
                    </a:lnTo>
                    <a:lnTo>
                      <a:pt x="443" y="113"/>
                    </a:lnTo>
                    <a:lnTo>
                      <a:pt x="445" y="116"/>
                    </a:lnTo>
                    <a:lnTo>
                      <a:pt x="444" y="119"/>
                    </a:lnTo>
                    <a:lnTo>
                      <a:pt x="443" y="121"/>
                    </a:lnTo>
                    <a:lnTo>
                      <a:pt x="440" y="123"/>
                    </a:lnTo>
                    <a:lnTo>
                      <a:pt x="438" y="124"/>
                    </a:lnTo>
                    <a:lnTo>
                      <a:pt x="439" y="126"/>
                    </a:lnTo>
                    <a:lnTo>
                      <a:pt x="440" y="128"/>
                    </a:lnTo>
                    <a:lnTo>
                      <a:pt x="440" y="130"/>
                    </a:lnTo>
                    <a:lnTo>
                      <a:pt x="441" y="133"/>
                    </a:lnTo>
                    <a:lnTo>
                      <a:pt x="444" y="136"/>
                    </a:lnTo>
                    <a:lnTo>
                      <a:pt x="448" y="142"/>
                    </a:lnTo>
                    <a:lnTo>
                      <a:pt x="452" y="147"/>
                    </a:lnTo>
                    <a:lnTo>
                      <a:pt x="456" y="152"/>
                    </a:lnTo>
                    <a:lnTo>
                      <a:pt x="457" y="155"/>
                    </a:lnTo>
                    <a:lnTo>
                      <a:pt x="458" y="157"/>
                    </a:lnTo>
                    <a:lnTo>
                      <a:pt x="456" y="158"/>
                    </a:lnTo>
                    <a:lnTo>
                      <a:pt x="455" y="160"/>
                    </a:lnTo>
                    <a:lnTo>
                      <a:pt x="456" y="166"/>
                    </a:lnTo>
                    <a:lnTo>
                      <a:pt x="456" y="171"/>
                    </a:lnTo>
                    <a:lnTo>
                      <a:pt x="456" y="174"/>
                    </a:lnTo>
                    <a:lnTo>
                      <a:pt x="455" y="178"/>
                    </a:lnTo>
                    <a:lnTo>
                      <a:pt x="452" y="181"/>
                    </a:lnTo>
                    <a:lnTo>
                      <a:pt x="450" y="185"/>
                    </a:lnTo>
                    <a:lnTo>
                      <a:pt x="451" y="189"/>
                    </a:lnTo>
                    <a:lnTo>
                      <a:pt x="451" y="195"/>
                    </a:lnTo>
                    <a:lnTo>
                      <a:pt x="453" y="200"/>
                    </a:lnTo>
                    <a:lnTo>
                      <a:pt x="456" y="204"/>
                    </a:lnTo>
                    <a:lnTo>
                      <a:pt x="462" y="206"/>
                    </a:lnTo>
                    <a:lnTo>
                      <a:pt x="463" y="209"/>
                    </a:lnTo>
                    <a:lnTo>
                      <a:pt x="466" y="214"/>
                    </a:lnTo>
                    <a:lnTo>
                      <a:pt x="469" y="218"/>
                    </a:lnTo>
                    <a:lnTo>
                      <a:pt x="470" y="221"/>
                    </a:lnTo>
                    <a:lnTo>
                      <a:pt x="472" y="223"/>
                    </a:lnTo>
                    <a:lnTo>
                      <a:pt x="473" y="225"/>
                    </a:lnTo>
                    <a:lnTo>
                      <a:pt x="475" y="228"/>
                    </a:lnTo>
                    <a:lnTo>
                      <a:pt x="472" y="233"/>
                    </a:lnTo>
                    <a:lnTo>
                      <a:pt x="471" y="234"/>
                    </a:lnTo>
                    <a:lnTo>
                      <a:pt x="469" y="234"/>
                    </a:lnTo>
                    <a:lnTo>
                      <a:pt x="468" y="234"/>
                    </a:lnTo>
                    <a:lnTo>
                      <a:pt x="468" y="237"/>
                    </a:lnTo>
                    <a:lnTo>
                      <a:pt x="465" y="237"/>
                    </a:lnTo>
                    <a:lnTo>
                      <a:pt x="463" y="235"/>
                    </a:lnTo>
                    <a:lnTo>
                      <a:pt x="463" y="237"/>
                    </a:lnTo>
                    <a:lnTo>
                      <a:pt x="461" y="237"/>
                    </a:lnTo>
                    <a:lnTo>
                      <a:pt x="460" y="236"/>
                    </a:lnTo>
                    <a:lnTo>
                      <a:pt x="458" y="234"/>
                    </a:lnTo>
                    <a:lnTo>
                      <a:pt x="457" y="234"/>
                    </a:lnTo>
                    <a:lnTo>
                      <a:pt x="456" y="236"/>
                    </a:lnTo>
                    <a:lnTo>
                      <a:pt x="454" y="237"/>
                    </a:lnTo>
                    <a:lnTo>
                      <a:pt x="452" y="237"/>
                    </a:lnTo>
                    <a:lnTo>
                      <a:pt x="451" y="236"/>
                    </a:lnTo>
                    <a:lnTo>
                      <a:pt x="450" y="234"/>
                    </a:lnTo>
                    <a:lnTo>
                      <a:pt x="450" y="236"/>
                    </a:lnTo>
                    <a:lnTo>
                      <a:pt x="448" y="237"/>
                    </a:lnTo>
                    <a:lnTo>
                      <a:pt x="447" y="239"/>
                    </a:lnTo>
                    <a:lnTo>
                      <a:pt x="445" y="238"/>
                    </a:lnTo>
                    <a:lnTo>
                      <a:pt x="445" y="237"/>
                    </a:lnTo>
                    <a:lnTo>
                      <a:pt x="442" y="238"/>
                    </a:lnTo>
                    <a:lnTo>
                      <a:pt x="442" y="237"/>
                    </a:lnTo>
                    <a:lnTo>
                      <a:pt x="438" y="237"/>
                    </a:lnTo>
                    <a:lnTo>
                      <a:pt x="440" y="241"/>
                    </a:lnTo>
                    <a:lnTo>
                      <a:pt x="438" y="242"/>
                    </a:lnTo>
                    <a:lnTo>
                      <a:pt x="438" y="245"/>
                    </a:lnTo>
                    <a:lnTo>
                      <a:pt x="437" y="245"/>
                    </a:lnTo>
                    <a:lnTo>
                      <a:pt x="436" y="243"/>
                    </a:lnTo>
                    <a:lnTo>
                      <a:pt x="434" y="243"/>
                    </a:lnTo>
                    <a:lnTo>
                      <a:pt x="432" y="243"/>
                    </a:lnTo>
                    <a:lnTo>
                      <a:pt x="430" y="241"/>
                    </a:lnTo>
                    <a:lnTo>
                      <a:pt x="427" y="239"/>
                    </a:lnTo>
                    <a:lnTo>
                      <a:pt x="425" y="237"/>
                    </a:lnTo>
                    <a:lnTo>
                      <a:pt x="422" y="236"/>
                    </a:lnTo>
                    <a:lnTo>
                      <a:pt x="420" y="234"/>
                    </a:lnTo>
                    <a:lnTo>
                      <a:pt x="421" y="236"/>
                    </a:lnTo>
                    <a:lnTo>
                      <a:pt x="422" y="239"/>
                    </a:lnTo>
                    <a:lnTo>
                      <a:pt x="423" y="242"/>
                    </a:lnTo>
                    <a:lnTo>
                      <a:pt x="422" y="243"/>
                    </a:lnTo>
                    <a:lnTo>
                      <a:pt x="422" y="244"/>
                    </a:lnTo>
                    <a:lnTo>
                      <a:pt x="420" y="244"/>
                    </a:lnTo>
                    <a:lnTo>
                      <a:pt x="421" y="243"/>
                    </a:lnTo>
                    <a:lnTo>
                      <a:pt x="418" y="241"/>
                    </a:lnTo>
                    <a:lnTo>
                      <a:pt x="416" y="243"/>
                    </a:lnTo>
                    <a:lnTo>
                      <a:pt x="415" y="242"/>
                    </a:lnTo>
                    <a:lnTo>
                      <a:pt x="416" y="241"/>
                    </a:lnTo>
                    <a:lnTo>
                      <a:pt x="414" y="239"/>
                    </a:lnTo>
                    <a:lnTo>
                      <a:pt x="412" y="237"/>
                    </a:lnTo>
                    <a:lnTo>
                      <a:pt x="410" y="238"/>
                    </a:lnTo>
                    <a:lnTo>
                      <a:pt x="409" y="239"/>
                    </a:lnTo>
                    <a:lnTo>
                      <a:pt x="410" y="242"/>
                    </a:lnTo>
                    <a:lnTo>
                      <a:pt x="408" y="244"/>
                    </a:lnTo>
                    <a:lnTo>
                      <a:pt x="410" y="247"/>
                    </a:lnTo>
                    <a:lnTo>
                      <a:pt x="409" y="249"/>
                    </a:lnTo>
                    <a:lnTo>
                      <a:pt x="410" y="249"/>
                    </a:lnTo>
                    <a:lnTo>
                      <a:pt x="411" y="252"/>
                    </a:lnTo>
                    <a:lnTo>
                      <a:pt x="410" y="252"/>
                    </a:lnTo>
                    <a:lnTo>
                      <a:pt x="408" y="251"/>
                    </a:lnTo>
                    <a:lnTo>
                      <a:pt x="406" y="253"/>
                    </a:lnTo>
                    <a:lnTo>
                      <a:pt x="408" y="257"/>
                    </a:lnTo>
                    <a:lnTo>
                      <a:pt x="408" y="255"/>
                    </a:lnTo>
                    <a:lnTo>
                      <a:pt x="408" y="253"/>
                    </a:lnTo>
                    <a:lnTo>
                      <a:pt x="410" y="254"/>
                    </a:lnTo>
                    <a:lnTo>
                      <a:pt x="410" y="255"/>
                    </a:lnTo>
                    <a:lnTo>
                      <a:pt x="411" y="255"/>
                    </a:lnTo>
                    <a:lnTo>
                      <a:pt x="413" y="255"/>
                    </a:lnTo>
                    <a:lnTo>
                      <a:pt x="412" y="258"/>
                    </a:lnTo>
                    <a:lnTo>
                      <a:pt x="414" y="261"/>
                    </a:lnTo>
                    <a:lnTo>
                      <a:pt x="414" y="263"/>
                    </a:lnTo>
                    <a:lnTo>
                      <a:pt x="411" y="264"/>
                    </a:lnTo>
                    <a:lnTo>
                      <a:pt x="413" y="266"/>
                    </a:lnTo>
                    <a:lnTo>
                      <a:pt x="412" y="267"/>
                    </a:lnTo>
                    <a:lnTo>
                      <a:pt x="410" y="266"/>
                    </a:lnTo>
                    <a:lnTo>
                      <a:pt x="410" y="267"/>
                    </a:lnTo>
                    <a:lnTo>
                      <a:pt x="409" y="267"/>
                    </a:lnTo>
                    <a:lnTo>
                      <a:pt x="408" y="267"/>
                    </a:lnTo>
                    <a:lnTo>
                      <a:pt x="405" y="265"/>
                    </a:lnTo>
                    <a:lnTo>
                      <a:pt x="404" y="266"/>
                    </a:lnTo>
                    <a:lnTo>
                      <a:pt x="403" y="267"/>
                    </a:lnTo>
                    <a:lnTo>
                      <a:pt x="402" y="267"/>
                    </a:lnTo>
                    <a:lnTo>
                      <a:pt x="403" y="266"/>
                    </a:lnTo>
                    <a:lnTo>
                      <a:pt x="401" y="266"/>
                    </a:lnTo>
                    <a:lnTo>
                      <a:pt x="395" y="266"/>
                    </a:lnTo>
                    <a:lnTo>
                      <a:pt x="394" y="267"/>
                    </a:lnTo>
                    <a:lnTo>
                      <a:pt x="397" y="269"/>
                    </a:lnTo>
                    <a:lnTo>
                      <a:pt x="398" y="267"/>
                    </a:lnTo>
                    <a:lnTo>
                      <a:pt x="400" y="270"/>
                    </a:lnTo>
                    <a:lnTo>
                      <a:pt x="401" y="270"/>
                    </a:lnTo>
                    <a:lnTo>
                      <a:pt x="401" y="271"/>
                    </a:lnTo>
                    <a:lnTo>
                      <a:pt x="401" y="274"/>
                    </a:lnTo>
                    <a:lnTo>
                      <a:pt x="399" y="273"/>
                    </a:lnTo>
                    <a:lnTo>
                      <a:pt x="398" y="272"/>
                    </a:lnTo>
                    <a:lnTo>
                      <a:pt x="397" y="273"/>
                    </a:lnTo>
                    <a:lnTo>
                      <a:pt x="398" y="276"/>
                    </a:lnTo>
                    <a:lnTo>
                      <a:pt x="395" y="275"/>
                    </a:lnTo>
                    <a:lnTo>
                      <a:pt x="395" y="276"/>
                    </a:lnTo>
                    <a:lnTo>
                      <a:pt x="392" y="277"/>
                    </a:lnTo>
                    <a:lnTo>
                      <a:pt x="390" y="276"/>
                    </a:lnTo>
                    <a:lnTo>
                      <a:pt x="388" y="277"/>
                    </a:lnTo>
                    <a:lnTo>
                      <a:pt x="386" y="278"/>
                    </a:lnTo>
                    <a:lnTo>
                      <a:pt x="387" y="279"/>
                    </a:lnTo>
                    <a:lnTo>
                      <a:pt x="391" y="280"/>
                    </a:lnTo>
                    <a:lnTo>
                      <a:pt x="389" y="281"/>
                    </a:lnTo>
                    <a:lnTo>
                      <a:pt x="386" y="279"/>
                    </a:lnTo>
                    <a:lnTo>
                      <a:pt x="384" y="280"/>
                    </a:lnTo>
                    <a:lnTo>
                      <a:pt x="384" y="282"/>
                    </a:lnTo>
                    <a:lnTo>
                      <a:pt x="386" y="282"/>
                    </a:lnTo>
                    <a:lnTo>
                      <a:pt x="388" y="282"/>
                    </a:lnTo>
                    <a:lnTo>
                      <a:pt x="391" y="284"/>
                    </a:lnTo>
                    <a:lnTo>
                      <a:pt x="391" y="285"/>
                    </a:lnTo>
                    <a:lnTo>
                      <a:pt x="390" y="288"/>
                    </a:lnTo>
                    <a:lnTo>
                      <a:pt x="390" y="289"/>
                    </a:lnTo>
                    <a:lnTo>
                      <a:pt x="392" y="291"/>
                    </a:lnTo>
                    <a:lnTo>
                      <a:pt x="393" y="292"/>
                    </a:lnTo>
                    <a:lnTo>
                      <a:pt x="386" y="290"/>
                    </a:lnTo>
                    <a:lnTo>
                      <a:pt x="386" y="291"/>
                    </a:lnTo>
                    <a:lnTo>
                      <a:pt x="387" y="293"/>
                    </a:lnTo>
                    <a:lnTo>
                      <a:pt x="389" y="297"/>
                    </a:lnTo>
                    <a:lnTo>
                      <a:pt x="386" y="298"/>
                    </a:lnTo>
                    <a:lnTo>
                      <a:pt x="387" y="301"/>
                    </a:lnTo>
                    <a:lnTo>
                      <a:pt x="387" y="302"/>
                    </a:lnTo>
                    <a:lnTo>
                      <a:pt x="386" y="307"/>
                    </a:lnTo>
                    <a:lnTo>
                      <a:pt x="385" y="305"/>
                    </a:lnTo>
                    <a:lnTo>
                      <a:pt x="384" y="307"/>
                    </a:lnTo>
                    <a:lnTo>
                      <a:pt x="385" y="307"/>
                    </a:lnTo>
                    <a:lnTo>
                      <a:pt x="385" y="308"/>
                    </a:lnTo>
                    <a:lnTo>
                      <a:pt x="384" y="310"/>
                    </a:lnTo>
                    <a:lnTo>
                      <a:pt x="382" y="311"/>
                    </a:lnTo>
                    <a:lnTo>
                      <a:pt x="381" y="313"/>
                    </a:lnTo>
                    <a:lnTo>
                      <a:pt x="383" y="314"/>
                    </a:lnTo>
                    <a:lnTo>
                      <a:pt x="380" y="314"/>
                    </a:lnTo>
                    <a:lnTo>
                      <a:pt x="379" y="315"/>
                    </a:lnTo>
                    <a:lnTo>
                      <a:pt x="378" y="316"/>
                    </a:lnTo>
                    <a:lnTo>
                      <a:pt x="378" y="318"/>
                    </a:lnTo>
                    <a:lnTo>
                      <a:pt x="378" y="320"/>
                    </a:lnTo>
                    <a:lnTo>
                      <a:pt x="377" y="320"/>
                    </a:lnTo>
                    <a:lnTo>
                      <a:pt x="377" y="322"/>
                    </a:lnTo>
                    <a:lnTo>
                      <a:pt x="376" y="323"/>
                    </a:lnTo>
                    <a:lnTo>
                      <a:pt x="376" y="325"/>
                    </a:lnTo>
                    <a:lnTo>
                      <a:pt x="375" y="326"/>
                    </a:lnTo>
                    <a:lnTo>
                      <a:pt x="374" y="326"/>
                    </a:lnTo>
                    <a:lnTo>
                      <a:pt x="373" y="325"/>
                    </a:lnTo>
                    <a:lnTo>
                      <a:pt x="372" y="323"/>
                    </a:lnTo>
                    <a:lnTo>
                      <a:pt x="370" y="325"/>
                    </a:lnTo>
                    <a:lnTo>
                      <a:pt x="371" y="326"/>
                    </a:lnTo>
                    <a:lnTo>
                      <a:pt x="373" y="326"/>
                    </a:lnTo>
                    <a:lnTo>
                      <a:pt x="374" y="328"/>
                    </a:lnTo>
                    <a:lnTo>
                      <a:pt x="376" y="330"/>
                    </a:lnTo>
                    <a:lnTo>
                      <a:pt x="380" y="330"/>
                    </a:lnTo>
                    <a:lnTo>
                      <a:pt x="381" y="331"/>
                    </a:lnTo>
                    <a:lnTo>
                      <a:pt x="380" y="332"/>
                    </a:lnTo>
                    <a:lnTo>
                      <a:pt x="380" y="333"/>
                    </a:lnTo>
                    <a:lnTo>
                      <a:pt x="382" y="336"/>
                    </a:lnTo>
                    <a:lnTo>
                      <a:pt x="381" y="338"/>
                    </a:lnTo>
                    <a:lnTo>
                      <a:pt x="379" y="336"/>
                    </a:lnTo>
                    <a:lnTo>
                      <a:pt x="378" y="338"/>
                    </a:lnTo>
                    <a:lnTo>
                      <a:pt x="380" y="339"/>
                    </a:lnTo>
                    <a:lnTo>
                      <a:pt x="380" y="341"/>
                    </a:lnTo>
                    <a:lnTo>
                      <a:pt x="382" y="341"/>
                    </a:lnTo>
                    <a:lnTo>
                      <a:pt x="383" y="342"/>
                    </a:lnTo>
                    <a:lnTo>
                      <a:pt x="384" y="344"/>
                    </a:lnTo>
                    <a:lnTo>
                      <a:pt x="386" y="342"/>
                    </a:lnTo>
                    <a:lnTo>
                      <a:pt x="387" y="345"/>
                    </a:lnTo>
                    <a:lnTo>
                      <a:pt x="388" y="344"/>
                    </a:lnTo>
                    <a:lnTo>
                      <a:pt x="389" y="344"/>
                    </a:lnTo>
                    <a:lnTo>
                      <a:pt x="390" y="345"/>
                    </a:lnTo>
                    <a:lnTo>
                      <a:pt x="391" y="346"/>
                    </a:lnTo>
                    <a:lnTo>
                      <a:pt x="392" y="347"/>
                    </a:lnTo>
                    <a:lnTo>
                      <a:pt x="392" y="348"/>
                    </a:lnTo>
                    <a:lnTo>
                      <a:pt x="391" y="349"/>
                    </a:lnTo>
                    <a:lnTo>
                      <a:pt x="390" y="348"/>
                    </a:lnTo>
                    <a:lnTo>
                      <a:pt x="388" y="349"/>
                    </a:lnTo>
                    <a:lnTo>
                      <a:pt x="389" y="350"/>
                    </a:lnTo>
                    <a:lnTo>
                      <a:pt x="390" y="351"/>
                    </a:lnTo>
                    <a:lnTo>
                      <a:pt x="391" y="353"/>
                    </a:lnTo>
                    <a:lnTo>
                      <a:pt x="392" y="352"/>
                    </a:lnTo>
                    <a:lnTo>
                      <a:pt x="393" y="351"/>
                    </a:lnTo>
                    <a:lnTo>
                      <a:pt x="396" y="353"/>
                    </a:lnTo>
                    <a:lnTo>
                      <a:pt x="395" y="355"/>
                    </a:lnTo>
                    <a:lnTo>
                      <a:pt x="393" y="356"/>
                    </a:lnTo>
                    <a:lnTo>
                      <a:pt x="392" y="358"/>
                    </a:lnTo>
                    <a:lnTo>
                      <a:pt x="392" y="360"/>
                    </a:lnTo>
                    <a:lnTo>
                      <a:pt x="390" y="361"/>
                    </a:lnTo>
                    <a:lnTo>
                      <a:pt x="389" y="363"/>
                    </a:lnTo>
                    <a:lnTo>
                      <a:pt x="388" y="364"/>
                    </a:lnTo>
                    <a:lnTo>
                      <a:pt x="387" y="366"/>
                    </a:lnTo>
                    <a:lnTo>
                      <a:pt x="386" y="367"/>
                    </a:lnTo>
                    <a:lnTo>
                      <a:pt x="385" y="368"/>
                    </a:lnTo>
                    <a:lnTo>
                      <a:pt x="383" y="367"/>
                    </a:lnTo>
                    <a:lnTo>
                      <a:pt x="383" y="368"/>
                    </a:lnTo>
                    <a:lnTo>
                      <a:pt x="381" y="371"/>
                    </a:lnTo>
                    <a:lnTo>
                      <a:pt x="380" y="373"/>
                    </a:lnTo>
                    <a:lnTo>
                      <a:pt x="380" y="374"/>
                    </a:lnTo>
                    <a:lnTo>
                      <a:pt x="378" y="374"/>
                    </a:lnTo>
                    <a:lnTo>
                      <a:pt x="377" y="377"/>
                    </a:lnTo>
                    <a:lnTo>
                      <a:pt x="376" y="379"/>
                    </a:lnTo>
                    <a:lnTo>
                      <a:pt x="375" y="380"/>
                    </a:lnTo>
                    <a:lnTo>
                      <a:pt x="374" y="380"/>
                    </a:lnTo>
                    <a:lnTo>
                      <a:pt x="374" y="383"/>
                    </a:lnTo>
                    <a:lnTo>
                      <a:pt x="374" y="384"/>
                    </a:lnTo>
                    <a:lnTo>
                      <a:pt x="374" y="386"/>
                    </a:lnTo>
                    <a:lnTo>
                      <a:pt x="374" y="387"/>
                    </a:lnTo>
                    <a:lnTo>
                      <a:pt x="373" y="388"/>
                    </a:lnTo>
                    <a:lnTo>
                      <a:pt x="374" y="391"/>
                    </a:lnTo>
                    <a:lnTo>
                      <a:pt x="373" y="393"/>
                    </a:lnTo>
                    <a:lnTo>
                      <a:pt x="372" y="394"/>
                    </a:lnTo>
                    <a:lnTo>
                      <a:pt x="372" y="396"/>
                    </a:lnTo>
                    <a:lnTo>
                      <a:pt x="371" y="397"/>
                    </a:lnTo>
                    <a:lnTo>
                      <a:pt x="370" y="398"/>
                    </a:lnTo>
                    <a:lnTo>
                      <a:pt x="370" y="399"/>
                    </a:lnTo>
                    <a:lnTo>
                      <a:pt x="369" y="401"/>
                    </a:lnTo>
                    <a:lnTo>
                      <a:pt x="368" y="403"/>
                    </a:lnTo>
                    <a:lnTo>
                      <a:pt x="368" y="405"/>
                    </a:lnTo>
                    <a:lnTo>
                      <a:pt x="366" y="404"/>
                    </a:lnTo>
                    <a:lnTo>
                      <a:pt x="367" y="406"/>
                    </a:lnTo>
                    <a:lnTo>
                      <a:pt x="366" y="409"/>
                    </a:lnTo>
                    <a:lnTo>
                      <a:pt x="364" y="408"/>
                    </a:lnTo>
                    <a:lnTo>
                      <a:pt x="363" y="409"/>
                    </a:lnTo>
                    <a:lnTo>
                      <a:pt x="362" y="409"/>
                    </a:lnTo>
                    <a:lnTo>
                      <a:pt x="362" y="414"/>
                    </a:lnTo>
                    <a:lnTo>
                      <a:pt x="356" y="418"/>
                    </a:lnTo>
                    <a:lnTo>
                      <a:pt x="351" y="421"/>
                    </a:lnTo>
                    <a:lnTo>
                      <a:pt x="347" y="422"/>
                    </a:lnTo>
                    <a:lnTo>
                      <a:pt x="344" y="421"/>
                    </a:lnTo>
                    <a:lnTo>
                      <a:pt x="342" y="422"/>
                    </a:lnTo>
                    <a:lnTo>
                      <a:pt x="343" y="425"/>
                    </a:lnTo>
                    <a:lnTo>
                      <a:pt x="339" y="425"/>
                    </a:lnTo>
                    <a:lnTo>
                      <a:pt x="336" y="431"/>
                    </a:lnTo>
                    <a:lnTo>
                      <a:pt x="333" y="434"/>
                    </a:lnTo>
                    <a:lnTo>
                      <a:pt x="334" y="438"/>
                    </a:lnTo>
                    <a:lnTo>
                      <a:pt x="332" y="441"/>
                    </a:lnTo>
                    <a:lnTo>
                      <a:pt x="328" y="437"/>
                    </a:lnTo>
                    <a:lnTo>
                      <a:pt x="327" y="433"/>
                    </a:lnTo>
                    <a:lnTo>
                      <a:pt x="323" y="432"/>
                    </a:lnTo>
                    <a:lnTo>
                      <a:pt x="322" y="432"/>
                    </a:lnTo>
                    <a:lnTo>
                      <a:pt x="322" y="433"/>
                    </a:lnTo>
                    <a:lnTo>
                      <a:pt x="322" y="436"/>
                    </a:lnTo>
                    <a:lnTo>
                      <a:pt x="324" y="438"/>
                    </a:lnTo>
                    <a:lnTo>
                      <a:pt x="325" y="439"/>
                    </a:lnTo>
                    <a:lnTo>
                      <a:pt x="327" y="441"/>
                    </a:lnTo>
                    <a:lnTo>
                      <a:pt x="326" y="442"/>
                    </a:lnTo>
                    <a:lnTo>
                      <a:pt x="326" y="444"/>
                    </a:lnTo>
                    <a:lnTo>
                      <a:pt x="324" y="443"/>
                    </a:lnTo>
                    <a:lnTo>
                      <a:pt x="322" y="441"/>
                    </a:lnTo>
                    <a:lnTo>
                      <a:pt x="321" y="439"/>
                    </a:lnTo>
                    <a:lnTo>
                      <a:pt x="319" y="437"/>
                    </a:lnTo>
                    <a:lnTo>
                      <a:pt x="320" y="441"/>
                    </a:lnTo>
                    <a:lnTo>
                      <a:pt x="318" y="441"/>
                    </a:lnTo>
                    <a:lnTo>
                      <a:pt x="316" y="439"/>
                    </a:lnTo>
                    <a:lnTo>
                      <a:pt x="315" y="442"/>
                    </a:lnTo>
                    <a:lnTo>
                      <a:pt x="316" y="445"/>
                    </a:lnTo>
                    <a:lnTo>
                      <a:pt x="316" y="447"/>
                    </a:lnTo>
                    <a:lnTo>
                      <a:pt x="316" y="451"/>
                    </a:lnTo>
                    <a:lnTo>
                      <a:pt x="315" y="451"/>
                    </a:lnTo>
                    <a:lnTo>
                      <a:pt x="314" y="451"/>
                    </a:lnTo>
                    <a:lnTo>
                      <a:pt x="312" y="451"/>
                    </a:lnTo>
                    <a:lnTo>
                      <a:pt x="311" y="451"/>
                    </a:lnTo>
                    <a:lnTo>
                      <a:pt x="312" y="454"/>
                    </a:lnTo>
                    <a:lnTo>
                      <a:pt x="312" y="453"/>
                    </a:lnTo>
                    <a:lnTo>
                      <a:pt x="312" y="455"/>
                    </a:lnTo>
                    <a:lnTo>
                      <a:pt x="311" y="456"/>
                    </a:lnTo>
                    <a:lnTo>
                      <a:pt x="309" y="457"/>
                    </a:lnTo>
                    <a:lnTo>
                      <a:pt x="309" y="456"/>
                    </a:lnTo>
                    <a:lnTo>
                      <a:pt x="307" y="455"/>
                    </a:lnTo>
                    <a:lnTo>
                      <a:pt x="305" y="457"/>
                    </a:lnTo>
                    <a:lnTo>
                      <a:pt x="307" y="458"/>
                    </a:lnTo>
                    <a:lnTo>
                      <a:pt x="309" y="458"/>
                    </a:lnTo>
                    <a:lnTo>
                      <a:pt x="310" y="459"/>
                    </a:lnTo>
                    <a:lnTo>
                      <a:pt x="309" y="461"/>
                    </a:lnTo>
                    <a:lnTo>
                      <a:pt x="309" y="462"/>
                    </a:lnTo>
                    <a:lnTo>
                      <a:pt x="309" y="463"/>
                    </a:lnTo>
                    <a:lnTo>
                      <a:pt x="307" y="463"/>
                    </a:lnTo>
                    <a:lnTo>
                      <a:pt x="306" y="462"/>
                    </a:lnTo>
                    <a:lnTo>
                      <a:pt x="304" y="461"/>
                    </a:lnTo>
                    <a:lnTo>
                      <a:pt x="303" y="462"/>
                    </a:lnTo>
                    <a:lnTo>
                      <a:pt x="302" y="462"/>
                    </a:lnTo>
                    <a:lnTo>
                      <a:pt x="300" y="463"/>
                    </a:lnTo>
                    <a:lnTo>
                      <a:pt x="298" y="463"/>
                    </a:lnTo>
                    <a:lnTo>
                      <a:pt x="297" y="464"/>
                    </a:lnTo>
                    <a:lnTo>
                      <a:pt x="297" y="463"/>
                    </a:lnTo>
                    <a:lnTo>
                      <a:pt x="297" y="462"/>
                    </a:lnTo>
                    <a:lnTo>
                      <a:pt x="298" y="460"/>
                    </a:lnTo>
                    <a:lnTo>
                      <a:pt x="295" y="458"/>
                    </a:lnTo>
                    <a:lnTo>
                      <a:pt x="294" y="461"/>
                    </a:lnTo>
                    <a:lnTo>
                      <a:pt x="296" y="461"/>
                    </a:lnTo>
                    <a:lnTo>
                      <a:pt x="296" y="463"/>
                    </a:lnTo>
                    <a:lnTo>
                      <a:pt x="296" y="465"/>
                    </a:lnTo>
                    <a:lnTo>
                      <a:pt x="296" y="466"/>
                    </a:lnTo>
                    <a:lnTo>
                      <a:pt x="293" y="464"/>
                    </a:lnTo>
                    <a:lnTo>
                      <a:pt x="292" y="465"/>
                    </a:lnTo>
                    <a:lnTo>
                      <a:pt x="292" y="469"/>
                    </a:lnTo>
                    <a:lnTo>
                      <a:pt x="290" y="468"/>
                    </a:lnTo>
                    <a:lnTo>
                      <a:pt x="290" y="470"/>
                    </a:lnTo>
                    <a:lnTo>
                      <a:pt x="290" y="473"/>
                    </a:lnTo>
                    <a:lnTo>
                      <a:pt x="287" y="477"/>
                    </a:lnTo>
                    <a:lnTo>
                      <a:pt x="286" y="475"/>
                    </a:lnTo>
                    <a:lnTo>
                      <a:pt x="285" y="475"/>
                    </a:lnTo>
                    <a:lnTo>
                      <a:pt x="286" y="478"/>
                    </a:lnTo>
                    <a:lnTo>
                      <a:pt x="285" y="478"/>
                    </a:lnTo>
                    <a:lnTo>
                      <a:pt x="284" y="477"/>
                    </a:lnTo>
                    <a:lnTo>
                      <a:pt x="283" y="475"/>
                    </a:lnTo>
                    <a:lnTo>
                      <a:pt x="282" y="476"/>
                    </a:lnTo>
                    <a:lnTo>
                      <a:pt x="283" y="479"/>
                    </a:lnTo>
                    <a:lnTo>
                      <a:pt x="282" y="480"/>
                    </a:lnTo>
                    <a:lnTo>
                      <a:pt x="281" y="481"/>
                    </a:lnTo>
                    <a:lnTo>
                      <a:pt x="282" y="481"/>
                    </a:lnTo>
                    <a:lnTo>
                      <a:pt x="285" y="480"/>
                    </a:lnTo>
                    <a:lnTo>
                      <a:pt x="288" y="478"/>
                    </a:lnTo>
                    <a:lnTo>
                      <a:pt x="290" y="479"/>
                    </a:lnTo>
                    <a:lnTo>
                      <a:pt x="291" y="481"/>
                    </a:lnTo>
                    <a:lnTo>
                      <a:pt x="291" y="483"/>
                    </a:lnTo>
                    <a:lnTo>
                      <a:pt x="290" y="486"/>
                    </a:lnTo>
                    <a:lnTo>
                      <a:pt x="289" y="488"/>
                    </a:lnTo>
                    <a:lnTo>
                      <a:pt x="288" y="489"/>
                    </a:lnTo>
                    <a:lnTo>
                      <a:pt x="287" y="491"/>
                    </a:lnTo>
                    <a:lnTo>
                      <a:pt x="285" y="493"/>
                    </a:lnTo>
                    <a:lnTo>
                      <a:pt x="284" y="494"/>
                    </a:lnTo>
                    <a:lnTo>
                      <a:pt x="283" y="496"/>
                    </a:lnTo>
                    <a:lnTo>
                      <a:pt x="282" y="498"/>
                    </a:lnTo>
                    <a:lnTo>
                      <a:pt x="280" y="499"/>
                    </a:lnTo>
                    <a:lnTo>
                      <a:pt x="279" y="502"/>
                    </a:lnTo>
                    <a:lnTo>
                      <a:pt x="279" y="504"/>
                    </a:lnTo>
                    <a:lnTo>
                      <a:pt x="278" y="506"/>
                    </a:lnTo>
                    <a:lnTo>
                      <a:pt x="277" y="509"/>
                    </a:lnTo>
                    <a:lnTo>
                      <a:pt x="277" y="510"/>
                    </a:lnTo>
                    <a:lnTo>
                      <a:pt x="276" y="511"/>
                    </a:lnTo>
                    <a:lnTo>
                      <a:pt x="275" y="514"/>
                    </a:lnTo>
                    <a:lnTo>
                      <a:pt x="273" y="516"/>
                    </a:lnTo>
                    <a:lnTo>
                      <a:pt x="271" y="518"/>
                    </a:lnTo>
                    <a:lnTo>
                      <a:pt x="269" y="520"/>
                    </a:lnTo>
                    <a:lnTo>
                      <a:pt x="268" y="522"/>
                    </a:lnTo>
                    <a:lnTo>
                      <a:pt x="265" y="523"/>
                    </a:lnTo>
                    <a:lnTo>
                      <a:pt x="264" y="522"/>
                    </a:lnTo>
                    <a:lnTo>
                      <a:pt x="262" y="522"/>
                    </a:lnTo>
                    <a:lnTo>
                      <a:pt x="261" y="524"/>
                    </a:lnTo>
                    <a:lnTo>
                      <a:pt x="261" y="526"/>
                    </a:lnTo>
                    <a:lnTo>
                      <a:pt x="262" y="527"/>
                    </a:lnTo>
                    <a:lnTo>
                      <a:pt x="261" y="528"/>
                    </a:lnTo>
                    <a:lnTo>
                      <a:pt x="258" y="527"/>
                    </a:lnTo>
                    <a:lnTo>
                      <a:pt x="255" y="528"/>
                    </a:lnTo>
                    <a:lnTo>
                      <a:pt x="255" y="525"/>
                    </a:lnTo>
                    <a:lnTo>
                      <a:pt x="254" y="523"/>
                    </a:lnTo>
                    <a:lnTo>
                      <a:pt x="253" y="522"/>
                    </a:lnTo>
                    <a:lnTo>
                      <a:pt x="251" y="519"/>
                    </a:lnTo>
                    <a:lnTo>
                      <a:pt x="250" y="519"/>
                    </a:lnTo>
                    <a:lnTo>
                      <a:pt x="249" y="521"/>
                    </a:lnTo>
                    <a:lnTo>
                      <a:pt x="250" y="522"/>
                    </a:lnTo>
                    <a:lnTo>
                      <a:pt x="249" y="525"/>
                    </a:lnTo>
                    <a:lnTo>
                      <a:pt x="251" y="525"/>
                    </a:lnTo>
                    <a:lnTo>
                      <a:pt x="254" y="526"/>
                    </a:lnTo>
                    <a:lnTo>
                      <a:pt x="254" y="528"/>
                    </a:lnTo>
                    <a:lnTo>
                      <a:pt x="255" y="530"/>
                    </a:lnTo>
                    <a:lnTo>
                      <a:pt x="255" y="532"/>
                    </a:lnTo>
                    <a:lnTo>
                      <a:pt x="255" y="534"/>
                    </a:lnTo>
                    <a:lnTo>
                      <a:pt x="253" y="535"/>
                    </a:lnTo>
                    <a:lnTo>
                      <a:pt x="250" y="534"/>
                    </a:lnTo>
                    <a:lnTo>
                      <a:pt x="249" y="536"/>
                    </a:lnTo>
                    <a:lnTo>
                      <a:pt x="250" y="540"/>
                    </a:lnTo>
                    <a:lnTo>
                      <a:pt x="251" y="538"/>
                    </a:lnTo>
                    <a:lnTo>
                      <a:pt x="252" y="538"/>
                    </a:lnTo>
                    <a:lnTo>
                      <a:pt x="254" y="540"/>
                    </a:lnTo>
                    <a:lnTo>
                      <a:pt x="253" y="540"/>
                    </a:lnTo>
                    <a:lnTo>
                      <a:pt x="255" y="541"/>
                    </a:lnTo>
                    <a:lnTo>
                      <a:pt x="254" y="543"/>
                    </a:lnTo>
                    <a:lnTo>
                      <a:pt x="257" y="543"/>
                    </a:lnTo>
                    <a:lnTo>
                      <a:pt x="259" y="544"/>
                    </a:lnTo>
                    <a:lnTo>
                      <a:pt x="261" y="544"/>
                    </a:lnTo>
                    <a:lnTo>
                      <a:pt x="259" y="547"/>
                    </a:lnTo>
                    <a:lnTo>
                      <a:pt x="257" y="548"/>
                    </a:lnTo>
                    <a:lnTo>
                      <a:pt x="256" y="546"/>
                    </a:lnTo>
                    <a:lnTo>
                      <a:pt x="258" y="546"/>
                    </a:lnTo>
                    <a:lnTo>
                      <a:pt x="257" y="546"/>
                    </a:lnTo>
                    <a:lnTo>
                      <a:pt x="255" y="546"/>
                    </a:lnTo>
                    <a:lnTo>
                      <a:pt x="255" y="548"/>
                    </a:lnTo>
                    <a:lnTo>
                      <a:pt x="257" y="549"/>
                    </a:lnTo>
                    <a:lnTo>
                      <a:pt x="257" y="550"/>
                    </a:lnTo>
                    <a:lnTo>
                      <a:pt x="256" y="551"/>
                    </a:lnTo>
                    <a:lnTo>
                      <a:pt x="255" y="552"/>
                    </a:lnTo>
                  </a:path>
                </a:pathLst>
              </a:custGeom>
              <a:noFill/>
              <a:ln w="9525" cap="rnd">
                <a:noFill/>
                <a:round/>
                <a:headEnd/>
                <a:tailEnd/>
              </a:ln>
            </p:spPr>
            <p:txBody>
              <a:bodyPr/>
              <a:lstStyle/>
              <a:p>
                <a:endParaRPr lang="da-DK" dirty="0"/>
              </a:p>
            </p:txBody>
          </p:sp>
          <p:sp>
            <p:nvSpPr>
              <p:cNvPr id="11364" name="Freeform 137"/>
              <p:cNvSpPr>
                <a:spLocks/>
              </p:cNvSpPr>
              <p:nvPr/>
            </p:nvSpPr>
            <p:spPr bwMode="auto">
              <a:xfrm>
                <a:off x="8612188" y="1293813"/>
                <a:ext cx="735012" cy="1316038"/>
              </a:xfrm>
              <a:custGeom>
                <a:avLst/>
                <a:gdLst>
                  <a:gd name="T0" fmla="*/ 2147483647 w 463"/>
                  <a:gd name="T1" fmla="*/ 2147483647 h 829"/>
                  <a:gd name="T2" fmla="*/ 2147483647 w 463"/>
                  <a:gd name="T3" fmla="*/ 2147483647 h 829"/>
                  <a:gd name="T4" fmla="*/ 2147483647 w 463"/>
                  <a:gd name="T5" fmla="*/ 2147483647 h 829"/>
                  <a:gd name="T6" fmla="*/ 2147483647 w 463"/>
                  <a:gd name="T7" fmla="*/ 2147483647 h 829"/>
                  <a:gd name="T8" fmla="*/ 2147483647 w 463"/>
                  <a:gd name="T9" fmla="*/ 2147483647 h 829"/>
                  <a:gd name="T10" fmla="*/ 2147483647 w 463"/>
                  <a:gd name="T11" fmla="*/ 2147483647 h 829"/>
                  <a:gd name="T12" fmla="*/ 2147483647 w 463"/>
                  <a:gd name="T13" fmla="*/ 2147483647 h 829"/>
                  <a:gd name="T14" fmla="*/ 2147483647 w 463"/>
                  <a:gd name="T15" fmla="*/ 2147483647 h 829"/>
                  <a:gd name="T16" fmla="*/ 2147483647 w 463"/>
                  <a:gd name="T17" fmla="*/ 2147483647 h 829"/>
                  <a:gd name="T18" fmla="*/ 2147483647 w 463"/>
                  <a:gd name="T19" fmla="*/ 2147483647 h 829"/>
                  <a:gd name="T20" fmla="*/ 2147483647 w 463"/>
                  <a:gd name="T21" fmla="*/ 2147483647 h 829"/>
                  <a:gd name="T22" fmla="*/ 2147483647 w 463"/>
                  <a:gd name="T23" fmla="*/ 2147483647 h 829"/>
                  <a:gd name="T24" fmla="*/ 2147483647 w 463"/>
                  <a:gd name="T25" fmla="*/ 2147483647 h 829"/>
                  <a:gd name="T26" fmla="*/ 2147483647 w 463"/>
                  <a:gd name="T27" fmla="*/ 2147483647 h 829"/>
                  <a:gd name="T28" fmla="*/ 2147483647 w 463"/>
                  <a:gd name="T29" fmla="*/ 2147483647 h 829"/>
                  <a:gd name="T30" fmla="*/ 2147483647 w 463"/>
                  <a:gd name="T31" fmla="*/ 2147483647 h 829"/>
                  <a:gd name="T32" fmla="*/ 2147483647 w 463"/>
                  <a:gd name="T33" fmla="*/ 2147483647 h 829"/>
                  <a:gd name="T34" fmla="*/ 2147483647 w 463"/>
                  <a:gd name="T35" fmla="*/ 2147483647 h 829"/>
                  <a:gd name="T36" fmla="*/ 2147483647 w 463"/>
                  <a:gd name="T37" fmla="*/ 2147483647 h 829"/>
                  <a:gd name="T38" fmla="*/ 2147483647 w 463"/>
                  <a:gd name="T39" fmla="*/ 2147483647 h 829"/>
                  <a:gd name="T40" fmla="*/ 2147483647 w 463"/>
                  <a:gd name="T41" fmla="*/ 2147483647 h 829"/>
                  <a:gd name="T42" fmla="*/ 2147483647 w 463"/>
                  <a:gd name="T43" fmla="*/ 2147483647 h 829"/>
                  <a:gd name="T44" fmla="*/ 2147483647 w 463"/>
                  <a:gd name="T45" fmla="*/ 2147483647 h 829"/>
                  <a:gd name="T46" fmla="*/ 2147483647 w 463"/>
                  <a:gd name="T47" fmla="*/ 2147483647 h 829"/>
                  <a:gd name="T48" fmla="*/ 2147483647 w 463"/>
                  <a:gd name="T49" fmla="*/ 2147483647 h 829"/>
                  <a:gd name="T50" fmla="*/ 2147483647 w 463"/>
                  <a:gd name="T51" fmla="*/ 2147483647 h 829"/>
                  <a:gd name="T52" fmla="*/ 2147483647 w 463"/>
                  <a:gd name="T53" fmla="*/ 2147483647 h 829"/>
                  <a:gd name="T54" fmla="*/ 2147483647 w 463"/>
                  <a:gd name="T55" fmla="*/ 2147483647 h 829"/>
                  <a:gd name="T56" fmla="*/ 2147483647 w 463"/>
                  <a:gd name="T57" fmla="*/ 2147483647 h 829"/>
                  <a:gd name="T58" fmla="*/ 2147483647 w 463"/>
                  <a:gd name="T59" fmla="*/ 2147483647 h 829"/>
                  <a:gd name="T60" fmla="*/ 2147483647 w 463"/>
                  <a:gd name="T61" fmla="*/ 2147483647 h 829"/>
                  <a:gd name="T62" fmla="*/ 2147483647 w 463"/>
                  <a:gd name="T63" fmla="*/ 2147483647 h 829"/>
                  <a:gd name="T64" fmla="*/ 2147483647 w 463"/>
                  <a:gd name="T65" fmla="*/ 2147483647 h 829"/>
                  <a:gd name="T66" fmla="*/ 2147483647 w 463"/>
                  <a:gd name="T67" fmla="*/ 2147483647 h 829"/>
                  <a:gd name="T68" fmla="*/ 2147483647 w 463"/>
                  <a:gd name="T69" fmla="*/ 2147483647 h 829"/>
                  <a:gd name="T70" fmla="*/ 2147483647 w 463"/>
                  <a:gd name="T71" fmla="*/ 2147483647 h 829"/>
                  <a:gd name="T72" fmla="*/ 2147483647 w 463"/>
                  <a:gd name="T73" fmla="*/ 2147483647 h 829"/>
                  <a:gd name="T74" fmla="*/ 2147483647 w 463"/>
                  <a:gd name="T75" fmla="*/ 2147483647 h 829"/>
                  <a:gd name="T76" fmla="*/ 2147483647 w 463"/>
                  <a:gd name="T77" fmla="*/ 2147483647 h 829"/>
                  <a:gd name="T78" fmla="*/ 2147483647 w 463"/>
                  <a:gd name="T79" fmla="*/ 2147483647 h 829"/>
                  <a:gd name="T80" fmla="*/ 2147483647 w 463"/>
                  <a:gd name="T81" fmla="*/ 2147483647 h 829"/>
                  <a:gd name="T82" fmla="*/ 2147483647 w 463"/>
                  <a:gd name="T83" fmla="*/ 2147483647 h 829"/>
                  <a:gd name="T84" fmla="*/ 2147483647 w 463"/>
                  <a:gd name="T85" fmla="*/ 2147483647 h 829"/>
                  <a:gd name="T86" fmla="*/ 2147483647 w 463"/>
                  <a:gd name="T87" fmla="*/ 2147483647 h 829"/>
                  <a:gd name="T88" fmla="*/ 2147483647 w 463"/>
                  <a:gd name="T89" fmla="*/ 2147483647 h 829"/>
                  <a:gd name="T90" fmla="*/ 2147483647 w 463"/>
                  <a:gd name="T91" fmla="*/ 2147483647 h 829"/>
                  <a:gd name="T92" fmla="*/ 2147483647 w 463"/>
                  <a:gd name="T93" fmla="*/ 2147483647 h 829"/>
                  <a:gd name="T94" fmla="*/ 2147483647 w 463"/>
                  <a:gd name="T95" fmla="*/ 2147483647 h 829"/>
                  <a:gd name="T96" fmla="*/ 2147483647 w 463"/>
                  <a:gd name="T97" fmla="*/ 2147483647 h 829"/>
                  <a:gd name="T98" fmla="*/ 2147483647 w 463"/>
                  <a:gd name="T99" fmla="*/ 2147483647 h 829"/>
                  <a:gd name="T100" fmla="*/ 2147483647 w 463"/>
                  <a:gd name="T101" fmla="*/ 2147483647 h 829"/>
                  <a:gd name="T102" fmla="*/ 2147483647 w 463"/>
                  <a:gd name="T103" fmla="*/ 2147483647 h 829"/>
                  <a:gd name="T104" fmla="*/ 2147483647 w 463"/>
                  <a:gd name="T105" fmla="*/ 2147483647 h 829"/>
                  <a:gd name="T106" fmla="*/ 2147483647 w 463"/>
                  <a:gd name="T107" fmla="*/ 2147483647 h 829"/>
                  <a:gd name="T108" fmla="*/ 2147483647 w 463"/>
                  <a:gd name="T109" fmla="*/ 2147483647 h 829"/>
                  <a:gd name="T110" fmla="*/ 2147483647 w 463"/>
                  <a:gd name="T111" fmla="*/ 2147483647 h 829"/>
                  <a:gd name="T112" fmla="*/ 2147483647 w 463"/>
                  <a:gd name="T113" fmla="*/ 2147483647 h 829"/>
                  <a:gd name="T114" fmla="*/ 2147483647 w 463"/>
                  <a:gd name="T115" fmla="*/ 2147483647 h 829"/>
                  <a:gd name="T116" fmla="*/ 2147483647 w 463"/>
                  <a:gd name="T117" fmla="*/ 2147483647 h 8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3"/>
                  <a:gd name="T178" fmla="*/ 0 h 829"/>
                  <a:gd name="T179" fmla="*/ 463 w 463"/>
                  <a:gd name="T180" fmla="*/ 829 h 8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3" h="829">
                    <a:moveTo>
                      <a:pt x="0" y="814"/>
                    </a:moveTo>
                    <a:lnTo>
                      <a:pt x="3" y="825"/>
                    </a:lnTo>
                    <a:lnTo>
                      <a:pt x="4" y="827"/>
                    </a:lnTo>
                    <a:lnTo>
                      <a:pt x="6" y="828"/>
                    </a:lnTo>
                    <a:lnTo>
                      <a:pt x="11" y="825"/>
                    </a:lnTo>
                    <a:lnTo>
                      <a:pt x="14" y="815"/>
                    </a:lnTo>
                    <a:lnTo>
                      <a:pt x="17" y="808"/>
                    </a:lnTo>
                    <a:lnTo>
                      <a:pt x="17" y="805"/>
                    </a:lnTo>
                    <a:lnTo>
                      <a:pt x="19" y="792"/>
                    </a:lnTo>
                    <a:lnTo>
                      <a:pt x="16" y="781"/>
                    </a:lnTo>
                    <a:lnTo>
                      <a:pt x="13" y="768"/>
                    </a:lnTo>
                    <a:lnTo>
                      <a:pt x="20" y="764"/>
                    </a:lnTo>
                    <a:lnTo>
                      <a:pt x="23" y="760"/>
                    </a:lnTo>
                    <a:lnTo>
                      <a:pt x="24" y="757"/>
                    </a:lnTo>
                    <a:lnTo>
                      <a:pt x="23" y="754"/>
                    </a:lnTo>
                    <a:lnTo>
                      <a:pt x="23" y="752"/>
                    </a:lnTo>
                    <a:lnTo>
                      <a:pt x="21" y="750"/>
                    </a:lnTo>
                    <a:lnTo>
                      <a:pt x="21" y="748"/>
                    </a:lnTo>
                    <a:lnTo>
                      <a:pt x="26" y="745"/>
                    </a:lnTo>
                    <a:lnTo>
                      <a:pt x="32" y="745"/>
                    </a:lnTo>
                    <a:lnTo>
                      <a:pt x="34" y="745"/>
                    </a:lnTo>
                    <a:lnTo>
                      <a:pt x="37" y="744"/>
                    </a:lnTo>
                    <a:lnTo>
                      <a:pt x="40" y="740"/>
                    </a:lnTo>
                    <a:lnTo>
                      <a:pt x="45" y="735"/>
                    </a:lnTo>
                    <a:lnTo>
                      <a:pt x="48" y="726"/>
                    </a:lnTo>
                    <a:lnTo>
                      <a:pt x="49" y="719"/>
                    </a:lnTo>
                    <a:lnTo>
                      <a:pt x="47" y="710"/>
                    </a:lnTo>
                    <a:lnTo>
                      <a:pt x="50" y="707"/>
                    </a:lnTo>
                    <a:lnTo>
                      <a:pt x="52" y="702"/>
                    </a:lnTo>
                    <a:lnTo>
                      <a:pt x="52" y="697"/>
                    </a:lnTo>
                    <a:lnTo>
                      <a:pt x="52" y="692"/>
                    </a:lnTo>
                    <a:lnTo>
                      <a:pt x="50" y="689"/>
                    </a:lnTo>
                    <a:lnTo>
                      <a:pt x="48" y="686"/>
                    </a:lnTo>
                    <a:lnTo>
                      <a:pt x="48" y="682"/>
                    </a:lnTo>
                    <a:lnTo>
                      <a:pt x="44" y="677"/>
                    </a:lnTo>
                    <a:lnTo>
                      <a:pt x="42" y="671"/>
                    </a:lnTo>
                    <a:lnTo>
                      <a:pt x="40" y="665"/>
                    </a:lnTo>
                    <a:lnTo>
                      <a:pt x="39" y="660"/>
                    </a:lnTo>
                    <a:lnTo>
                      <a:pt x="38" y="656"/>
                    </a:lnTo>
                    <a:lnTo>
                      <a:pt x="36" y="651"/>
                    </a:lnTo>
                    <a:lnTo>
                      <a:pt x="41" y="650"/>
                    </a:lnTo>
                    <a:lnTo>
                      <a:pt x="45" y="649"/>
                    </a:lnTo>
                    <a:lnTo>
                      <a:pt x="49" y="649"/>
                    </a:lnTo>
                    <a:lnTo>
                      <a:pt x="52" y="648"/>
                    </a:lnTo>
                    <a:lnTo>
                      <a:pt x="53" y="641"/>
                    </a:lnTo>
                    <a:lnTo>
                      <a:pt x="58" y="634"/>
                    </a:lnTo>
                    <a:lnTo>
                      <a:pt x="59" y="631"/>
                    </a:lnTo>
                    <a:lnTo>
                      <a:pt x="58" y="628"/>
                    </a:lnTo>
                    <a:lnTo>
                      <a:pt x="60" y="623"/>
                    </a:lnTo>
                    <a:lnTo>
                      <a:pt x="48" y="606"/>
                    </a:lnTo>
                    <a:lnTo>
                      <a:pt x="43" y="606"/>
                    </a:lnTo>
                    <a:lnTo>
                      <a:pt x="31" y="594"/>
                    </a:lnTo>
                    <a:lnTo>
                      <a:pt x="35" y="563"/>
                    </a:lnTo>
                    <a:lnTo>
                      <a:pt x="34" y="561"/>
                    </a:lnTo>
                    <a:lnTo>
                      <a:pt x="36" y="547"/>
                    </a:lnTo>
                    <a:lnTo>
                      <a:pt x="34" y="543"/>
                    </a:lnTo>
                    <a:lnTo>
                      <a:pt x="34" y="540"/>
                    </a:lnTo>
                    <a:lnTo>
                      <a:pt x="33" y="535"/>
                    </a:lnTo>
                    <a:lnTo>
                      <a:pt x="31" y="530"/>
                    </a:lnTo>
                    <a:lnTo>
                      <a:pt x="28" y="521"/>
                    </a:lnTo>
                    <a:lnTo>
                      <a:pt x="30" y="510"/>
                    </a:lnTo>
                    <a:lnTo>
                      <a:pt x="29" y="497"/>
                    </a:lnTo>
                    <a:lnTo>
                      <a:pt x="34" y="488"/>
                    </a:lnTo>
                    <a:lnTo>
                      <a:pt x="34" y="486"/>
                    </a:lnTo>
                    <a:lnTo>
                      <a:pt x="33" y="484"/>
                    </a:lnTo>
                    <a:lnTo>
                      <a:pt x="28" y="475"/>
                    </a:lnTo>
                    <a:lnTo>
                      <a:pt x="26" y="469"/>
                    </a:lnTo>
                    <a:lnTo>
                      <a:pt x="25" y="467"/>
                    </a:lnTo>
                    <a:lnTo>
                      <a:pt x="29" y="459"/>
                    </a:lnTo>
                    <a:lnTo>
                      <a:pt x="34" y="451"/>
                    </a:lnTo>
                    <a:lnTo>
                      <a:pt x="31" y="442"/>
                    </a:lnTo>
                    <a:lnTo>
                      <a:pt x="35" y="437"/>
                    </a:lnTo>
                    <a:lnTo>
                      <a:pt x="39" y="431"/>
                    </a:lnTo>
                    <a:lnTo>
                      <a:pt x="44" y="421"/>
                    </a:lnTo>
                    <a:lnTo>
                      <a:pt x="52" y="410"/>
                    </a:lnTo>
                    <a:lnTo>
                      <a:pt x="60" y="403"/>
                    </a:lnTo>
                    <a:lnTo>
                      <a:pt x="73" y="399"/>
                    </a:lnTo>
                    <a:lnTo>
                      <a:pt x="99" y="406"/>
                    </a:lnTo>
                    <a:lnTo>
                      <a:pt x="106" y="392"/>
                    </a:lnTo>
                    <a:lnTo>
                      <a:pt x="105" y="370"/>
                    </a:lnTo>
                    <a:lnTo>
                      <a:pt x="87" y="359"/>
                    </a:lnTo>
                    <a:lnTo>
                      <a:pt x="111" y="315"/>
                    </a:lnTo>
                    <a:lnTo>
                      <a:pt x="112" y="306"/>
                    </a:lnTo>
                    <a:lnTo>
                      <a:pt x="117" y="301"/>
                    </a:lnTo>
                    <a:lnTo>
                      <a:pt x="117" y="269"/>
                    </a:lnTo>
                    <a:lnTo>
                      <a:pt x="119" y="262"/>
                    </a:lnTo>
                    <a:lnTo>
                      <a:pt x="115" y="237"/>
                    </a:lnTo>
                    <a:lnTo>
                      <a:pt x="133" y="235"/>
                    </a:lnTo>
                    <a:lnTo>
                      <a:pt x="149" y="223"/>
                    </a:lnTo>
                    <a:lnTo>
                      <a:pt x="148" y="219"/>
                    </a:lnTo>
                    <a:lnTo>
                      <a:pt x="144" y="208"/>
                    </a:lnTo>
                    <a:lnTo>
                      <a:pt x="154" y="198"/>
                    </a:lnTo>
                    <a:lnTo>
                      <a:pt x="165" y="174"/>
                    </a:lnTo>
                    <a:lnTo>
                      <a:pt x="174" y="166"/>
                    </a:lnTo>
                    <a:lnTo>
                      <a:pt x="178" y="163"/>
                    </a:lnTo>
                    <a:lnTo>
                      <a:pt x="178" y="151"/>
                    </a:lnTo>
                    <a:lnTo>
                      <a:pt x="172" y="142"/>
                    </a:lnTo>
                    <a:lnTo>
                      <a:pt x="166" y="134"/>
                    </a:lnTo>
                    <a:lnTo>
                      <a:pt x="168" y="128"/>
                    </a:lnTo>
                    <a:lnTo>
                      <a:pt x="177" y="125"/>
                    </a:lnTo>
                    <a:lnTo>
                      <a:pt x="182" y="118"/>
                    </a:lnTo>
                    <a:lnTo>
                      <a:pt x="185" y="102"/>
                    </a:lnTo>
                    <a:lnTo>
                      <a:pt x="187" y="96"/>
                    </a:lnTo>
                    <a:lnTo>
                      <a:pt x="201" y="84"/>
                    </a:lnTo>
                    <a:lnTo>
                      <a:pt x="203" y="81"/>
                    </a:lnTo>
                    <a:lnTo>
                      <a:pt x="219" y="86"/>
                    </a:lnTo>
                    <a:lnTo>
                      <a:pt x="226" y="90"/>
                    </a:lnTo>
                    <a:lnTo>
                      <a:pt x="233" y="71"/>
                    </a:lnTo>
                    <a:lnTo>
                      <a:pt x="230" y="56"/>
                    </a:lnTo>
                    <a:lnTo>
                      <a:pt x="230" y="48"/>
                    </a:lnTo>
                    <a:lnTo>
                      <a:pt x="230" y="47"/>
                    </a:lnTo>
                    <a:lnTo>
                      <a:pt x="237" y="43"/>
                    </a:lnTo>
                    <a:lnTo>
                      <a:pt x="242" y="45"/>
                    </a:lnTo>
                    <a:lnTo>
                      <a:pt x="247" y="47"/>
                    </a:lnTo>
                    <a:lnTo>
                      <a:pt x="259" y="47"/>
                    </a:lnTo>
                    <a:lnTo>
                      <a:pt x="291" y="55"/>
                    </a:lnTo>
                    <a:lnTo>
                      <a:pt x="299" y="42"/>
                    </a:lnTo>
                    <a:lnTo>
                      <a:pt x="294" y="42"/>
                    </a:lnTo>
                    <a:lnTo>
                      <a:pt x="290" y="41"/>
                    </a:lnTo>
                    <a:lnTo>
                      <a:pt x="298" y="32"/>
                    </a:lnTo>
                    <a:lnTo>
                      <a:pt x="302" y="19"/>
                    </a:lnTo>
                    <a:lnTo>
                      <a:pt x="300" y="11"/>
                    </a:lnTo>
                    <a:lnTo>
                      <a:pt x="291" y="3"/>
                    </a:lnTo>
                    <a:lnTo>
                      <a:pt x="307" y="0"/>
                    </a:lnTo>
                    <a:lnTo>
                      <a:pt x="314" y="1"/>
                    </a:lnTo>
                    <a:lnTo>
                      <a:pt x="319" y="5"/>
                    </a:lnTo>
                    <a:lnTo>
                      <a:pt x="320" y="5"/>
                    </a:lnTo>
                    <a:lnTo>
                      <a:pt x="319" y="9"/>
                    </a:lnTo>
                    <a:lnTo>
                      <a:pt x="325" y="12"/>
                    </a:lnTo>
                    <a:lnTo>
                      <a:pt x="331" y="17"/>
                    </a:lnTo>
                    <a:lnTo>
                      <a:pt x="333" y="20"/>
                    </a:lnTo>
                    <a:lnTo>
                      <a:pt x="336" y="21"/>
                    </a:lnTo>
                    <a:lnTo>
                      <a:pt x="337" y="23"/>
                    </a:lnTo>
                    <a:lnTo>
                      <a:pt x="338" y="26"/>
                    </a:lnTo>
                    <a:lnTo>
                      <a:pt x="341" y="27"/>
                    </a:lnTo>
                    <a:lnTo>
                      <a:pt x="346" y="28"/>
                    </a:lnTo>
                    <a:lnTo>
                      <a:pt x="347" y="29"/>
                    </a:lnTo>
                    <a:lnTo>
                      <a:pt x="348" y="32"/>
                    </a:lnTo>
                    <a:lnTo>
                      <a:pt x="350" y="32"/>
                    </a:lnTo>
                    <a:lnTo>
                      <a:pt x="355" y="32"/>
                    </a:lnTo>
                    <a:lnTo>
                      <a:pt x="356" y="33"/>
                    </a:lnTo>
                    <a:lnTo>
                      <a:pt x="358" y="36"/>
                    </a:lnTo>
                    <a:lnTo>
                      <a:pt x="361" y="39"/>
                    </a:lnTo>
                    <a:lnTo>
                      <a:pt x="365" y="39"/>
                    </a:lnTo>
                    <a:lnTo>
                      <a:pt x="369" y="38"/>
                    </a:lnTo>
                    <a:lnTo>
                      <a:pt x="373" y="38"/>
                    </a:lnTo>
                    <a:lnTo>
                      <a:pt x="379" y="39"/>
                    </a:lnTo>
                    <a:lnTo>
                      <a:pt x="384" y="41"/>
                    </a:lnTo>
                    <a:lnTo>
                      <a:pt x="387" y="43"/>
                    </a:lnTo>
                    <a:lnTo>
                      <a:pt x="394" y="46"/>
                    </a:lnTo>
                    <a:lnTo>
                      <a:pt x="399" y="50"/>
                    </a:lnTo>
                    <a:lnTo>
                      <a:pt x="401" y="53"/>
                    </a:lnTo>
                    <a:lnTo>
                      <a:pt x="402" y="58"/>
                    </a:lnTo>
                    <a:lnTo>
                      <a:pt x="403" y="59"/>
                    </a:lnTo>
                    <a:lnTo>
                      <a:pt x="406" y="58"/>
                    </a:lnTo>
                    <a:lnTo>
                      <a:pt x="409" y="62"/>
                    </a:lnTo>
                    <a:lnTo>
                      <a:pt x="411" y="65"/>
                    </a:lnTo>
                    <a:lnTo>
                      <a:pt x="415" y="67"/>
                    </a:lnTo>
                    <a:lnTo>
                      <a:pt x="418" y="69"/>
                    </a:lnTo>
                    <a:lnTo>
                      <a:pt x="421" y="70"/>
                    </a:lnTo>
                    <a:lnTo>
                      <a:pt x="421" y="72"/>
                    </a:lnTo>
                    <a:lnTo>
                      <a:pt x="418" y="76"/>
                    </a:lnTo>
                    <a:lnTo>
                      <a:pt x="416" y="80"/>
                    </a:lnTo>
                    <a:lnTo>
                      <a:pt x="417" y="87"/>
                    </a:lnTo>
                    <a:lnTo>
                      <a:pt x="417" y="91"/>
                    </a:lnTo>
                    <a:lnTo>
                      <a:pt x="419" y="94"/>
                    </a:lnTo>
                    <a:lnTo>
                      <a:pt x="421" y="96"/>
                    </a:lnTo>
                    <a:lnTo>
                      <a:pt x="421" y="99"/>
                    </a:lnTo>
                    <a:lnTo>
                      <a:pt x="419" y="100"/>
                    </a:lnTo>
                    <a:lnTo>
                      <a:pt x="418" y="101"/>
                    </a:lnTo>
                    <a:lnTo>
                      <a:pt x="418" y="103"/>
                    </a:lnTo>
                    <a:lnTo>
                      <a:pt x="417" y="106"/>
                    </a:lnTo>
                    <a:lnTo>
                      <a:pt x="417" y="108"/>
                    </a:lnTo>
                    <a:lnTo>
                      <a:pt x="421" y="110"/>
                    </a:lnTo>
                    <a:lnTo>
                      <a:pt x="424" y="109"/>
                    </a:lnTo>
                    <a:lnTo>
                      <a:pt x="428" y="109"/>
                    </a:lnTo>
                    <a:lnTo>
                      <a:pt x="430" y="110"/>
                    </a:lnTo>
                    <a:lnTo>
                      <a:pt x="430" y="113"/>
                    </a:lnTo>
                    <a:lnTo>
                      <a:pt x="432" y="116"/>
                    </a:lnTo>
                    <a:lnTo>
                      <a:pt x="431" y="119"/>
                    </a:lnTo>
                    <a:lnTo>
                      <a:pt x="430" y="121"/>
                    </a:lnTo>
                    <a:lnTo>
                      <a:pt x="427" y="123"/>
                    </a:lnTo>
                    <a:lnTo>
                      <a:pt x="425" y="124"/>
                    </a:lnTo>
                    <a:lnTo>
                      <a:pt x="426" y="126"/>
                    </a:lnTo>
                    <a:lnTo>
                      <a:pt x="427" y="128"/>
                    </a:lnTo>
                    <a:lnTo>
                      <a:pt x="427" y="130"/>
                    </a:lnTo>
                    <a:lnTo>
                      <a:pt x="428" y="133"/>
                    </a:lnTo>
                    <a:lnTo>
                      <a:pt x="431" y="136"/>
                    </a:lnTo>
                    <a:lnTo>
                      <a:pt x="435" y="142"/>
                    </a:lnTo>
                    <a:lnTo>
                      <a:pt x="439" y="147"/>
                    </a:lnTo>
                    <a:lnTo>
                      <a:pt x="443" y="152"/>
                    </a:lnTo>
                    <a:lnTo>
                      <a:pt x="444" y="155"/>
                    </a:lnTo>
                    <a:lnTo>
                      <a:pt x="445" y="157"/>
                    </a:lnTo>
                    <a:lnTo>
                      <a:pt x="443" y="158"/>
                    </a:lnTo>
                    <a:lnTo>
                      <a:pt x="442" y="160"/>
                    </a:lnTo>
                    <a:lnTo>
                      <a:pt x="443" y="166"/>
                    </a:lnTo>
                    <a:lnTo>
                      <a:pt x="443" y="171"/>
                    </a:lnTo>
                    <a:lnTo>
                      <a:pt x="443" y="174"/>
                    </a:lnTo>
                    <a:lnTo>
                      <a:pt x="442" y="178"/>
                    </a:lnTo>
                    <a:lnTo>
                      <a:pt x="439" y="181"/>
                    </a:lnTo>
                    <a:lnTo>
                      <a:pt x="437" y="185"/>
                    </a:lnTo>
                    <a:lnTo>
                      <a:pt x="438" y="189"/>
                    </a:lnTo>
                    <a:lnTo>
                      <a:pt x="438" y="195"/>
                    </a:lnTo>
                    <a:lnTo>
                      <a:pt x="440" y="200"/>
                    </a:lnTo>
                    <a:lnTo>
                      <a:pt x="443" y="204"/>
                    </a:lnTo>
                    <a:lnTo>
                      <a:pt x="449" y="206"/>
                    </a:lnTo>
                    <a:lnTo>
                      <a:pt x="450" y="209"/>
                    </a:lnTo>
                    <a:lnTo>
                      <a:pt x="453" y="214"/>
                    </a:lnTo>
                    <a:lnTo>
                      <a:pt x="456" y="218"/>
                    </a:lnTo>
                    <a:lnTo>
                      <a:pt x="457" y="221"/>
                    </a:lnTo>
                    <a:lnTo>
                      <a:pt x="459" y="223"/>
                    </a:lnTo>
                    <a:lnTo>
                      <a:pt x="460" y="225"/>
                    </a:lnTo>
                    <a:lnTo>
                      <a:pt x="462" y="228"/>
                    </a:lnTo>
                    <a:lnTo>
                      <a:pt x="459" y="233"/>
                    </a:lnTo>
                    <a:lnTo>
                      <a:pt x="458" y="234"/>
                    </a:lnTo>
                    <a:lnTo>
                      <a:pt x="456" y="234"/>
                    </a:lnTo>
                    <a:lnTo>
                      <a:pt x="455" y="234"/>
                    </a:lnTo>
                    <a:lnTo>
                      <a:pt x="455" y="237"/>
                    </a:lnTo>
                    <a:lnTo>
                      <a:pt x="452" y="237"/>
                    </a:lnTo>
                    <a:lnTo>
                      <a:pt x="450" y="235"/>
                    </a:lnTo>
                    <a:lnTo>
                      <a:pt x="450" y="237"/>
                    </a:lnTo>
                    <a:lnTo>
                      <a:pt x="448" y="237"/>
                    </a:lnTo>
                    <a:lnTo>
                      <a:pt x="447" y="236"/>
                    </a:lnTo>
                    <a:lnTo>
                      <a:pt x="445" y="234"/>
                    </a:lnTo>
                    <a:lnTo>
                      <a:pt x="444" y="234"/>
                    </a:lnTo>
                    <a:lnTo>
                      <a:pt x="443" y="236"/>
                    </a:lnTo>
                    <a:lnTo>
                      <a:pt x="441" y="237"/>
                    </a:lnTo>
                    <a:lnTo>
                      <a:pt x="439" y="237"/>
                    </a:lnTo>
                    <a:lnTo>
                      <a:pt x="438" y="236"/>
                    </a:lnTo>
                    <a:lnTo>
                      <a:pt x="437" y="234"/>
                    </a:lnTo>
                    <a:lnTo>
                      <a:pt x="437" y="236"/>
                    </a:lnTo>
                    <a:lnTo>
                      <a:pt x="435" y="237"/>
                    </a:lnTo>
                    <a:lnTo>
                      <a:pt x="434" y="239"/>
                    </a:lnTo>
                    <a:lnTo>
                      <a:pt x="432" y="238"/>
                    </a:lnTo>
                    <a:lnTo>
                      <a:pt x="432" y="237"/>
                    </a:lnTo>
                    <a:lnTo>
                      <a:pt x="429" y="238"/>
                    </a:lnTo>
                    <a:lnTo>
                      <a:pt x="429" y="237"/>
                    </a:lnTo>
                    <a:lnTo>
                      <a:pt x="425" y="237"/>
                    </a:lnTo>
                    <a:lnTo>
                      <a:pt x="427" y="241"/>
                    </a:lnTo>
                    <a:lnTo>
                      <a:pt x="425" y="242"/>
                    </a:lnTo>
                    <a:lnTo>
                      <a:pt x="425" y="245"/>
                    </a:lnTo>
                    <a:lnTo>
                      <a:pt x="424" y="245"/>
                    </a:lnTo>
                    <a:lnTo>
                      <a:pt x="423" y="243"/>
                    </a:lnTo>
                    <a:lnTo>
                      <a:pt x="421" y="243"/>
                    </a:lnTo>
                    <a:lnTo>
                      <a:pt x="419" y="243"/>
                    </a:lnTo>
                    <a:lnTo>
                      <a:pt x="417" y="241"/>
                    </a:lnTo>
                    <a:lnTo>
                      <a:pt x="414" y="239"/>
                    </a:lnTo>
                    <a:lnTo>
                      <a:pt x="412" y="237"/>
                    </a:lnTo>
                    <a:lnTo>
                      <a:pt x="409" y="236"/>
                    </a:lnTo>
                    <a:lnTo>
                      <a:pt x="407" y="234"/>
                    </a:lnTo>
                    <a:lnTo>
                      <a:pt x="408" y="236"/>
                    </a:lnTo>
                    <a:lnTo>
                      <a:pt x="409" y="239"/>
                    </a:lnTo>
                    <a:lnTo>
                      <a:pt x="410" y="242"/>
                    </a:lnTo>
                    <a:lnTo>
                      <a:pt x="409" y="243"/>
                    </a:lnTo>
                    <a:lnTo>
                      <a:pt x="409" y="244"/>
                    </a:lnTo>
                    <a:lnTo>
                      <a:pt x="407" y="244"/>
                    </a:lnTo>
                    <a:lnTo>
                      <a:pt x="408" y="243"/>
                    </a:lnTo>
                    <a:lnTo>
                      <a:pt x="405" y="241"/>
                    </a:lnTo>
                    <a:lnTo>
                      <a:pt x="403" y="243"/>
                    </a:lnTo>
                    <a:lnTo>
                      <a:pt x="402" y="242"/>
                    </a:lnTo>
                    <a:lnTo>
                      <a:pt x="403" y="241"/>
                    </a:lnTo>
                    <a:lnTo>
                      <a:pt x="401" y="239"/>
                    </a:lnTo>
                    <a:lnTo>
                      <a:pt x="399" y="237"/>
                    </a:lnTo>
                    <a:lnTo>
                      <a:pt x="397" y="238"/>
                    </a:lnTo>
                    <a:lnTo>
                      <a:pt x="396" y="239"/>
                    </a:lnTo>
                    <a:lnTo>
                      <a:pt x="397" y="242"/>
                    </a:lnTo>
                    <a:lnTo>
                      <a:pt x="395" y="244"/>
                    </a:lnTo>
                    <a:lnTo>
                      <a:pt x="397" y="247"/>
                    </a:lnTo>
                    <a:lnTo>
                      <a:pt x="396" y="249"/>
                    </a:lnTo>
                    <a:lnTo>
                      <a:pt x="397" y="249"/>
                    </a:lnTo>
                    <a:lnTo>
                      <a:pt x="398" y="252"/>
                    </a:lnTo>
                    <a:lnTo>
                      <a:pt x="397" y="252"/>
                    </a:lnTo>
                    <a:lnTo>
                      <a:pt x="395" y="251"/>
                    </a:lnTo>
                    <a:lnTo>
                      <a:pt x="393" y="253"/>
                    </a:lnTo>
                    <a:lnTo>
                      <a:pt x="395" y="257"/>
                    </a:lnTo>
                    <a:lnTo>
                      <a:pt x="395" y="255"/>
                    </a:lnTo>
                    <a:lnTo>
                      <a:pt x="395" y="253"/>
                    </a:lnTo>
                    <a:lnTo>
                      <a:pt x="397" y="254"/>
                    </a:lnTo>
                    <a:lnTo>
                      <a:pt x="397" y="255"/>
                    </a:lnTo>
                    <a:lnTo>
                      <a:pt x="398" y="255"/>
                    </a:lnTo>
                    <a:lnTo>
                      <a:pt x="400" y="255"/>
                    </a:lnTo>
                    <a:lnTo>
                      <a:pt x="399" y="258"/>
                    </a:lnTo>
                    <a:lnTo>
                      <a:pt x="401" y="261"/>
                    </a:lnTo>
                    <a:lnTo>
                      <a:pt x="401" y="263"/>
                    </a:lnTo>
                    <a:lnTo>
                      <a:pt x="398" y="264"/>
                    </a:lnTo>
                    <a:lnTo>
                      <a:pt x="400" y="266"/>
                    </a:lnTo>
                    <a:lnTo>
                      <a:pt x="399" y="267"/>
                    </a:lnTo>
                    <a:lnTo>
                      <a:pt x="397" y="266"/>
                    </a:lnTo>
                    <a:lnTo>
                      <a:pt x="397" y="267"/>
                    </a:lnTo>
                    <a:lnTo>
                      <a:pt x="396" y="267"/>
                    </a:lnTo>
                    <a:lnTo>
                      <a:pt x="395" y="267"/>
                    </a:lnTo>
                    <a:lnTo>
                      <a:pt x="392" y="265"/>
                    </a:lnTo>
                    <a:lnTo>
                      <a:pt x="391" y="266"/>
                    </a:lnTo>
                    <a:lnTo>
                      <a:pt x="390" y="267"/>
                    </a:lnTo>
                    <a:lnTo>
                      <a:pt x="389" y="267"/>
                    </a:lnTo>
                    <a:lnTo>
                      <a:pt x="390" y="266"/>
                    </a:lnTo>
                    <a:lnTo>
                      <a:pt x="388" y="266"/>
                    </a:lnTo>
                    <a:lnTo>
                      <a:pt x="382" y="266"/>
                    </a:lnTo>
                    <a:lnTo>
                      <a:pt x="381" y="267"/>
                    </a:lnTo>
                    <a:lnTo>
                      <a:pt x="384" y="269"/>
                    </a:lnTo>
                    <a:lnTo>
                      <a:pt x="385" y="267"/>
                    </a:lnTo>
                    <a:lnTo>
                      <a:pt x="387" y="270"/>
                    </a:lnTo>
                    <a:lnTo>
                      <a:pt x="388" y="270"/>
                    </a:lnTo>
                    <a:lnTo>
                      <a:pt x="388" y="271"/>
                    </a:lnTo>
                    <a:lnTo>
                      <a:pt x="388" y="274"/>
                    </a:lnTo>
                    <a:lnTo>
                      <a:pt x="386" y="273"/>
                    </a:lnTo>
                    <a:lnTo>
                      <a:pt x="385" y="272"/>
                    </a:lnTo>
                    <a:lnTo>
                      <a:pt x="384" y="273"/>
                    </a:lnTo>
                    <a:lnTo>
                      <a:pt x="385" y="276"/>
                    </a:lnTo>
                    <a:lnTo>
                      <a:pt x="382" y="275"/>
                    </a:lnTo>
                    <a:lnTo>
                      <a:pt x="382" y="276"/>
                    </a:lnTo>
                    <a:lnTo>
                      <a:pt x="379" y="277"/>
                    </a:lnTo>
                    <a:lnTo>
                      <a:pt x="377" y="276"/>
                    </a:lnTo>
                    <a:lnTo>
                      <a:pt x="375" y="277"/>
                    </a:lnTo>
                    <a:lnTo>
                      <a:pt x="373" y="278"/>
                    </a:lnTo>
                    <a:lnTo>
                      <a:pt x="374" y="279"/>
                    </a:lnTo>
                    <a:lnTo>
                      <a:pt x="378" y="280"/>
                    </a:lnTo>
                    <a:lnTo>
                      <a:pt x="376" y="281"/>
                    </a:lnTo>
                    <a:lnTo>
                      <a:pt x="373" y="279"/>
                    </a:lnTo>
                    <a:lnTo>
                      <a:pt x="371" y="280"/>
                    </a:lnTo>
                    <a:lnTo>
                      <a:pt x="371" y="282"/>
                    </a:lnTo>
                    <a:lnTo>
                      <a:pt x="373" y="282"/>
                    </a:lnTo>
                    <a:lnTo>
                      <a:pt x="375" y="282"/>
                    </a:lnTo>
                    <a:lnTo>
                      <a:pt x="378" y="284"/>
                    </a:lnTo>
                    <a:lnTo>
                      <a:pt x="378" y="285"/>
                    </a:lnTo>
                    <a:lnTo>
                      <a:pt x="377" y="288"/>
                    </a:lnTo>
                    <a:lnTo>
                      <a:pt x="377" y="289"/>
                    </a:lnTo>
                    <a:lnTo>
                      <a:pt x="379" y="291"/>
                    </a:lnTo>
                    <a:lnTo>
                      <a:pt x="380" y="292"/>
                    </a:lnTo>
                    <a:lnTo>
                      <a:pt x="373" y="290"/>
                    </a:lnTo>
                    <a:lnTo>
                      <a:pt x="373" y="291"/>
                    </a:lnTo>
                    <a:lnTo>
                      <a:pt x="374" y="293"/>
                    </a:lnTo>
                    <a:lnTo>
                      <a:pt x="376" y="297"/>
                    </a:lnTo>
                    <a:lnTo>
                      <a:pt x="373" y="298"/>
                    </a:lnTo>
                    <a:lnTo>
                      <a:pt x="374" y="301"/>
                    </a:lnTo>
                    <a:lnTo>
                      <a:pt x="374" y="302"/>
                    </a:lnTo>
                    <a:lnTo>
                      <a:pt x="373" y="307"/>
                    </a:lnTo>
                    <a:lnTo>
                      <a:pt x="372" y="305"/>
                    </a:lnTo>
                    <a:lnTo>
                      <a:pt x="371" y="307"/>
                    </a:lnTo>
                    <a:lnTo>
                      <a:pt x="372" y="307"/>
                    </a:lnTo>
                    <a:lnTo>
                      <a:pt x="372" y="308"/>
                    </a:lnTo>
                    <a:lnTo>
                      <a:pt x="371" y="310"/>
                    </a:lnTo>
                    <a:lnTo>
                      <a:pt x="369" y="311"/>
                    </a:lnTo>
                    <a:lnTo>
                      <a:pt x="368" y="313"/>
                    </a:lnTo>
                    <a:lnTo>
                      <a:pt x="370" y="314"/>
                    </a:lnTo>
                    <a:lnTo>
                      <a:pt x="367" y="314"/>
                    </a:lnTo>
                    <a:lnTo>
                      <a:pt x="366" y="315"/>
                    </a:lnTo>
                    <a:lnTo>
                      <a:pt x="365" y="316"/>
                    </a:lnTo>
                    <a:lnTo>
                      <a:pt x="365" y="318"/>
                    </a:lnTo>
                    <a:lnTo>
                      <a:pt x="365" y="320"/>
                    </a:lnTo>
                    <a:lnTo>
                      <a:pt x="364" y="320"/>
                    </a:lnTo>
                    <a:lnTo>
                      <a:pt x="364" y="322"/>
                    </a:lnTo>
                    <a:lnTo>
                      <a:pt x="363" y="323"/>
                    </a:lnTo>
                    <a:lnTo>
                      <a:pt x="363" y="325"/>
                    </a:lnTo>
                    <a:lnTo>
                      <a:pt x="362" y="326"/>
                    </a:lnTo>
                    <a:lnTo>
                      <a:pt x="361" y="326"/>
                    </a:lnTo>
                    <a:lnTo>
                      <a:pt x="360" y="325"/>
                    </a:lnTo>
                    <a:lnTo>
                      <a:pt x="359" y="323"/>
                    </a:lnTo>
                    <a:lnTo>
                      <a:pt x="357" y="325"/>
                    </a:lnTo>
                    <a:lnTo>
                      <a:pt x="358" y="326"/>
                    </a:lnTo>
                    <a:lnTo>
                      <a:pt x="360" y="326"/>
                    </a:lnTo>
                    <a:lnTo>
                      <a:pt x="361" y="328"/>
                    </a:lnTo>
                    <a:lnTo>
                      <a:pt x="363" y="330"/>
                    </a:lnTo>
                    <a:lnTo>
                      <a:pt x="367" y="330"/>
                    </a:lnTo>
                    <a:lnTo>
                      <a:pt x="368" y="331"/>
                    </a:lnTo>
                    <a:lnTo>
                      <a:pt x="367" y="332"/>
                    </a:lnTo>
                    <a:lnTo>
                      <a:pt x="367" y="333"/>
                    </a:lnTo>
                    <a:lnTo>
                      <a:pt x="369" y="336"/>
                    </a:lnTo>
                    <a:lnTo>
                      <a:pt x="368" y="338"/>
                    </a:lnTo>
                    <a:lnTo>
                      <a:pt x="366" y="336"/>
                    </a:lnTo>
                    <a:lnTo>
                      <a:pt x="365" y="338"/>
                    </a:lnTo>
                    <a:lnTo>
                      <a:pt x="367" y="339"/>
                    </a:lnTo>
                    <a:lnTo>
                      <a:pt x="367" y="341"/>
                    </a:lnTo>
                    <a:lnTo>
                      <a:pt x="369" y="341"/>
                    </a:lnTo>
                    <a:lnTo>
                      <a:pt x="370" y="342"/>
                    </a:lnTo>
                    <a:lnTo>
                      <a:pt x="371" y="344"/>
                    </a:lnTo>
                    <a:lnTo>
                      <a:pt x="373" y="342"/>
                    </a:lnTo>
                    <a:lnTo>
                      <a:pt x="374" y="345"/>
                    </a:lnTo>
                    <a:lnTo>
                      <a:pt x="375" y="344"/>
                    </a:lnTo>
                    <a:lnTo>
                      <a:pt x="376" y="344"/>
                    </a:lnTo>
                    <a:lnTo>
                      <a:pt x="377" y="345"/>
                    </a:lnTo>
                    <a:lnTo>
                      <a:pt x="378" y="346"/>
                    </a:lnTo>
                    <a:lnTo>
                      <a:pt x="379" y="347"/>
                    </a:lnTo>
                    <a:lnTo>
                      <a:pt x="379" y="348"/>
                    </a:lnTo>
                    <a:lnTo>
                      <a:pt x="378" y="349"/>
                    </a:lnTo>
                    <a:lnTo>
                      <a:pt x="377" y="348"/>
                    </a:lnTo>
                    <a:lnTo>
                      <a:pt x="375" y="349"/>
                    </a:lnTo>
                    <a:lnTo>
                      <a:pt x="376" y="350"/>
                    </a:lnTo>
                    <a:lnTo>
                      <a:pt x="377" y="351"/>
                    </a:lnTo>
                    <a:lnTo>
                      <a:pt x="378" y="353"/>
                    </a:lnTo>
                    <a:lnTo>
                      <a:pt x="379" y="352"/>
                    </a:lnTo>
                    <a:lnTo>
                      <a:pt x="380" y="351"/>
                    </a:lnTo>
                    <a:lnTo>
                      <a:pt x="383" y="353"/>
                    </a:lnTo>
                    <a:lnTo>
                      <a:pt x="382" y="355"/>
                    </a:lnTo>
                    <a:lnTo>
                      <a:pt x="380" y="356"/>
                    </a:lnTo>
                    <a:lnTo>
                      <a:pt x="379" y="358"/>
                    </a:lnTo>
                    <a:lnTo>
                      <a:pt x="379" y="360"/>
                    </a:lnTo>
                    <a:lnTo>
                      <a:pt x="377" y="361"/>
                    </a:lnTo>
                    <a:lnTo>
                      <a:pt x="376" y="363"/>
                    </a:lnTo>
                    <a:lnTo>
                      <a:pt x="375" y="364"/>
                    </a:lnTo>
                    <a:lnTo>
                      <a:pt x="374" y="366"/>
                    </a:lnTo>
                    <a:lnTo>
                      <a:pt x="373" y="367"/>
                    </a:lnTo>
                    <a:lnTo>
                      <a:pt x="372" y="368"/>
                    </a:lnTo>
                    <a:lnTo>
                      <a:pt x="370" y="367"/>
                    </a:lnTo>
                    <a:lnTo>
                      <a:pt x="370" y="368"/>
                    </a:lnTo>
                    <a:lnTo>
                      <a:pt x="368" y="371"/>
                    </a:lnTo>
                    <a:lnTo>
                      <a:pt x="367" y="373"/>
                    </a:lnTo>
                    <a:lnTo>
                      <a:pt x="367" y="374"/>
                    </a:lnTo>
                    <a:lnTo>
                      <a:pt x="365" y="374"/>
                    </a:lnTo>
                    <a:lnTo>
                      <a:pt x="364" y="377"/>
                    </a:lnTo>
                    <a:lnTo>
                      <a:pt x="363" y="379"/>
                    </a:lnTo>
                    <a:lnTo>
                      <a:pt x="362" y="380"/>
                    </a:lnTo>
                    <a:lnTo>
                      <a:pt x="361" y="380"/>
                    </a:lnTo>
                    <a:lnTo>
                      <a:pt x="361" y="383"/>
                    </a:lnTo>
                    <a:lnTo>
                      <a:pt x="361" y="384"/>
                    </a:lnTo>
                    <a:lnTo>
                      <a:pt x="361" y="386"/>
                    </a:lnTo>
                    <a:lnTo>
                      <a:pt x="361" y="387"/>
                    </a:lnTo>
                    <a:lnTo>
                      <a:pt x="360" y="388"/>
                    </a:lnTo>
                    <a:lnTo>
                      <a:pt x="361" y="391"/>
                    </a:lnTo>
                    <a:lnTo>
                      <a:pt x="360" y="393"/>
                    </a:lnTo>
                    <a:lnTo>
                      <a:pt x="359" y="394"/>
                    </a:lnTo>
                    <a:lnTo>
                      <a:pt x="359" y="396"/>
                    </a:lnTo>
                    <a:lnTo>
                      <a:pt x="358" y="397"/>
                    </a:lnTo>
                    <a:lnTo>
                      <a:pt x="357" y="398"/>
                    </a:lnTo>
                    <a:lnTo>
                      <a:pt x="357" y="399"/>
                    </a:lnTo>
                    <a:lnTo>
                      <a:pt x="356" y="401"/>
                    </a:lnTo>
                    <a:lnTo>
                      <a:pt x="355" y="403"/>
                    </a:lnTo>
                    <a:lnTo>
                      <a:pt x="355" y="405"/>
                    </a:lnTo>
                    <a:lnTo>
                      <a:pt x="353" y="404"/>
                    </a:lnTo>
                    <a:lnTo>
                      <a:pt x="354" y="406"/>
                    </a:lnTo>
                    <a:lnTo>
                      <a:pt x="353" y="409"/>
                    </a:lnTo>
                    <a:lnTo>
                      <a:pt x="351" y="408"/>
                    </a:lnTo>
                    <a:lnTo>
                      <a:pt x="350" y="409"/>
                    </a:lnTo>
                    <a:lnTo>
                      <a:pt x="349" y="409"/>
                    </a:lnTo>
                    <a:lnTo>
                      <a:pt x="349" y="414"/>
                    </a:lnTo>
                    <a:lnTo>
                      <a:pt x="343" y="418"/>
                    </a:lnTo>
                    <a:lnTo>
                      <a:pt x="338" y="421"/>
                    </a:lnTo>
                    <a:lnTo>
                      <a:pt x="334" y="422"/>
                    </a:lnTo>
                    <a:lnTo>
                      <a:pt x="331" y="421"/>
                    </a:lnTo>
                    <a:lnTo>
                      <a:pt x="329" y="422"/>
                    </a:lnTo>
                    <a:lnTo>
                      <a:pt x="330" y="425"/>
                    </a:lnTo>
                    <a:lnTo>
                      <a:pt x="326" y="425"/>
                    </a:lnTo>
                    <a:lnTo>
                      <a:pt x="323" y="431"/>
                    </a:lnTo>
                    <a:lnTo>
                      <a:pt x="320" y="434"/>
                    </a:lnTo>
                    <a:lnTo>
                      <a:pt x="321" y="438"/>
                    </a:lnTo>
                    <a:lnTo>
                      <a:pt x="319" y="441"/>
                    </a:lnTo>
                    <a:lnTo>
                      <a:pt x="315" y="437"/>
                    </a:lnTo>
                    <a:lnTo>
                      <a:pt x="314" y="433"/>
                    </a:lnTo>
                    <a:lnTo>
                      <a:pt x="310" y="432"/>
                    </a:lnTo>
                    <a:lnTo>
                      <a:pt x="309" y="432"/>
                    </a:lnTo>
                    <a:lnTo>
                      <a:pt x="309" y="433"/>
                    </a:lnTo>
                    <a:lnTo>
                      <a:pt x="309" y="436"/>
                    </a:lnTo>
                    <a:lnTo>
                      <a:pt x="311" y="438"/>
                    </a:lnTo>
                    <a:lnTo>
                      <a:pt x="312" y="439"/>
                    </a:lnTo>
                    <a:lnTo>
                      <a:pt x="314" y="441"/>
                    </a:lnTo>
                    <a:lnTo>
                      <a:pt x="313" y="442"/>
                    </a:lnTo>
                    <a:lnTo>
                      <a:pt x="313" y="444"/>
                    </a:lnTo>
                    <a:lnTo>
                      <a:pt x="311" y="443"/>
                    </a:lnTo>
                    <a:lnTo>
                      <a:pt x="309" y="441"/>
                    </a:lnTo>
                    <a:lnTo>
                      <a:pt x="308" y="439"/>
                    </a:lnTo>
                    <a:lnTo>
                      <a:pt x="306" y="437"/>
                    </a:lnTo>
                    <a:lnTo>
                      <a:pt x="307" y="441"/>
                    </a:lnTo>
                    <a:lnTo>
                      <a:pt x="305" y="441"/>
                    </a:lnTo>
                    <a:lnTo>
                      <a:pt x="303" y="439"/>
                    </a:lnTo>
                    <a:lnTo>
                      <a:pt x="302" y="442"/>
                    </a:lnTo>
                    <a:lnTo>
                      <a:pt x="303" y="445"/>
                    </a:lnTo>
                    <a:lnTo>
                      <a:pt x="303" y="447"/>
                    </a:lnTo>
                    <a:lnTo>
                      <a:pt x="303" y="451"/>
                    </a:lnTo>
                    <a:lnTo>
                      <a:pt x="302" y="451"/>
                    </a:lnTo>
                    <a:lnTo>
                      <a:pt x="301" y="451"/>
                    </a:lnTo>
                    <a:lnTo>
                      <a:pt x="299" y="451"/>
                    </a:lnTo>
                    <a:lnTo>
                      <a:pt x="298" y="451"/>
                    </a:lnTo>
                    <a:lnTo>
                      <a:pt x="299" y="454"/>
                    </a:lnTo>
                    <a:lnTo>
                      <a:pt x="299" y="453"/>
                    </a:lnTo>
                    <a:lnTo>
                      <a:pt x="299" y="455"/>
                    </a:lnTo>
                    <a:lnTo>
                      <a:pt x="298" y="456"/>
                    </a:lnTo>
                    <a:lnTo>
                      <a:pt x="296" y="457"/>
                    </a:lnTo>
                    <a:lnTo>
                      <a:pt x="296" y="456"/>
                    </a:lnTo>
                    <a:lnTo>
                      <a:pt x="294" y="455"/>
                    </a:lnTo>
                    <a:lnTo>
                      <a:pt x="292" y="457"/>
                    </a:lnTo>
                    <a:lnTo>
                      <a:pt x="294" y="458"/>
                    </a:lnTo>
                    <a:lnTo>
                      <a:pt x="296" y="458"/>
                    </a:lnTo>
                    <a:lnTo>
                      <a:pt x="297" y="459"/>
                    </a:lnTo>
                    <a:lnTo>
                      <a:pt x="296" y="461"/>
                    </a:lnTo>
                    <a:lnTo>
                      <a:pt x="296" y="462"/>
                    </a:lnTo>
                    <a:lnTo>
                      <a:pt x="296" y="463"/>
                    </a:lnTo>
                    <a:lnTo>
                      <a:pt x="294" y="463"/>
                    </a:lnTo>
                    <a:lnTo>
                      <a:pt x="293" y="462"/>
                    </a:lnTo>
                    <a:lnTo>
                      <a:pt x="291" y="461"/>
                    </a:lnTo>
                    <a:lnTo>
                      <a:pt x="290" y="462"/>
                    </a:lnTo>
                    <a:lnTo>
                      <a:pt x="289" y="462"/>
                    </a:lnTo>
                    <a:lnTo>
                      <a:pt x="287" y="463"/>
                    </a:lnTo>
                    <a:lnTo>
                      <a:pt x="285" y="463"/>
                    </a:lnTo>
                    <a:lnTo>
                      <a:pt x="284" y="464"/>
                    </a:lnTo>
                    <a:lnTo>
                      <a:pt x="284" y="463"/>
                    </a:lnTo>
                    <a:lnTo>
                      <a:pt x="284" y="462"/>
                    </a:lnTo>
                    <a:lnTo>
                      <a:pt x="285" y="460"/>
                    </a:lnTo>
                    <a:lnTo>
                      <a:pt x="282" y="458"/>
                    </a:lnTo>
                    <a:lnTo>
                      <a:pt x="281" y="461"/>
                    </a:lnTo>
                    <a:lnTo>
                      <a:pt x="283" y="461"/>
                    </a:lnTo>
                    <a:lnTo>
                      <a:pt x="283" y="463"/>
                    </a:lnTo>
                    <a:lnTo>
                      <a:pt x="283" y="465"/>
                    </a:lnTo>
                    <a:lnTo>
                      <a:pt x="283" y="466"/>
                    </a:lnTo>
                    <a:lnTo>
                      <a:pt x="280" y="464"/>
                    </a:lnTo>
                    <a:lnTo>
                      <a:pt x="279" y="465"/>
                    </a:lnTo>
                    <a:lnTo>
                      <a:pt x="279" y="469"/>
                    </a:lnTo>
                    <a:lnTo>
                      <a:pt x="277" y="468"/>
                    </a:lnTo>
                    <a:lnTo>
                      <a:pt x="277" y="470"/>
                    </a:lnTo>
                    <a:lnTo>
                      <a:pt x="277" y="473"/>
                    </a:lnTo>
                    <a:lnTo>
                      <a:pt x="274" y="477"/>
                    </a:lnTo>
                    <a:lnTo>
                      <a:pt x="273" y="475"/>
                    </a:lnTo>
                    <a:lnTo>
                      <a:pt x="272" y="475"/>
                    </a:lnTo>
                    <a:lnTo>
                      <a:pt x="273" y="478"/>
                    </a:lnTo>
                    <a:lnTo>
                      <a:pt x="272" y="478"/>
                    </a:lnTo>
                    <a:lnTo>
                      <a:pt x="271" y="477"/>
                    </a:lnTo>
                    <a:lnTo>
                      <a:pt x="270" y="475"/>
                    </a:lnTo>
                    <a:lnTo>
                      <a:pt x="269" y="476"/>
                    </a:lnTo>
                    <a:lnTo>
                      <a:pt x="270" y="479"/>
                    </a:lnTo>
                    <a:lnTo>
                      <a:pt x="269" y="480"/>
                    </a:lnTo>
                    <a:lnTo>
                      <a:pt x="268" y="481"/>
                    </a:lnTo>
                    <a:lnTo>
                      <a:pt x="269" y="481"/>
                    </a:lnTo>
                    <a:lnTo>
                      <a:pt x="272" y="480"/>
                    </a:lnTo>
                    <a:lnTo>
                      <a:pt x="275" y="478"/>
                    </a:lnTo>
                    <a:lnTo>
                      <a:pt x="277" y="479"/>
                    </a:lnTo>
                    <a:lnTo>
                      <a:pt x="278" y="481"/>
                    </a:lnTo>
                    <a:lnTo>
                      <a:pt x="278" y="483"/>
                    </a:lnTo>
                    <a:lnTo>
                      <a:pt x="277" y="486"/>
                    </a:lnTo>
                    <a:lnTo>
                      <a:pt x="276" y="488"/>
                    </a:lnTo>
                    <a:lnTo>
                      <a:pt x="275" y="489"/>
                    </a:lnTo>
                    <a:lnTo>
                      <a:pt x="274" y="491"/>
                    </a:lnTo>
                    <a:lnTo>
                      <a:pt x="272" y="493"/>
                    </a:lnTo>
                    <a:lnTo>
                      <a:pt x="271" y="494"/>
                    </a:lnTo>
                    <a:lnTo>
                      <a:pt x="270" y="496"/>
                    </a:lnTo>
                    <a:lnTo>
                      <a:pt x="269" y="498"/>
                    </a:lnTo>
                    <a:lnTo>
                      <a:pt x="267" y="499"/>
                    </a:lnTo>
                    <a:lnTo>
                      <a:pt x="266" y="502"/>
                    </a:lnTo>
                    <a:lnTo>
                      <a:pt x="266" y="504"/>
                    </a:lnTo>
                    <a:lnTo>
                      <a:pt x="265" y="506"/>
                    </a:lnTo>
                    <a:lnTo>
                      <a:pt x="264" y="509"/>
                    </a:lnTo>
                    <a:lnTo>
                      <a:pt x="264" y="510"/>
                    </a:lnTo>
                    <a:lnTo>
                      <a:pt x="263" y="511"/>
                    </a:lnTo>
                    <a:lnTo>
                      <a:pt x="262" y="514"/>
                    </a:lnTo>
                    <a:lnTo>
                      <a:pt x="260" y="516"/>
                    </a:lnTo>
                    <a:lnTo>
                      <a:pt x="258" y="518"/>
                    </a:lnTo>
                    <a:lnTo>
                      <a:pt x="256" y="520"/>
                    </a:lnTo>
                    <a:lnTo>
                      <a:pt x="255" y="522"/>
                    </a:lnTo>
                    <a:lnTo>
                      <a:pt x="252" y="523"/>
                    </a:lnTo>
                    <a:lnTo>
                      <a:pt x="251" y="522"/>
                    </a:lnTo>
                    <a:lnTo>
                      <a:pt x="249" y="522"/>
                    </a:lnTo>
                    <a:lnTo>
                      <a:pt x="248" y="524"/>
                    </a:lnTo>
                    <a:lnTo>
                      <a:pt x="248" y="526"/>
                    </a:lnTo>
                    <a:lnTo>
                      <a:pt x="249" y="527"/>
                    </a:lnTo>
                    <a:lnTo>
                      <a:pt x="248" y="528"/>
                    </a:lnTo>
                    <a:lnTo>
                      <a:pt x="245" y="527"/>
                    </a:lnTo>
                    <a:lnTo>
                      <a:pt x="242" y="528"/>
                    </a:lnTo>
                    <a:lnTo>
                      <a:pt x="242" y="525"/>
                    </a:lnTo>
                    <a:lnTo>
                      <a:pt x="241" y="523"/>
                    </a:lnTo>
                    <a:lnTo>
                      <a:pt x="240" y="522"/>
                    </a:lnTo>
                    <a:lnTo>
                      <a:pt x="238" y="519"/>
                    </a:lnTo>
                    <a:lnTo>
                      <a:pt x="237" y="519"/>
                    </a:lnTo>
                    <a:lnTo>
                      <a:pt x="236" y="521"/>
                    </a:lnTo>
                    <a:lnTo>
                      <a:pt x="237" y="522"/>
                    </a:lnTo>
                    <a:lnTo>
                      <a:pt x="236" y="525"/>
                    </a:lnTo>
                    <a:lnTo>
                      <a:pt x="238" y="525"/>
                    </a:lnTo>
                    <a:lnTo>
                      <a:pt x="241" y="526"/>
                    </a:lnTo>
                    <a:lnTo>
                      <a:pt x="241" y="528"/>
                    </a:lnTo>
                    <a:lnTo>
                      <a:pt x="242" y="530"/>
                    </a:lnTo>
                    <a:lnTo>
                      <a:pt x="242" y="532"/>
                    </a:lnTo>
                    <a:lnTo>
                      <a:pt x="242" y="534"/>
                    </a:lnTo>
                    <a:lnTo>
                      <a:pt x="240" y="535"/>
                    </a:lnTo>
                    <a:lnTo>
                      <a:pt x="237" y="534"/>
                    </a:lnTo>
                    <a:lnTo>
                      <a:pt x="236" y="536"/>
                    </a:lnTo>
                    <a:lnTo>
                      <a:pt x="237" y="540"/>
                    </a:lnTo>
                    <a:lnTo>
                      <a:pt x="238" y="538"/>
                    </a:lnTo>
                    <a:lnTo>
                      <a:pt x="239" y="538"/>
                    </a:lnTo>
                    <a:lnTo>
                      <a:pt x="241" y="540"/>
                    </a:lnTo>
                    <a:lnTo>
                      <a:pt x="240" y="540"/>
                    </a:lnTo>
                    <a:lnTo>
                      <a:pt x="242" y="541"/>
                    </a:lnTo>
                    <a:lnTo>
                      <a:pt x="241" y="543"/>
                    </a:lnTo>
                    <a:lnTo>
                      <a:pt x="244" y="543"/>
                    </a:lnTo>
                    <a:lnTo>
                      <a:pt x="246" y="544"/>
                    </a:lnTo>
                    <a:lnTo>
                      <a:pt x="248" y="544"/>
                    </a:lnTo>
                    <a:lnTo>
                      <a:pt x="246" y="547"/>
                    </a:lnTo>
                    <a:lnTo>
                      <a:pt x="244" y="548"/>
                    </a:lnTo>
                    <a:lnTo>
                      <a:pt x="243" y="546"/>
                    </a:lnTo>
                    <a:lnTo>
                      <a:pt x="245" y="546"/>
                    </a:lnTo>
                    <a:lnTo>
                      <a:pt x="244" y="546"/>
                    </a:lnTo>
                    <a:lnTo>
                      <a:pt x="242" y="546"/>
                    </a:lnTo>
                    <a:lnTo>
                      <a:pt x="242" y="548"/>
                    </a:lnTo>
                    <a:lnTo>
                      <a:pt x="244" y="549"/>
                    </a:lnTo>
                    <a:lnTo>
                      <a:pt x="244" y="550"/>
                    </a:lnTo>
                    <a:lnTo>
                      <a:pt x="243" y="551"/>
                    </a:lnTo>
                    <a:lnTo>
                      <a:pt x="242" y="552"/>
                    </a:lnTo>
                  </a:path>
                </a:pathLst>
              </a:custGeom>
              <a:solidFill>
                <a:srgbClr val="FF0000"/>
              </a:solidFill>
              <a:ln w="12700" cap="rnd" cmpd="sng">
                <a:solidFill>
                  <a:srgbClr val="000000"/>
                </a:solidFill>
                <a:prstDash val="solid"/>
                <a:round/>
                <a:headEnd type="none" w="sm" len="sm"/>
                <a:tailEnd type="none" w="sm" len="sm"/>
              </a:ln>
            </p:spPr>
            <p:txBody>
              <a:bodyPr/>
              <a:lstStyle/>
              <a:p>
                <a:endParaRPr lang="da-DK" dirty="0"/>
              </a:p>
            </p:txBody>
          </p:sp>
          <p:sp>
            <p:nvSpPr>
              <p:cNvPr id="11365" name="Freeform 138"/>
              <p:cNvSpPr>
                <a:spLocks/>
              </p:cNvSpPr>
              <p:nvPr/>
            </p:nvSpPr>
            <p:spPr bwMode="auto">
              <a:xfrm>
                <a:off x="8591551" y="2232025"/>
                <a:ext cx="534987" cy="849313"/>
              </a:xfrm>
              <a:custGeom>
                <a:avLst/>
                <a:gdLst>
                  <a:gd name="T0" fmla="*/ 2147483647 w 337"/>
                  <a:gd name="T1" fmla="*/ 2147483647 h 535"/>
                  <a:gd name="T2" fmla="*/ 2147483647 w 337"/>
                  <a:gd name="T3" fmla="*/ 2147483647 h 535"/>
                  <a:gd name="T4" fmla="*/ 2147483647 w 337"/>
                  <a:gd name="T5" fmla="*/ 2147483647 h 535"/>
                  <a:gd name="T6" fmla="*/ 2147483647 w 337"/>
                  <a:gd name="T7" fmla="*/ 2147483647 h 535"/>
                  <a:gd name="T8" fmla="*/ 2147483647 w 337"/>
                  <a:gd name="T9" fmla="*/ 2147483647 h 535"/>
                  <a:gd name="T10" fmla="*/ 2147483647 w 337"/>
                  <a:gd name="T11" fmla="*/ 2147483647 h 535"/>
                  <a:gd name="T12" fmla="*/ 2147483647 w 337"/>
                  <a:gd name="T13" fmla="*/ 2147483647 h 535"/>
                  <a:gd name="T14" fmla="*/ 2147483647 w 337"/>
                  <a:gd name="T15" fmla="*/ 2147483647 h 535"/>
                  <a:gd name="T16" fmla="*/ 2147483647 w 337"/>
                  <a:gd name="T17" fmla="*/ 2147483647 h 535"/>
                  <a:gd name="T18" fmla="*/ 2147483647 w 337"/>
                  <a:gd name="T19" fmla="*/ 2147483647 h 535"/>
                  <a:gd name="T20" fmla="*/ 2147483647 w 337"/>
                  <a:gd name="T21" fmla="*/ 2147483647 h 535"/>
                  <a:gd name="T22" fmla="*/ 2147483647 w 337"/>
                  <a:gd name="T23" fmla="*/ 2147483647 h 535"/>
                  <a:gd name="T24" fmla="*/ 2147483647 w 337"/>
                  <a:gd name="T25" fmla="*/ 2147483647 h 535"/>
                  <a:gd name="T26" fmla="*/ 2147483647 w 337"/>
                  <a:gd name="T27" fmla="*/ 2147483647 h 535"/>
                  <a:gd name="T28" fmla="*/ 2147483647 w 337"/>
                  <a:gd name="T29" fmla="*/ 2147483647 h 535"/>
                  <a:gd name="T30" fmla="*/ 2147483647 w 337"/>
                  <a:gd name="T31" fmla="*/ 2147483647 h 535"/>
                  <a:gd name="T32" fmla="*/ 2147483647 w 337"/>
                  <a:gd name="T33" fmla="*/ 2147483647 h 535"/>
                  <a:gd name="T34" fmla="*/ 2147483647 w 337"/>
                  <a:gd name="T35" fmla="*/ 2147483647 h 535"/>
                  <a:gd name="T36" fmla="*/ 2147483647 w 337"/>
                  <a:gd name="T37" fmla="*/ 2147483647 h 535"/>
                  <a:gd name="T38" fmla="*/ 2147483647 w 337"/>
                  <a:gd name="T39" fmla="*/ 2147483647 h 535"/>
                  <a:gd name="T40" fmla="*/ 2147483647 w 337"/>
                  <a:gd name="T41" fmla="*/ 2147483647 h 535"/>
                  <a:gd name="T42" fmla="*/ 2147483647 w 337"/>
                  <a:gd name="T43" fmla="*/ 2147483647 h 535"/>
                  <a:gd name="T44" fmla="*/ 2147483647 w 337"/>
                  <a:gd name="T45" fmla="*/ 2147483647 h 535"/>
                  <a:gd name="T46" fmla="*/ 2147483647 w 337"/>
                  <a:gd name="T47" fmla="*/ 2147483647 h 535"/>
                  <a:gd name="T48" fmla="*/ 2147483647 w 337"/>
                  <a:gd name="T49" fmla="*/ 2147483647 h 535"/>
                  <a:gd name="T50" fmla="*/ 2147483647 w 337"/>
                  <a:gd name="T51" fmla="*/ 2147483647 h 535"/>
                  <a:gd name="T52" fmla="*/ 2147483647 w 337"/>
                  <a:gd name="T53" fmla="*/ 2147483647 h 535"/>
                  <a:gd name="T54" fmla="*/ 2147483647 w 337"/>
                  <a:gd name="T55" fmla="*/ 2147483647 h 535"/>
                  <a:gd name="T56" fmla="*/ 2147483647 w 337"/>
                  <a:gd name="T57" fmla="*/ 2147483647 h 535"/>
                  <a:gd name="T58" fmla="*/ 2147483647 w 337"/>
                  <a:gd name="T59" fmla="*/ 2147483647 h 535"/>
                  <a:gd name="T60" fmla="*/ 2147483647 w 337"/>
                  <a:gd name="T61" fmla="*/ 2147483647 h 535"/>
                  <a:gd name="T62" fmla="*/ 2147483647 w 337"/>
                  <a:gd name="T63" fmla="*/ 2147483647 h 535"/>
                  <a:gd name="T64" fmla="*/ 2147483647 w 337"/>
                  <a:gd name="T65" fmla="*/ 2147483647 h 535"/>
                  <a:gd name="T66" fmla="*/ 2147483647 w 337"/>
                  <a:gd name="T67" fmla="*/ 2147483647 h 535"/>
                  <a:gd name="T68" fmla="*/ 2147483647 w 337"/>
                  <a:gd name="T69" fmla="*/ 2147483647 h 535"/>
                  <a:gd name="T70" fmla="*/ 2147483647 w 337"/>
                  <a:gd name="T71" fmla="*/ 2147483647 h 535"/>
                  <a:gd name="T72" fmla="*/ 2147483647 w 337"/>
                  <a:gd name="T73" fmla="*/ 2147483647 h 535"/>
                  <a:gd name="T74" fmla="*/ 2147483647 w 337"/>
                  <a:gd name="T75" fmla="*/ 2147483647 h 535"/>
                  <a:gd name="T76" fmla="*/ 2147483647 w 337"/>
                  <a:gd name="T77" fmla="*/ 2147483647 h 535"/>
                  <a:gd name="T78" fmla="*/ 2147483647 w 337"/>
                  <a:gd name="T79" fmla="*/ 2147483647 h 535"/>
                  <a:gd name="T80" fmla="*/ 2147483647 w 337"/>
                  <a:gd name="T81" fmla="*/ 2147483647 h 535"/>
                  <a:gd name="T82" fmla="*/ 2147483647 w 337"/>
                  <a:gd name="T83" fmla="*/ 2147483647 h 535"/>
                  <a:gd name="T84" fmla="*/ 2147483647 w 337"/>
                  <a:gd name="T85" fmla="*/ 2147483647 h 535"/>
                  <a:gd name="T86" fmla="*/ 2147483647 w 337"/>
                  <a:gd name="T87" fmla="*/ 2147483647 h 535"/>
                  <a:gd name="T88" fmla="*/ 2147483647 w 337"/>
                  <a:gd name="T89" fmla="*/ 2147483647 h 535"/>
                  <a:gd name="T90" fmla="*/ 2147483647 w 337"/>
                  <a:gd name="T91" fmla="*/ 2147483647 h 535"/>
                  <a:gd name="T92" fmla="*/ 2147483647 w 337"/>
                  <a:gd name="T93" fmla="*/ 2147483647 h 535"/>
                  <a:gd name="T94" fmla="*/ 2147483647 w 337"/>
                  <a:gd name="T95" fmla="*/ 2147483647 h 535"/>
                  <a:gd name="T96" fmla="*/ 2147483647 w 337"/>
                  <a:gd name="T97" fmla="*/ 2147483647 h 535"/>
                  <a:gd name="T98" fmla="*/ 2147483647 w 337"/>
                  <a:gd name="T99" fmla="*/ 2147483647 h 535"/>
                  <a:gd name="T100" fmla="*/ 2147483647 w 337"/>
                  <a:gd name="T101" fmla="*/ 2147483647 h 535"/>
                  <a:gd name="T102" fmla="*/ 2147483647 w 337"/>
                  <a:gd name="T103" fmla="*/ 2147483647 h 535"/>
                  <a:gd name="T104" fmla="*/ 2147483647 w 337"/>
                  <a:gd name="T105" fmla="*/ 2147483647 h 535"/>
                  <a:gd name="T106" fmla="*/ 2147483647 w 337"/>
                  <a:gd name="T107" fmla="*/ 2147483647 h 535"/>
                  <a:gd name="T108" fmla="*/ 2147483647 w 337"/>
                  <a:gd name="T109" fmla="*/ 2147483647 h 535"/>
                  <a:gd name="T110" fmla="*/ 2147483647 w 337"/>
                  <a:gd name="T111" fmla="*/ 2147483647 h 535"/>
                  <a:gd name="T112" fmla="*/ 2147483647 w 337"/>
                  <a:gd name="T113" fmla="*/ 2147483647 h 535"/>
                  <a:gd name="T114" fmla="*/ 2147483647 w 337"/>
                  <a:gd name="T115" fmla="*/ 2147483647 h 535"/>
                  <a:gd name="T116" fmla="*/ 2147483647 w 337"/>
                  <a:gd name="T117" fmla="*/ 2147483647 h 5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35"/>
                  <a:gd name="T179" fmla="*/ 337 w 337"/>
                  <a:gd name="T180" fmla="*/ 535 h 5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35">
                    <a:moveTo>
                      <a:pt x="255" y="5"/>
                    </a:moveTo>
                    <a:lnTo>
                      <a:pt x="255" y="3"/>
                    </a:lnTo>
                    <a:lnTo>
                      <a:pt x="254" y="0"/>
                    </a:lnTo>
                    <a:lnTo>
                      <a:pt x="252" y="1"/>
                    </a:lnTo>
                    <a:lnTo>
                      <a:pt x="249" y="1"/>
                    </a:lnTo>
                    <a:lnTo>
                      <a:pt x="249" y="3"/>
                    </a:lnTo>
                    <a:lnTo>
                      <a:pt x="248" y="4"/>
                    </a:lnTo>
                    <a:lnTo>
                      <a:pt x="249" y="6"/>
                    </a:lnTo>
                    <a:lnTo>
                      <a:pt x="248" y="8"/>
                    </a:lnTo>
                    <a:lnTo>
                      <a:pt x="247" y="9"/>
                    </a:lnTo>
                    <a:lnTo>
                      <a:pt x="246" y="9"/>
                    </a:lnTo>
                    <a:lnTo>
                      <a:pt x="247" y="11"/>
                    </a:lnTo>
                    <a:lnTo>
                      <a:pt x="248" y="12"/>
                    </a:lnTo>
                    <a:lnTo>
                      <a:pt x="247" y="13"/>
                    </a:lnTo>
                    <a:lnTo>
                      <a:pt x="246" y="14"/>
                    </a:lnTo>
                    <a:lnTo>
                      <a:pt x="245" y="15"/>
                    </a:lnTo>
                    <a:lnTo>
                      <a:pt x="246" y="16"/>
                    </a:lnTo>
                    <a:lnTo>
                      <a:pt x="246" y="18"/>
                    </a:lnTo>
                    <a:lnTo>
                      <a:pt x="245" y="20"/>
                    </a:lnTo>
                    <a:lnTo>
                      <a:pt x="247" y="21"/>
                    </a:lnTo>
                    <a:lnTo>
                      <a:pt x="249" y="20"/>
                    </a:lnTo>
                    <a:lnTo>
                      <a:pt x="249" y="21"/>
                    </a:lnTo>
                    <a:lnTo>
                      <a:pt x="248" y="23"/>
                    </a:lnTo>
                    <a:lnTo>
                      <a:pt x="246" y="23"/>
                    </a:lnTo>
                    <a:lnTo>
                      <a:pt x="244" y="23"/>
                    </a:lnTo>
                    <a:lnTo>
                      <a:pt x="244" y="25"/>
                    </a:lnTo>
                    <a:lnTo>
                      <a:pt x="245" y="26"/>
                    </a:lnTo>
                    <a:lnTo>
                      <a:pt x="245" y="27"/>
                    </a:lnTo>
                    <a:lnTo>
                      <a:pt x="247" y="30"/>
                    </a:lnTo>
                    <a:lnTo>
                      <a:pt x="249" y="31"/>
                    </a:lnTo>
                    <a:lnTo>
                      <a:pt x="250" y="31"/>
                    </a:lnTo>
                    <a:lnTo>
                      <a:pt x="250" y="32"/>
                    </a:lnTo>
                    <a:lnTo>
                      <a:pt x="251" y="33"/>
                    </a:lnTo>
                    <a:lnTo>
                      <a:pt x="249" y="34"/>
                    </a:lnTo>
                    <a:lnTo>
                      <a:pt x="248" y="35"/>
                    </a:lnTo>
                    <a:lnTo>
                      <a:pt x="249" y="37"/>
                    </a:lnTo>
                    <a:lnTo>
                      <a:pt x="249" y="38"/>
                    </a:lnTo>
                    <a:lnTo>
                      <a:pt x="248" y="39"/>
                    </a:lnTo>
                    <a:lnTo>
                      <a:pt x="249" y="41"/>
                    </a:lnTo>
                    <a:lnTo>
                      <a:pt x="249" y="42"/>
                    </a:lnTo>
                    <a:lnTo>
                      <a:pt x="249" y="43"/>
                    </a:lnTo>
                    <a:lnTo>
                      <a:pt x="248" y="44"/>
                    </a:lnTo>
                    <a:lnTo>
                      <a:pt x="249" y="44"/>
                    </a:lnTo>
                    <a:lnTo>
                      <a:pt x="249" y="46"/>
                    </a:lnTo>
                    <a:lnTo>
                      <a:pt x="249" y="48"/>
                    </a:lnTo>
                    <a:lnTo>
                      <a:pt x="249" y="51"/>
                    </a:lnTo>
                    <a:lnTo>
                      <a:pt x="249" y="54"/>
                    </a:lnTo>
                    <a:lnTo>
                      <a:pt x="248" y="56"/>
                    </a:lnTo>
                    <a:lnTo>
                      <a:pt x="251" y="56"/>
                    </a:lnTo>
                    <a:lnTo>
                      <a:pt x="250" y="57"/>
                    </a:lnTo>
                    <a:lnTo>
                      <a:pt x="249" y="57"/>
                    </a:lnTo>
                    <a:lnTo>
                      <a:pt x="249" y="59"/>
                    </a:lnTo>
                    <a:lnTo>
                      <a:pt x="248" y="61"/>
                    </a:lnTo>
                    <a:lnTo>
                      <a:pt x="249" y="61"/>
                    </a:lnTo>
                    <a:lnTo>
                      <a:pt x="250" y="63"/>
                    </a:lnTo>
                    <a:lnTo>
                      <a:pt x="251" y="65"/>
                    </a:lnTo>
                    <a:lnTo>
                      <a:pt x="253" y="65"/>
                    </a:lnTo>
                    <a:lnTo>
                      <a:pt x="254" y="68"/>
                    </a:lnTo>
                    <a:lnTo>
                      <a:pt x="255" y="68"/>
                    </a:lnTo>
                    <a:lnTo>
                      <a:pt x="254" y="71"/>
                    </a:lnTo>
                    <a:lnTo>
                      <a:pt x="253" y="72"/>
                    </a:lnTo>
                    <a:lnTo>
                      <a:pt x="255" y="72"/>
                    </a:lnTo>
                    <a:lnTo>
                      <a:pt x="255" y="74"/>
                    </a:lnTo>
                    <a:lnTo>
                      <a:pt x="255" y="75"/>
                    </a:lnTo>
                    <a:lnTo>
                      <a:pt x="257" y="74"/>
                    </a:lnTo>
                    <a:lnTo>
                      <a:pt x="257" y="76"/>
                    </a:lnTo>
                    <a:lnTo>
                      <a:pt x="255" y="79"/>
                    </a:lnTo>
                    <a:lnTo>
                      <a:pt x="254" y="80"/>
                    </a:lnTo>
                    <a:lnTo>
                      <a:pt x="252" y="82"/>
                    </a:lnTo>
                    <a:lnTo>
                      <a:pt x="255" y="82"/>
                    </a:lnTo>
                    <a:lnTo>
                      <a:pt x="257" y="84"/>
                    </a:lnTo>
                    <a:lnTo>
                      <a:pt x="258" y="84"/>
                    </a:lnTo>
                    <a:lnTo>
                      <a:pt x="260" y="85"/>
                    </a:lnTo>
                    <a:lnTo>
                      <a:pt x="262" y="84"/>
                    </a:lnTo>
                    <a:lnTo>
                      <a:pt x="266" y="83"/>
                    </a:lnTo>
                    <a:lnTo>
                      <a:pt x="268" y="83"/>
                    </a:lnTo>
                    <a:lnTo>
                      <a:pt x="269" y="86"/>
                    </a:lnTo>
                    <a:lnTo>
                      <a:pt x="269" y="88"/>
                    </a:lnTo>
                    <a:lnTo>
                      <a:pt x="268" y="90"/>
                    </a:lnTo>
                    <a:lnTo>
                      <a:pt x="270" y="92"/>
                    </a:lnTo>
                    <a:lnTo>
                      <a:pt x="272" y="95"/>
                    </a:lnTo>
                    <a:lnTo>
                      <a:pt x="274" y="95"/>
                    </a:lnTo>
                    <a:lnTo>
                      <a:pt x="273" y="92"/>
                    </a:lnTo>
                    <a:lnTo>
                      <a:pt x="273" y="91"/>
                    </a:lnTo>
                    <a:lnTo>
                      <a:pt x="276" y="90"/>
                    </a:lnTo>
                    <a:lnTo>
                      <a:pt x="277" y="91"/>
                    </a:lnTo>
                    <a:lnTo>
                      <a:pt x="277" y="89"/>
                    </a:lnTo>
                    <a:lnTo>
                      <a:pt x="279" y="88"/>
                    </a:lnTo>
                    <a:lnTo>
                      <a:pt x="281" y="87"/>
                    </a:lnTo>
                    <a:lnTo>
                      <a:pt x="283" y="86"/>
                    </a:lnTo>
                    <a:lnTo>
                      <a:pt x="285" y="86"/>
                    </a:lnTo>
                    <a:lnTo>
                      <a:pt x="285" y="88"/>
                    </a:lnTo>
                    <a:lnTo>
                      <a:pt x="285" y="90"/>
                    </a:lnTo>
                    <a:lnTo>
                      <a:pt x="285" y="92"/>
                    </a:lnTo>
                    <a:lnTo>
                      <a:pt x="285" y="93"/>
                    </a:lnTo>
                    <a:lnTo>
                      <a:pt x="286" y="94"/>
                    </a:lnTo>
                    <a:lnTo>
                      <a:pt x="288" y="94"/>
                    </a:lnTo>
                    <a:lnTo>
                      <a:pt x="289" y="96"/>
                    </a:lnTo>
                    <a:lnTo>
                      <a:pt x="291" y="98"/>
                    </a:lnTo>
                    <a:lnTo>
                      <a:pt x="292" y="101"/>
                    </a:lnTo>
                    <a:lnTo>
                      <a:pt x="294" y="102"/>
                    </a:lnTo>
                    <a:lnTo>
                      <a:pt x="296" y="104"/>
                    </a:lnTo>
                    <a:lnTo>
                      <a:pt x="297" y="104"/>
                    </a:lnTo>
                    <a:lnTo>
                      <a:pt x="296" y="106"/>
                    </a:lnTo>
                    <a:lnTo>
                      <a:pt x="297" y="107"/>
                    </a:lnTo>
                    <a:lnTo>
                      <a:pt x="298" y="106"/>
                    </a:lnTo>
                    <a:lnTo>
                      <a:pt x="300" y="105"/>
                    </a:lnTo>
                    <a:lnTo>
                      <a:pt x="302" y="104"/>
                    </a:lnTo>
                    <a:lnTo>
                      <a:pt x="303" y="106"/>
                    </a:lnTo>
                    <a:lnTo>
                      <a:pt x="304" y="106"/>
                    </a:lnTo>
                    <a:lnTo>
                      <a:pt x="306" y="109"/>
                    </a:lnTo>
                    <a:lnTo>
                      <a:pt x="308" y="110"/>
                    </a:lnTo>
                    <a:lnTo>
                      <a:pt x="306" y="110"/>
                    </a:lnTo>
                    <a:lnTo>
                      <a:pt x="308" y="111"/>
                    </a:lnTo>
                    <a:lnTo>
                      <a:pt x="309" y="111"/>
                    </a:lnTo>
                    <a:lnTo>
                      <a:pt x="310" y="112"/>
                    </a:lnTo>
                    <a:lnTo>
                      <a:pt x="312" y="112"/>
                    </a:lnTo>
                    <a:lnTo>
                      <a:pt x="312" y="114"/>
                    </a:lnTo>
                    <a:lnTo>
                      <a:pt x="312" y="115"/>
                    </a:lnTo>
                    <a:lnTo>
                      <a:pt x="311" y="116"/>
                    </a:lnTo>
                    <a:lnTo>
                      <a:pt x="309" y="115"/>
                    </a:lnTo>
                    <a:lnTo>
                      <a:pt x="307" y="115"/>
                    </a:lnTo>
                    <a:lnTo>
                      <a:pt x="305" y="114"/>
                    </a:lnTo>
                    <a:lnTo>
                      <a:pt x="303" y="114"/>
                    </a:lnTo>
                    <a:lnTo>
                      <a:pt x="305" y="116"/>
                    </a:lnTo>
                    <a:lnTo>
                      <a:pt x="306" y="118"/>
                    </a:lnTo>
                    <a:lnTo>
                      <a:pt x="307" y="119"/>
                    </a:lnTo>
                    <a:lnTo>
                      <a:pt x="309" y="120"/>
                    </a:lnTo>
                    <a:lnTo>
                      <a:pt x="310" y="121"/>
                    </a:lnTo>
                    <a:lnTo>
                      <a:pt x="312" y="122"/>
                    </a:lnTo>
                    <a:lnTo>
                      <a:pt x="314" y="122"/>
                    </a:lnTo>
                    <a:lnTo>
                      <a:pt x="315" y="122"/>
                    </a:lnTo>
                    <a:lnTo>
                      <a:pt x="317" y="123"/>
                    </a:lnTo>
                    <a:lnTo>
                      <a:pt x="320" y="124"/>
                    </a:lnTo>
                    <a:lnTo>
                      <a:pt x="321" y="123"/>
                    </a:lnTo>
                    <a:lnTo>
                      <a:pt x="322" y="125"/>
                    </a:lnTo>
                    <a:lnTo>
                      <a:pt x="322" y="129"/>
                    </a:lnTo>
                    <a:lnTo>
                      <a:pt x="324" y="132"/>
                    </a:lnTo>
                    <a:lnTo>
                      <a:pt x="326" y="135"/>
                    </a:lnTo>
                    <a:lnTo>
                      <a:pt x="327" y="137"/>
                    </a:lnTo>
                    <a:lnTo>
                      <a:pt x="327" y="139"/>
                    </a:lnTo>
                    <a:lnTo>
                      <a:pt x="329" y="139"/>
                    </a:lnTo>
                    <a:lnTo>
                      <a:pt x="331" y="141"/>
                    </a:lnTo>
                    <a:lnTo>
                      <a:pt x="332" y="141"/>
                    </a:lnTo>
                    <a:lnTo>
                      <a:pt x="333" y="141"/>
                    </a:lnTo>
                    <a:lnTo>
                      <a:pt x="335" y="142"/>
                    </a:lnTo>
                    <a:lnTo>
                      <a:pt x="336" y="143"/>
                    </a:lnTo>
                    <a:lnTo>
                      <a:pt x="335" y="145"/>
                    </a:lnTo>
                    <a:lnTo>
                      <a:pt x="334" y="146"/>
                    </a:lnTo>
                    <a:lnTo>
                      <a:pt x="333" y="147"/>
                    </a:lnTo>
                    <a:lnTo>
                      <a:pt x="332" y="148"/>
                    </a:lnTo>
                    <a:lnTo>
                      <a:pt x="333" y="150"/>
                    </a:lnTo>
                    <a:lnTo>
                      <a:pt x="334" y="151"/>
                    </a:lnTo>
                    <a:lnTo>
                      <a:pt x="335" y="153"/>
                    </a:lnTo>
                    <a:lnTo>
                      <a:pt x="333" y="154"/>
                    </a:lnTo>
                    <a:lnTo>
                      <a:pt x="331" y="156"/>
                    </a:lnTo>
                    <a:lnTo>
                      <a:pt x="328" y="156"/>
                    </a:lnTo>
                    <a:lnTo>
                      <a:pt x="326" y="157"/>
                    </a:lnTo>
                    <a:lnTo>
                      <a:pt x="322" y="159"/>
                    </a:lnTo>
                    <a:lnTo>
                      <a:pt x="320" y="163"/>
                    </a:lnTo>
                    <a:lnTo>
                      <a:pt x="322" y="164"/>
                    </a:lnTo>
                    <a:lnTo>
                      <a:pt x="321" y="166"/>
                    </a:lnTo>
                    <a:lnTo>
                      <a:pt x="317" y="169"/>
                    </a:lnTo>
                    <a:lnTo>
                      <a:pt x="314" y="172"/>
                    </a:lnTo>
                    <a:lnTo>
                      <a:pt x="312" y="173"/>
                    </a:lnTo>
                    <a:lnTo>
                      <a:pt x="309" y="175"/>
                    </a:lnTo>
                    <a:lnTo>
                      <a:pt x="307" y="178"/>
                    </a:lnTo>
                    <a:lnTo>
                      <a:pt x="305" y="178"/>
                    </a:lnTo>
                    <a:lnTo>
                      <a:pt x="303" y="177"/>
                    </a:lnTo>
                    <a:lnTo>
                      <a:pt x="303" y="179"/>
                    </a:lnTo>
                    <a:lnTo>
                      <a:pt x="304" y="181"/>
                    </a:lnTo>
                    <a:lnTo>
                      <a:pt x="305" y="183"/>
                    </a:lnTo>
                    <a:lnTo>
                      <a:pt x="307" y="183"/>
                    </a:lnTo>
                    <a:lnTo>
                      <a:pt x="309" y="184"/>
                    </a:lnTo>
                    <a:lnTo>
                      <a:pt x="309" y="181"/>
                    </a:lnTo>
                    <a:lnTo>
                      <a:pt x="310" y="181"/>
                    </a:lnTo>
                    <a:lnTo>
                      <a:pt x="312" y="181"/>
                    </a:lnTo>
                    <a:lnTo>
                      <a:pt x="315" y="182"/>
                    </a:lnTo>
                    <a:lnTo>
                      <a:pt x="315" y="183"/>
                    </a:lnTo>
                    <a:lnTo>
                      <a:pt x="317" y="184"/>
                    </a:lnTo>
                    <a:lnTo>
                      <a:pt x="320" y="184"/>
                    </a:lnTo>
                    <a:lnTo>
                      <a:pt x="322" y="184"/>
                    </a:lnTo>
                    <a:lnTo>
                      <a:pt x="323" y="187"/>
                    </a:lnTo>
                    <a:lnTo>
                      <a:pt x="322" y="189"/>
                    </a:lnTo>
                    <a:lnTo>
                      <a:pt x="321" y="190"/>
                    </a:lnTo>
                    <a:lnTo>
                      <a:pt x="319" y="191"/>
                    </a:lnTo>
                    <a:lnTo>
                      <a:pt x="321" y="191"/>
                    </a:lnTo>
                    <a:lnTo>
                      <a:pt x="321" y="192"/>
                    </a:lnTo>
                    <a:lnTo>
                      <a:pt x="324" y="190"/>
                    </a:lnTo>
                    <a:lnTo>
                      <a:pt x="326" y="190"/>
                    </a:lnTo>
                    <a:lnTo>
                      <a:pt x="327" y="192"/>
                    </a:lnTo>
                    <a:lnTo>
                      <a:pt x="325" y="193"/>
                    </a:lnTo>
                    <a:lnTo>
                      <a:pt x="323" y="193"/>
                    </a:lnTo>
                    <a:lnTo>
                      <a:pt x="321" y="194"/>
                    </a:lnTo>
                    <a:lnTo>
                      <a:pt x="319" y="194"/>
                    </a:lnTo>
                    <a:lnTo>
                      <a:pt x="317" y="196"/>
                    </a:lnTo>
                    <a:lnTo>
                      <a:pt x="315" y="198"/>
                    </a:lnTo>
                    <a:lnTo>
                      <a:pt x="312" y="196"/>
                    </a:lnTo>
                    <a:lnTo>
                      <a:pt x="309" y="193"/>
                    </a:lnTo>
                    <a:lnTo>
                      <a:pt x="308" y="193"/>
                    </a:lnTo>
                    <a:lnTo>
                      <a:pt x="306" y="196"/>
                    </a:lnTo>
                    <a:lnTo>
                      <a:pt x="309" y="198"/>
                    </a:lnTo>
                    <a:lnTo>
                      <a:pt x="311" y="200"/>
                    </a:lnTo>
                    <a:lnTo>
                      <a:pt x="312" y="202"/>
                    </a:lnTo>
                    <a:lnTo>
                      <a:pt x="309" y="205"/>
                    </a:lnTo>
                    <a:lnTo>
                      <a:pt x="307" y="206"/>
                    </a:lnTo>
                    <a:lnTo>
                      <a:pt x="305" y="207"/>
                    </a:lnTo>
                    <a:lnTo>
                      <a:pt x="307" y="206"/>
                    </a:lnTo>
                    <a:lnTo>
                      <a:pt x="309" y="206"/>
                    </a:lnTo>
                    <a:lnTo>
                      <a:pt x="308" y="207"/>
                    </a:lnTo>
                    <a:lnTo>
                      <a:pt x="308" y="209"/>
                    </a:lnTo>
                    <a:lnTo>
                      <a:pt x="305" y="211"/>
                    </a:lnTo>
                    <a:lnTo>
                      <a:pt x="302" y="211"/>
                    </a:lnTo>
                    <a:lnTo>
                      <a:pt x="303" y="210"/>
                    </a:lnTo>
                    <a:lnTo>
                      <a:pt x="303" y="207"/>
                    </a:lnTo>
                    <a:lnTo>
                      <a:pt x="302" y="207"/>
                    </a:lnTo>
                    <a:lnTo>
                      <a:pt x="301" y="209"/>
                    </a:lnTo>
                    <a:lnTo>
                      <a:pt x="298" y="211"/>
                    </a:lnTo>
                    <a:lnTo>
                      <a:pt x="297" y="213"/>
                    </a:lnTo>
                    <a:lnTo>
                      <a:pt x="295" y="215"/>
                    </a:lnTo>
                    <a:lnTo>
                      <a:pt x="294" y="217"/>
                    </a:lnTo>
                    <a:lnTo>
                      <a:pt x="292" y="219"/>
                    </a:lnTo>
                    <a:lnTo>
                      <a:pt x="294" y="221"/>
                    </a:lnTo>
                    <a:lnTo>
                      <a:pt x="294" y="223"/>
                    </a:lnTo>
                    <a:lnTo>
                      <a:pt x="292" y="226"/>
                    </a:lnTo>
                    <a:lnTo>
                      <a:pt x="291" y="229"/>
                    </a:lnTo>
                    <a:lnTo>
                      <a:pt x="292" y="233"/>
                    </a:lnTo>
                    <a:lnTo>
                      <a:pt x="291" y="235"/>
                    </a:lnTo>
                    <a:lnTo>
                      <a:pt x="288" y="234"/>
                    </a:lnTo>
                    <a:lnTo>
                      <a:pt x="286" y="232"/>
                    </a:lnTo>
                    <a:lnTo>
                      <a:pt x="285" y="229"/>
                    </a:lnTo>
                    <a:lnTo>
                      <a:pt x="285" y="228"/>
                    </a:lnTo>
                    <a:lnTo>
                      <a:pt x="285" y="225"/>
                    </a:lnTo>
                    <a:lnTo>
                      <a:pt x="283" y="223"/>
                    </a:lnTo>
                    <a:lnTo>
                      <a:pt x="282" y="223"/>
                    </a:lnTo>
                    <a:lnTo>
                      <a:pt x="282" y="221"/>
                    </a:lnTo>
                    <a:lnTo>
                      <a:pt x="282" y="218"/>
                    </a:lnTo>
                    <a:lnTo>
                      <a:pt x="282" y="216"/>
                    </a:lnTo>
                    <a:lnTo>
                      <a:pt x="282" y="213"/>
                    </a:lnTo>
                    <a:lnTo>
                      <a:pt x="283" y="210"/>
                    </a:lnTo>
                    <a:lnTo>
                      <a:pt x="283" y="209"/>
                    </a:lnTo>
                    <a:lnTo>
                      <a:pt x="282" y="209"/>
                    </a:lnTo>
                    <a:lnTo>
                      <a:pt x="281" y="211"/>
                    </a:lnTo>
                    <a:lnTo>
                      <a:pt x="282" y="213"/>
                    </a:lnTo>
                    <a:lnTo>
                      <a:pt x="280" y="214"/>
                    </a:lnTo>
                    <a:lnTo>
                      <a:pt x="279" y="211"/>
                    </a:lnTo>
                    <a:lnTo>
                      <a:pt x="279" y="209"/>
                    </a:lnTo>
                    <a:lnTo>
                      <a:pt x="278" y="205"/>
                    </a:lnTo>
                    <a:lnTo>
                      <a:pt x="278" y="208"/>
                    </a:lnTo>
                    <a:lnTo>
                      <a:pt x="278" y="211"/>
                    </a:lnTo>
                    <a:lnTo>
                      <a:pt x="277" y="214"/>
                    </a:lnTo>
                    <a:lnTo>
                      <a:pt x="278" y="217"/>
                    </a:lnTo>
                    <a:lnTo>
                      <a:pt x="277" y="221"/>
                    </a:lnTo>
                    <a:lnTo>
                      <a:pt x="276" y="222"/>
                    </a:lnTo>
                    <a:lnTo>
                      <a:pt x="276" y="224"/>
                    </a:lnTo>
                    <a:lnTo>
                      <a:pt x="277" y="227"/>
                    </a:lnTo>
                    <a:lnTo>
                      <a:pt x="277" y="230"/>
                    </a:lnTo>
                    <a:lnTo>
                      <a:pt x="275" y="233"/>
                    </a:lnTo>
                    <a:lnTo>
                      <a:pt x="273" y="235"/>
                    </a:lnTo>
                    <a:lnTo>
                      <a:pt x="272" y="238"/>
                    </a:lnTo>
                    <a:lnTo>
                      <a:pt x="268" y="237"/>
                    </a:lnTo>
                    <a:lnTo>
                      <a:pt x="268" y="239"/>
                    </a:lnTo>
                    <a:lnTo>
                      <a:pt x="268" y="241"/>
                    </a:lnTo>
                    <a:lnTo>
                      <a:pt x="267" y="241"/>
                    </a:lnTo>
                    <a:lnTo>
                      <a:pt x="266" y="242"/>
                    </a:lnTo>
                    <a:lnTo>
                      <a:pt x="263" y="244"/>
                    </a:lnTo>
                    <a:lnTo>
                      <a:pt x="259" y="246"/>
                    </a:lnTo>
                    <a:lnTo>
                      <a:pt x="257" y="245"/>
                    </a:lnTo>
                    <a:lnTo>
                      <a:pt x="255" y="246"/>
                    </a:lnTo>
                    <a:lnTo>
                      <a:pt x="256" y="248"/>
                    </a:lnTo>
                    <a:lnTo>
                      <a:pt x="254" y="251"/>
                    </a:lnTo>
                    <a:lnTo>
                      <a:pt x="253" y="252"/>
                    </a:lnTo>
                    <a:lnTo>
                      <a:pt x="250" y="252"/>
                    </a:lnTo>
                    <a:lnTo>
                      <a:pt x="249" y="254"/>
                    </a:lnTo>
                    <a:lnTo>
                      <a:pt x="247" y="254"/>
                    </a:lnTo>
                    <a:lnTo>
                      <a:pt x="243" y="253"/>
                    </a:lnTo>
                    <a:lnTo>
                      <a:pt x="241" y="253"/>
                    </a:lnTo>
                    <a:lnTo>
                      <a:pt x="243" y="254"/>
                    </a:lnTo>
                    <a:lnTo>
                      <a:pt x="243" y="256"/>
                    </a:lnTo>
                    <a:lnTo>
                      <a:pt x="246" y="259"/>
                    </a:lnTo>
                    <a:lnTo>
                      <a:pt x="249" y="263"/>
                    </a:lnTo>
                    <a:lnTo>
                      <a:pt x="248" y="264"/>
                    </a:lnTo>
                    <a:lnTo>
                      <a:pt x="243" y="269"/>
                    </a:lnTo>
                    <a:lnTo>
                      <a:pt x="228" y="265"/>
                    </a:lnTo>
                    <a:lnTo>
                      <a:pt x="237" y="269"/>
                    </a:lnTo>
                    <a:lnTo>
                      <a:pt x="245" y="276"/>
                    </a:lnTo>
                    <a:lnTo>
                      <a:pt x="238" y="276"/>
                    </a:lnTo>
                    <a:lnTo>
                      <a:pt x="249" y="278"/>
                    </a:lnTo>
                    <a:lnTo>
                      <a:pt x="249" y="282"/>
                    </a:lnTo>
                    <a:lnTo>
                      <a:pt x="247" y="279"/>
                    </a:lnTo>
                    <a:lnTo>
                      <a:pt x="242" y="282"/>
                    </a:lnTo>
                    <a:lnTo>
                      <a:pt x="248" y="285"/>
                    </a:lnTo>
                    <a:lnTo>
                      <a:pt x="247" y="287"/>
                    </a:lnTo>
                    <a:lnTo>
                      <a:pt x="249" y="288"/>
                    </a:lnTo>
                    <a:lnTo>
                      <a:pt x="246" y="290"/>
                    </a:lnTo>
                    <a:lnTo>
                      <a:pt x="249" y="293"/>
                    </a:lnTo>
                    <a:lnTo>
                      <a:pt x="245" y="294"/>
                    </a:lnTo>
                    <a:lnTo>
                      <a:pt x="238" y="289"/>
                    </a:lnTo>
                    <a:lnTo>
                      <a:pt x="244" y="297"/>
                    </a:lnTo>
                    <a:lnTo>
                      <a:pt x="248" y="300"/>
                    </a:lnTo>
                    <a:lnTo>
                      <a:pt x="244" y="300"/>
                    </a:lnTo>
                    <a:lnTo>
                      <a:pt x="246" y="303"/>
                    </a:lnTo>
                    <a:lnTo>
                      <a:pt x="243" y="304"/>
                    </a:lnTo>
                    <a:lnTo>
                      <a:pt x="239" y="301"/>
                    </a:lnTo>
                    <a:lnTo>
                      <a:pt x="240" y="306"/>
                    </a:lnTo>
                    <a:lnTo>
                      <a:pt x="246" y="308"/>
                    </a:lnTo>
                    <a:lnTo>
                      <a:pt x="246" y="315"/>
                    </a:lnTo>
                    <a:lnTo>
                      <a:pt x="234" y="306"/>
                    </a:lnTo>
                    <a:lnTo>
                      <a:pt x="238" y="314"/>
                    </a:lnTo>
                    <a:lnTo>
                      <a:pt x="235" y="314"/>
                    </a:lnTo>
                    <a:lnTo>
                      <a:pt x="243" y="323"/>
                    </a:lnTo>
                    <a:lnTo>
                      <a:pt x="243" y="324"/>
                    </a:lnTo>
                    <a:lnTo>
                      <a:pt x="234" y="315"/>
                    </a:lnTo>
                    <a:lnTo>
                      <a:pt x="233" y="317"/>
                    </a:lnTo>
                    <a:lnTo>
                      <a:pt x="243" y="325"/>
                    </a:lnTo>
                    <a:lnTo>
                      <a:pt x="245" y="329"/>
                    </a:lnTo>
                    <a:lnTo>
                      <a:pt x="243" y="332"/>
                    </a:lnTo>
                    <a:lnTo>
                      <a:pt x="241" y="335"/>
                    </a:lnTo>
                    <a:lnTo>
                      <a:pt x="243" y="337"/>
                    </a:lnTo>
                    <a:lnTo>
                      <a:pt x="242" y="341"/>
                    </a:lnTo>
                    <a:lnTo>
                      <a:pt x="238" y="337"/>
                    </a:lnTo>
                    <a:lnTo>
                      <a:pt x="238" y="341"/>
                    </a:lnTo>
                    <a:lnTo>
                      <a:pt x="240" y="343"/>
                    </a:lnTo>
                    <a:lnTo>
                      <a:pt x="243" y="343"/>
                    </a:lnTo>
                    <a:lnTo>
                      <a:pt x="245" y="348"/>
                    </a:lnTo>
                    <a:lnTo>
                      <a:pt x="245" y="353"/>
                    </a:lnTo>
                    <a:lnTo>
                      <a:pt x="242" y="358"/>
                    </a:lnTo>
                    <a:lnTo>
                      <a:pt x="241" y="357"/>
                    </a:lnTo>
                    <a:lnTo>
                      <a:pt x="240" y="357"/>
                    </a:lnTo>
                    <a:lnTo>
                      <a:pt x="241" y="363"/>
                    </a:lnTo>
                    <a:lnTo>
                      <a:pt x="237" y="365"/>
                    </a:lnTo>
                    <a:lnTo>
                      <a:pt x="237" y="367"/>
                    </a:lnTo>
                    <a:lnTo>
                      <a:pt x="238" y="370"/>
                    </a:lnTo>
                    <a:lnTo>
                      <a:pt x="236" y="372"/>
                    </a:lnTo>
                    <a:lnTo>
                      <a:pt x="238" y="376"/>
                    </a:lnTo>
                    <a:lnTo>
                      <a:pt x="240" y="380"/>
                    </a:lnTo>
                    <a:lnTo>
                      <a:pt x="242" y="383"/>
                    </a:lnTo>
                    <a:lnTo>
                      <a:pt x="241" y="386"/>
                    </a:lnTo>
                    <a:lnTo>
                      <a:pt x="238" y="389"/>
                    </a:lnTo>
                    <a:lnTo>
                      <a:pt x="236" y="390"/>
                    </a:lnTo>
                    <a:lnTo>
                      <a:pt x="238" y="394"/>
                    </a:lnTo>
                    <a:lnTo>
                      <a:pt x="237" y="395"/>
                    </a:lnTo>
                    <a:lnTo>
                      <a:pt x="238" y="397"/>
                    </a:lnTo>
                    <a:lnTo>
                      <a:pt x="235" y="406"/>
                    </a:lnTo>
                    <a:lnTo>
                      <a:pt x="238" y="407"/>
                    </a:lnTo>
                    <a:lnTo>
                      <a:pt x="238" y="406"/>
                    </a:lnTo>
                    <a:lnTo>
                      <a:pt x="238" y="408"/>
                    </a:lnTo>
                    <a:lnTo>
                      <a:pt x="235" y="408"/>
                    </a:lnTo>
                    <a:lnTo>
                      <a:pt x="234" y="413"/>
                    </a:lnTo>
                    <a:lnTo>
                      <a:pt x="235" y="418"/>
                    </a:lnTo>
                    <a:lnTo>
                      <a:pt x="231" y="419"/>
                    </a:lnTo>
                    <a:lnTo>
                      <a:pt x="229" y="423"/>
                    </a:lnTo>
                    <a:lnTo>
                      <a:pt x="227" y="428"/>
                    </a:lnTo>
                    <a:lnTo>
                      <a:pt x="226" y="433"/>
                    </a:lnTo>
                    <a:lnTo>
                      <a:pt x="224" y="438"/>
                    </a:lnTo>
                    <a:lnTo>
                      <a:pt x="222" y="444"/>
                    </a:lnTo>
                    <a:lnTo>
                      <a:pt x="221" y="451"/>
                    </a:lnTo>
                    <a:lnTo>
                      <a:pt x="221" y="453"/>
                    </a:lnTo>
                    <a:lnTo>
                      <a:pt x="220" y="458"/>
                    </a:lnTo>
                    <a:lnTo>
                      <a:pt x="214" y="468"/>
                    </a:lnTo>
                    <a:lnTo>
                      <a:pt x="212" y="466"/>
                    </a:lnTo>
                    <a:lnTo>
                      <a:pt x="210" y="466"/>
                    </a:lnTo>
                    <a:lnTo>
                      <a:pt x="212" y="460"/>
                    </a:lnTo>
                    <a:lnTo>
                      <a:pt x="209" y="463"/>
                    </a:lnTo>
                    <a:lnTo>
                      <a:pt x="207" y="460"/>
                    </a:lnTo>
                    <a:lnTo>
                      <a:pt x="202" y="460"/>
                    </a:lnTo>
                    <a:lnTo>
                      <a:pt x="202" y="458"/>
                    </a:lnTo>
                    <a:lnTo>
                      <a:pt x="199" y="460"/>
                    </a:lnTo>
                    <a:lnTo>
                      <a:pt x="196" y="460"/>
                    </a:lnTo>
                    <a:lnTo>
                      <a:pt x="196" y="462"/>
                    </a:lnTo>
                    <a:lnTo>
                      <a:pt x="195" y="460"/>
                    </a:lnTo>
                    <a:lnTo>
                      <a:pt x="192" y="460"/>
                    </a:lnTo>
                    <a:lnTo>
                      <a:pt x="191" y="464"/>
                    </a:lnTo>
                    <a:lnTo>
                      <a:pt x="190" y="465"/>
                    </a:lnTo>
                    <a:lnTo>
                      <a:pt x="188" y="464"/>
                    </a:lnTo>
                    <a:lnTo>
                      <a:pt x="189" y="461"/>
                    </a:lnTo>
                    <a:lnTo>
                      <a:pt x="187" y="460"/>
                    </a:lnTo>
                    <a:lnTo>
                      <a:pt x="182" y="463"/>
                    </a:lnTo>
                    <a:lnTo>
                      <a:pt x="178" y="463"/>
                    </a:lnTo>
                    <a:lnTo>
                      <a:pt x="177" y="460"/>
                    </a:lnTo>
                    <a:lnTo>
                      <a:pt x="175" y="460"/>
                    </a:lnTo>
                    <a:lnTo>
                      <a:pt x="175" y="463"/>
                    </a:lnTo>
                    <a:lnTo>
                      <a:pt x="170" y="463"/>
                    </a:lnTo>
                    <a:lnTo>
                      <a:pt x="168" y="464"/>
                    </a:lnTo>
                    <a:lnTo>
                      <a:pt x="166" y="462"/>
                    </a:lnTo>
                    <a:lnTo>
                      <a:pt x="164" y="464"/>
                    </a:lnTo>
                    <a:lnTo>
                      <a:pt x="161" y="462"/>
                    </a:lnTo>
                    <a:lnTo>
                      <a:pt x="160" y="466"/>
                    </a:lnTo>
                    <a:lnTo>
                      <a:pt x="162" y="468"/>
                    </a:lnTo>
                    <a:lnTo>
                      <a:pt x="162" y="471"/>
                    </a:lnTo>
                    <a:lnTo>
                      <a:pt x="165" y="473"/>
                    </a:lnTo>
                    <a:lnTo>
                      <a:pt x="162" y="477"/>
                    </a:lnTo>
                    <a:lnTo>
                      <a:pt x="160" y="477"/>
                    </a:lnTo>
                    <a:lnTo>
                      <a:pt x="158" y="477"/>
                    </a:lnTo>
                    <a:lnTo>
                      <a:pt x="156" y="474"/>
                    </a:lnTo>
                    <a:lnTo>
                      <a:pt x="156" y="472"/>
                    </a:lnTo>
                    <a:lnTo>
                      <a:pt x="155" y="474"/>
                    </a:lnTo>
                    <a:lnTo>
                      <a:pt x="154" y="473"/>
                    </a:lnTo>
                    <a:lnTo>
                      <a:pt x="151" y="473"/>
                    </a:lnTo>
                    <a:lnTo>
                      <a:pt x="151" y="476"/>
                    </a:lnTo>
                    <a:lnTo>
                      <a:pt x="148" y="480"/>
                    </a:lnTo>
                    <a:lnTo>
                      <a:pt x="146" y="480"/>
                    </a:lnTo>
                    <a:lnTo>
                      <a:pt x="145" y="484"/>
                    </a:lnTo>
                    <a:lnTo>
                      <a:pt x="141" y="490"/>
                    </a:lnTo>
                    <a:lnTo>
                      <a:pt x="139" y="496"/>
                    </a:lnTo>
                    <a:lnTo>
                      <a:pt x="139" y="501"/>
                    </a:lnTo>
                    <a:lnTo>
                      <a:pt x="142" y="505"/>
                    </a:lnTo>
                    <a:lnTo>
                      <a:pt x="142" y="509"/>
                    </a:lnTo>
                    <a:lnTo>
                      <a:pt x="147" y="514"/>
                    </a:lnTo>
                    <a:lnTo>
                      <a:pt x="147" y="519"/>
                    </a:lnTo>
                    <a:lnTo>
                      <a:pt x="144" y="521"/>
                    </a:lnTo>
                    <a:lnTo>
                      <a:pt x="142" y="525"/>
                    </a:lnTo>
                    <a:lnTo>
                      <a:pt x="142" y="526"/>
                    </a:lnTo>
                    <a:lnTo>
                      <a:pt x="140" y="529"/>
                    </a:lnTo>
                    <a:lnTo>
                      <a:pt x="134" y="529"/>
                    </a:lnTo>
                    <a:lnTo>
                      <a:pt x="133" y="530"/>
                    </a:lnTo>
                    <a:lnTo>
                      <a:pt x="127" y="525"/>
                    </a:lnTo>
                    <a:lnTo>
                      <a:pt x="124" y="526"/>
                    </a:lnTo>
                    <a:lnTo>
                      <a:pt x="117" y="526"/>
                    </a:lnTo>
                    <a:lnTo>
                      <a:pt x="115" y="527"/>
                    </a:lnTo>
                    <a:lnTo>
                      <a:pt x="114" y="527"/>
                    </a:lnTo>
                    <a:lnTo>
                      <a:pt x="113" y="529"/>
                    </a:lnTo>
                    <a:lnTo>
                      <a:pt x="111" y="530"/>
                    </a:lnTo>
                    <a:lnTo>
                      <a:pt x="107" y="530"/>
                    </a:lnTo>
                    <a:lnTo>
                      <a:pt x="101" y="534"/>
                    </a:lnTo>
                    <a:lnTo>
                      <a:pt x="93" y="532"/>
                    </a:lnTo>
                    <a:lnTo>
                      <a:pt x="89" y="531"/>
                    </a:lnTo>
                    <a:lnTo>
                      <a:pt x="88" y="532"/>
                    </a:lnTo>
                    <a:lnTo>
                      <a:pt x="83" y="529"/>
                    </a:lnTo>
                    <a:lnTo>
                      <a:pt x="81" y="531"/>
                    </a:lnTo>
                    <a:lnTo>
                      <a:pt x="79" y="529"/>
                    </a:lnTo>
                    <a:lnTo>
                      <a:pt x="76" y="532"/>
                    </a:lnTo>
                    <a:lnTo>
                      <a:pt x="76" y="531"/>
                    </a:lnTo>
                    <a:lnTo>
                      <a:pt x="77" y="526"/>
                    </a:lnTo>
                    <a:lnTo>
                      <a:pt x="78" y="526"/>
                    </a:lnTo>
                    <a:lnTo>
                      <a:pt x="79" y="528"/>
                    </a:lnTo>
                    <a:lnTo>
                      <a:pt x="82" y="528"/>
                    </a:lnTo>
                    <a:lnTo>
                      <a:pt x="82" y="525"/>
                    </a:lnTo>
                    <a:lnTo>
                      <a:pt x="83" y="525"/>
                    </a:lnTo>
                    <a:lnTo>
                      <a:pt x="81" y="519"/>
                    </a:lnTo>
                    <a:lnTo>
                      <a:pt x="79" y="520"/>
                    </a:lnTo>
                    <a:lnTo>
                      <a:pt x="80" y="517"/>
                    </a:lnTo>
                    <a:lnTo>
                      <a:pt x="80" y="514"/>
                    </a:lnTo>
                    <a:lnTo>
                      <a:pt x="83" y="512"/>
                    </a:lnTo>
                    <a:lnTo>
                      <a:pt x="86" y="508"/>
                    </a:lnTo>
                    <a:lnTo>
                      <a:pt x="87" y="507"/>
                    </a:lnTo>
                    <a:lnTo>
                      <a:pt x="86" y="503"/>
                    </a:lnTo>
                    <a:lnTo>
                      <a:pt x="85" y="502"/>
                    </a:lnTo>
                    <a:lnTo>
                      <a:pt x="83" y="501"/>
                    </a:lnTo>
                    <a:lnTo>
                      <a:pt x="83" y="502"/>
                    </a:lnTo>
                    <a:lnTo>
                      <a:pt x="82" y="501"/>
                    </a:lnTo>
                    <a:lnTo>
                      <a:pt x="82" y="499"/>
                    </a:lnTo>
                    <a:lnTo>
                      <a:pt x="81" y="500"/>
                    </a:lnTo>
                    <a:lnTo>
                      <a:pt x="79" y="499"/>
                    </a:lnTo>
                    <a:lnTo>
                      <a:pt x="81" y="495"/>
                    </a:lnTo>
                    <a:lnTo>
                      <a:pt x="79" y="491"/>
                    </a:lnTo>
                    <a:lnTo>
                      <a:pt x="78" y="490"/>
                    </a:lnTo>
                    <a:lnTo>
                      <a:pt x="77" y="490"/>
                    </a:lnTo>
                    <a:lnTo>
                      <a:pt x="75" y="487"/>
                    </a:lnTo>
                    <a:lnTo>
                      <a:pt x="75" y="484"/>
                    </a:lnTo>
                    <a:lnTo>
                      <a:pt x="72" y="480"/>
                    </a:lnTo>
                    <a:lnTo>
                      <a:pt x="69" y="472"/>
                    </a:lnTo>
                    <a:lnTo>
                      <a:pt x="65" y="468"/>
                    </a:lnTo>
                    <a:lnTo>
                      <a:pt x="64" y="463"/>
                    </a:lnTo>
                    <a:lnTo>
                      <a:pt x="62" y="457"/>
                    </a:lnTo>
                    <a:lnTo>
                      <a:pt x="61" y="455"/>
                    </a:lnTo>
                    <a:lnTo>
                      <a:pt x="59" y="453"/>
                    </a:lnTo>
                    <a:lnTo>
                      <a:pt x="64" y="454"/>
                    </a:lnTo>
                    <a:lnTo>
                      <a:pt x="68" y="456"/>
                    </a:lnTo>
                    <a:lnTo>
                      <a:pt x="69" y="458"/>
                    </a:lnTo>
                    <a:lnTo>
                      <a:pt x="70" y="460"/>
                    </a:lnTo>
                    <a:lnTo>
                      <a:pt x="71" y="459"/>
                    </a:lnTo>
                    <a:lnTo>
                      <a:pt x="74" y="460"/>
                    </a:lnTo>
                    <a:lnTo>
                      <a:pt x="74" y="459"/>
                    </a:lnTo>
                    <a:lnTo>
                      <a:pt x="76" y="458"/>
                    </a:lnTo>
                    <a:lnTo>
                      <a:pt x="77" y="455"/>
                    </a:lnTo>
                    <a:lnTo>
                      <a:pt x="73" y="452"/>
                    </a:lnTo>
                    <a:lnTo>
                      <a:pt x="71" y="448"/>
                    </a:lnTo>
                    <a:lnTo>
                      <a:pt x="71" y="447"/>
                    </a:lnTo>
                    <a:lnTo>
                      <a:pt x="69" y="445"/>
                    </a:lnTo>
                    <a:lnTo>
                      <a:pt x="66" y="445"/>
                    </a:lnTo>
                    <a:lnTo>
                      <a:pt x="66" y="442"/>
                    </a:lnTo>
                    <a:lnTo>
                      <a:pt x="68" y="440"/>
                    </a:lnTo>
                    <a:lnTo>
                      <a:pt x="71" y="438"/>
                    </a:lnTo>
                    <a:lnTo>
                      <a:pt x="76" y="441"/>
                    </a:lnTo>
                    <a:lnTo>
                      <a:pt x="78" y="441"/>
                    </a:lnTo>
                    <a:lnTo>
                      <a:pt x="79" y="439"/>
                    </a:lnTo>
                    <a:lnTo>
                      <a:pt x="80" y="437"/>
                    </a:lnTo>
                    <a:lnTo>
                      <a:pt x="81" y="430"/>
                    </a:lnTo>
                    <a:lnTo>
                      <a:pt x="80" y="428"/>
                    </a:lnTo>
                    <a:lnTo>
                      <a:pt x="78" y="423"/>
                    </a:lnTo>
                    <a:lnTo>
                      <a:pt x="77" y="422"/>
                    </a:lnTo>
                    <a:lnTo>
                      <a:pt x="73" y="424"/>
                    </a:lnTo>
                    <a:lnTo>
                      <a:pt x="71" y="424"/>
                    </a:lnTo>
                    <a:lnTo>
                      <a:pt x="71" y="420"/>
                    </a:lnTo>
                    <a:lnTo>
                      <a:pt x="69" y="420"/>
                    </a:lnTo>
                    <a:lnTo>
                      <a:pt x="69" y="418"/>
                    </a:lnTo>
                    <a:lnTo>
                      <a:pt x="68" y="417"/>
                    </a:lnTo>
                    <a:lnTo>
                      <a:pt x="66" y="414"/>
                    </a:lnTo>
                    <a:lnTo>
                      <a:pt x="65" y="411"/>
                    </a:lnTo>
                    <a:lnTo>
                      <a:pt x="65" y="409"/>
                    </a:lnTo>
                    <a:lnTo>
                      <a:pt x="65" y="407"/>
                    </a:lnTo>
                    <a:lnTo>
                      <a:pt x="63" y="407"/>
                    </a:lnTo>
                    <a:lnTo>
                      <a:pt x="60" y="402"/>
                    </a:lnTo>
                    <a:lnTo>
                      <a:pt x="58" y="402"/>
                    </a:lnTo>
                    <a:lnTo>
                      <a:pt x="54" y="401"/>
                    </a:lnTo>
                    <a:lnTo>
                      <a:pt x="54" y="395"/>
                    </a:lnTo>
                    <a:lnTo>
                      <a:pt x="54" y="393"/>
                    </a:lnTo>
                    <a:lnTo>
                      <a:pt x="51" y="388"/>
                    </a:lnTo>
                    <a:lnTo>
                      <a:pt x="49" y="385"/>
                    </a:lnTo>
                    <a:lnTo>
                      <a:pt x="47" y="384"/>
                    </a:lnTo>
                    <a:lnTo>
                      <a:pt x="48" y="383"/>
                    </a:lnTo>
                    <a:lnTo>
                      <a:pt x="47" y="376"/>
                    </a:lnTo>
                    <a:lnTo>
                      <a:pt x="42" y="373"/>
                    </a:lnTo>
                    <a:lnTo>
                      <a:pt x="43" y="372"/>
                    </a:lnTo>
                    <a:lnTo>
                      <a:pt x="44" y="370"/>
                    </a:lnTo>
                    <a:lnTo>
                      <a:pt x="46" y="370"/>
                    </a:lnTo>
                    <a:lnTo>
                      <a:pt x="46" y="365"/>
                    </a:lnTo>
                    <a:lnTo>
                      <a:pt x="41" y="365"/>
                    </a:lnTo>
                    <a:lnTo>
                      <a:pt x="43" y="363"/>
                    </a:lnTo>
                    <a:lnTo>
                      <a:pt x="44" y="360"/>
                    </a:lnTo>
                    <a:lnTo>
                      <a:pt x="42" y="360"/>
                    </a:lnTo>
                    <a:lnTo>
                      <a:pt x="42" y="359"/>
                    </a:lnTo>
                    <a:lnTo>
                      <a:pt x="41" y="355"/>
                    </a:lnTo>
                    <a:lnTo>
                      <a:pt x="40" y="359"/>
                    </a:lnTo>
                    <a:lnTo>
                      <a:pt x="40" y="360"/>
                    </a:lnTo>
                    <a:lnTo>
                      <a:pt x="40" y="364"/>
                    </a:lnTo>
                    <a:lnTo>
                      <a:pt x="37" y="362"/>
                    </a:lnTo>
                    <a:lnTo>
                      <a:pt x="36" y="364"/>
                    </a:lnTo>
                    <a:lnTo>
                      <a:pt x="36" y="360"/>
                    </a:lnTo>
                    <a:lnTo>
                      <a:pt x="35" y="361"/>
                    </a:lnTo>
                    <a:lnTo>
                      <a:pt x="34" y="356"/>
                    </a:lnTo>
                    <a:lnTo>
                      <a:pt x="36" y="349"/>
                    </a:lnTo>
                    <a:lnTo>
                      <a:pt x="36" y="347"/>
                    </a:lnTo>
                    <a:lnTo>
                      <a:pt x="36" y="342"/>
                    </a:lnTo>
                    <a:lnTo>
                      <a:pt x="35" y="340"/>
                    </a:lnTo>
                    <a:lnTo>
                      <a:pt x="34" y="342"/>
                    </a:lnTo>
                    <a:lnTo>
                      <a:pt x="33" y="339"/>
                    </a:lnTo>
                    <a:lnTo>
                      <a:pt x="31" y="339"/>
                    </a:lnTo>
                    <a:lnTo>
                      <a:pt x="32" y="336"/>
                    </a:lnTo>
                    <a:lnTo>
                      <a:pt x="37" y="333"/>
                    </a:lnTo>
                    <a:lnTo>
                      <a:pt x="33" y="336"/>
                    </a:lnTo>
                    <a:lnTo>
                      <a:pt x="30" y="334"/>
                    </a:lnTo>
                    <a:lnTo>
                      <a:pt x="25" y="334"/>
                    </a:lnTo>
                    <a:lnTo>
                      <a:pt x="27" y="330"/>
                    </a:lnTo>
                    <a:lnTo>
                      <a:pt x="30" y="330"/>
                    </a:lnTo>
                    <a:lnTo>
                      <a:pt x="32" y="326"/>
                    </a:lnTo>
                    <a:lnTo>
                      <a:pt x="27" y="327"/>
                    </a:lnTo>
                    <a:lnTo>
                      <a:pt x="26" y="324"/>
                    </a:lnTo>
                    <a:lnTo>
                      <a:pt x="25" y="323"/>
                    </a:lnTo>
                    <a:lnTo>
                      <a:pt x="26" y="319"/>
                    </a:lnTo>
                    <a:lnTo>
                      <a:pt x="26" y="318"/>
                    </a:lnTo>
                    <a:lnTo>
                      <a:pt x="29" y="318"/>
                    </a:lnTo>
                    <a:lnTo>
                      <a:pt x="29" y="316"/>
                    </a:lnTo>
                    <a:lnTo>
                      <a:pt x="28" y="315"/>
                    </a:lnTo>
                    <a:lnTo>
                      <a:pt x="30" y="309"/>
                    </a:lnTo>
                    <a:lnTo>
                      <a:pt x="31" y="304"/>
                    </a:lnTo>
                    <a:lnTo>
                      <a:pt x="32" y="299"/>
                    </a:lnTo>
                    <a:lnTo>
                      <a:pt x="33" y="294"/>
                    </a:lnTo>
                    <a:lnTo>
                      <a:pt x="33" y="290"/>
                    </a:lnTo>
                    <a:lnTo>
                      <a:pt x="32" y="287"/>
                    </a:lnTo>
                    <a:lnTo>
                      <a:pt x="31" y="286"/>
                    </a:lnTo>
                    <a:lnTo>
                      <a:pt x="32" y="283"/>
                    </a:lnTo>
                    <a:lnTo>
                      <a:pt x="36" y="282"/>
                    </a:lnTo>
                    <a:lnTo>
                      <a:pt x="30" y="283"/>
                    </a:lnTo>
                    <a:lnTo>
                      <a:pt x="26" y="282"/>
                    </a:lnTo>
                    <a:lnTo>
                      <a:pt x="24" y="288"/>
                    </a:lnTo>
                    <a:lnTo>
                      <a:pt x="19" y="289"/>
                    </a:lnTo>
                    <a:lnTo>
                      <a:pt x="18" y="289"/>
                    </a:lnTo>
                    <a:lnTo>
                      <a:pt x="20" y="282"/>
                    </a:lnTo>
                    <a:lnTo>
                      <a:pt x="25" y="274"/>
                    </a:lnTo>
                    <a:lnTo>
                      <a:pt x="22" y="276"/>
                    </a:lnTo>
                    <a:lnTo>
                      <a:pt x="20" y="270"/>
                    </a:lnTo>
                    <a:lnTo>
                      <a:pt x="19" y="282"/>
                    </a:lnTo>
                    <a:lnTo>
                      <a:pt x="17" y="285"/>
                    </a:lnTo>
                    <a:lnTo>
                      <a:pt x="12" y="284"/>
                    </a:lnTo>
                    <a:lnTo>
                      <a:pt x="15" y="277"/>
                    </a:lnTo>
                    <a:lnTo>
                      <a:pt x="11" y="282"/>
                    </a:lnTo>
                    <a:lnTo>
                      <a:pt x="12" y="277"/>
                    </a:lnTo>
                    <a:lnTo>
                      <a:pt x="10" y="280"/>
                    </a:lnTo>
                    <a:lnTo>
                      <a:pt x="6" y="281"/>
                    </a:lnTo>
                    <a:lnTo>
                      <a:pt x="6" y="274"/>
                    </a:lnTo>
                    <a:lnTo>
                      <a:pt x="12" y="270"/>
                    </a:lnTo>
                    <a:lnTo>
                      <a:pt x="9" y="270"/>
                    </a:lnTo>
                    <a:lnTo>
                      <a:pt x="6" y="267"/>
                    </a:lnTo>
                    <a:lnTo>
                      <a:pt x="7" y="264"/>
                    </a:lnTo>
                    <a:lnTo>
                      <a:pt x="9" y="263"/>
                    </a:lnTo>
                    <a:lnTo>
                      <a:pt x="7" y="256"/>
                    </a:lnTo>
                    <a:lnTo>
                      <a:pt x="6" y="252"/>
                    </a:lnTo>
                    <a:lnTo>
                      <a:pt x="3" y="250"/>
                    </a:lnTo>
                    <a:lnTo>
                      <a:pt x="4" y="244"/>
                    </a:lnTo>
                    <a:lnTo>
                      <a:pt x="5" y="238"/>
                    </a:lnTo>
                    <a:lnTo>
                      <a:pt x="3" y="233"/>
                    </a:lnTo>
                    <a:lnTo>
                      <a:pt x="0" y="231"/>
                    </a:lnTo>
                    <a:lnTo>
                      <a:pt x="1" y="227"/>
                    </a:lnTo>
                    <a:lnTo>
                      <a:pt x="3" y="223"/>
                    </a:lnTo>
                    <a:lnTo>
                      <a:pt x="11" y="218"/>
                    </a:lnTo>
                    <a:lnTo>
                      <a:pt x="13" y="223"/>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66" name="Freeform 139"/>
              <p:cNvSpPr>
                <a:spLocks/>
              </p:cNvSpPr>
              <p:nvPr/>
            </p:nvSpPr>
            <p:spPr bwMode="auto">
              <a:xfrm>
                <a:off x="8988426" y="2170113"/>
                <a:ext cx="26987" cy="71438"/>
              </a:xfrm>
              <a:custGeom>
                <a:avLst/>
                <a:gdLst>
                  <a:gd name="T0" fmla="*/ 2147483647 w 17"/>
                  <a:gd name="T1" fmla="*/ 0 h 45"/>
                  <a:gd name="T2" fmla="*/ 2147483647 w 17"/>
                  <a:gd name="T3" fmla="*/ 2147483647 h 45"/>
                  <a:gd name="T4" fmla="*/ 2147483647 w 17"/>
                  <a:gd name="T5" fmla="*/ 2147483647 h 45"/>
                  <a:gd name="T6" fmla="*/ 2147483647 w 17"/>
                  <a:gd name="T7" fmla="*/ 2147483647 h 45"/>
                  <a:gd name="T8" fmla="*/ 2147483647 w 17"/>
                  <a:gd name="T9" fmla="*/ 2147483647 h 45"/>
                  <a:gd name="T10" fmla="*/ 2147483647 w 17"/>
                  <a:gd name="T11" fmla="*/ 2147483647 h 45"/>
                  <a:gd name="T12" fmla="*/ 2147483647 w 17"/>
                  <a:gd name="T13" fmla="*/ 2147483647 h 45"/>
                  <a:gd name="T14" fmla="*/ 0 w 17"/>
                  <a:gd name="T15" fmla="*/ 2147483647 h 45"/>
                  <a:gd name="T16" fmla="*/ 2147483647 w 17"/>
                  <a:gd name="T17" fmla="*/ 2147483647 h 45"/>
                  <a:gd name="T18" fmla="*/ 2147483647 w 17"/>
                  <a:gd name="T19" fmla="*/ 2147483647 h 45"/>
                  <a:gd name="T20" fmla="*/ 2147483647 w 17"/>
                  <a:gd name="T21" fmla="*/ 2147483647 h 45"/>
                  <a:gd name="T22" fmla="*/ 2147483647 w 17"/>
                  <a:gd name="T23" fmla="*/ 2147483647 h 45"/>
                  <a:gd name="T24" fmla="*/ 2147483647 w 17"/>
                  <a:gd name="T25" fmla="*/ 2147483647 h 45"/>
                  <a:gd name="T26" fmla="*/ 2147483647 w 17"/>
                  <a:gd name="T27" fmla="*/ 2147483647 h 45"/>
                  <a:gd name="T28" fmla="*/ 2147483647 w 17"/>
                  <a:gd name="T29" fmla="*/ 2147483647 h 45"/>
                  <a:gd name="T30" fmla="*/ 2147483647 w 17"/>
                  <a:gd name="T31" fmla="*/ 2147483647 h 45"/>
                  <a:gd name="T32" fmla="*/ 2147483647 w 17"/>
                  <a:gd name="T33" fmla="*/ 2147483647 h 45"/>
                  <a:gd name="T34" fmla="*/ 2147483647 w 17"/>
                  <a:gd name="T35" fmla="*/ 2147483647 h 45"/>
                  <a:gd name="T36" fmla="*/ 2147483647 w 17"/>
                  <a:gd name="T37" fmla="*/ 2147483647 h 45"/>
                  <a:gd name="T38" fmla="*/ 2147483647 w 17"/>
                  <a:gd name="T39" fmla="*/ 2147483647 h 45"/>
                  <a:gd name="T40" fmla="*/ 2147483647 w 17"/>
                  <a:gd name="T41" fmla="*/ 2147483647 h 45"/>
                  <a:gd name="T42" fmla="*/ 2147483647 w 17"/>
                  <a:gd name="T43" fmla="*/ 2147483647 h 45"/>
                  <a:gd name="T44" fmla="*/ 2147483647 w 17"/>
                  <a:gd name="T45" fmla="*/ 2147483647 h 45"/>
                  <a:gd name="T46" fmla="*/ 2147483647 w 17"/>
                  <a:gd name="T47" fmla="*/ 2147483647 h 45"/>
                  <a:gd name="T48" fmla="*/ 2147483647 w 17"/>
                  <a:gd name="T49" fmla="*/ 2147483647 h 45"/>
                  <a:gd name="T50" fmla="*/ 2147483647 w 17"/>
                  <a:gd name="T51" fmla="*/ 214748364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45"/>
                  <a:gd name="T80" fmla="*/ 17 w 17"/>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45">
                    <a:moveTo>
                      <a:pt x="8" y="0"/>
                    </a:moveTo>
                    <a:lnTo>
                      <a:pt x="8" y="10"/>
                    </a:lnTo>
                    <a:lnTo>
                      <a:pt x="5" y="11"/>
                    </a:lnTo>
                    <a:lnTo>
                      <a:pt x="8" y="12"/>
                    </a:lnTo>
                    <a:lnTo>
                      <a:pt x="5" y="13"/>
                    </a:lnTo>
                    <a:lnTo>
                      <a:pt x="5" y="16"/>
                    </a:lnTo>
                    <a:lnTo>
                      <a:pt x="0" y="17"/>
                    </a:lnTo>
                    <a:lnTo>
                      <a:pt x="1" y="20"/>
                    </a:lnTo>
                    <a:lnTo>
                      <a:pt x="3" y="23"/>
                    </a:lnTo>
                    <a:lnTo>
                      <a:pt x="3" y="24"/>
                    </a:lnTo>
                    <a:lnTo>
                      <a:pt x="1" y="24"/>
                    </a:lnTo>
                    <a:lnTo>
                      <a:pt x="1" y="26"/>
                    </a:lnTo>
                    <a:lnTo>
                      <a:pt x="1" y="28"/>
                    </a:lnTo>
                    <a:lnTo>
                      <a:pt x="7" y="29"/>
                    </a:lnTo>
                    <a:lnTo>
                      <a:pt x="7" y="30"/>
                    </a:lnTo>
                    <a:lnTo>
                      <a:pt x="5" y="31"/>
                    </a:lnTo>
                    <a:lnTo>
                      <a:pt x="5" y="32"/>
                    </a:lnTo>
                    <a:lnTo>
                      <a:pt x="7" y="36"/>
                    </a:lnTo>
                    <a:lnTo>
                      <a:pt x="8" y="35"/>
                    </a:lnTo>
                    <a:lnTo>
                      <a:pt x="14" y="36"/>
                    </a:lnTo>
                    <a:lnTo>
                      <a:pt x="16" y="36"/>
                    </a:lnTo>
                    <a:lnTo>
                      <a:pt x="16" y="38"/>
                    </a:lnTo>
                    <a:lnTo>
                      <a:pt x="14" y="42"/>
                    </a:lnTo>
                    <a:lnTo>
                      <a:pt x="12" y="43"/>
                    </a:lnTo>
                    <a:lnTo>
                      <a:pt x="8" y="44"/>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367" name="Freeform 140"/>
              <p:cNvSpPr>
                <a:spLocks/>
              </p:cNvSpPr>
              <p:nvPr/>
            </p:nvSpPr>
            <p:spPr bwMode="auto">
              <a:xfrm>
                <a:off x="8675688" y="2538413"/>
                <a:ext cx="120650" cy="139700"/>
              </a:xfrm>
              <a:custGeom>
                <a:avLst/>
                <a:gdLst>
                  <a:gd name="T0" fmla="*/ 2147483647 w 76"/>
                  <a:gd name="T1" fmla="*/ 2147483647 h 88"/>
                  <a:gd name="T2" fmla="*/ 2147483647 w 76"/>
                  <a:gd name="T3" fmla="*/ 2147483647 h 88"/>
                  <a:gd name="T4" fmla="*/ 2147483647 w 76"/>
                  <a:gd name="T5" fmla="*/ 2147483647 h 88"/>
                  <a:gd name="T6" fmla="*/ 2147483647 w 76"/>
                  <a:gd name="T7" fmla="*/ 2147483647 h 88"/>
                  <a:gd name="T8" fmla="*/ 2147483647 w 76"/>
                  <a:gd name="T9" fmla="*/ 2147483647 h 88"/>
                  <a:gd name="T10" fmla="*/ 2147483647 w 76"/>
                  <a:gd name="T11" fmla="*/ 2147483647 h 88"/>
                  <a:gd name="T12" fmla="*/ 2147483647 w 76"/>
                  <a:gd name="T13" fmla="*/ 2147483647 h 88"/>
                  <a:gd name="T14" fmla="*/ 2147483647 w 76"/>
                  <a:gd name="T15" fmla="*/ 2147483647 h 88"/>
                  <a:gd name="T16" fmla="*/ 2147483647 w 76"/>
                  <a:gd name="T17" fmla="*/ 2147483647 h 88"/>
                  <a:gd name="T18" fmla="*/ 2147483647 w 76"/>
                  <a:gd name="T19" fmla="*/ 2147483647 h 88"/>
                  <a:gd name="T20" fmla="*/ 2147483647 w 76"/>
                  <a:gd name="T21" fmla="*/ 2147483647 h 88"/>
                  <a:gd name="T22" fmla="*/ 2147483647 w 76"/>
                  <a:gd name="T23" fmla="*/ 2147483647 h 88"/>
                  <a:gd name="T24" fmla="*/ 2147483647 w 76"/>
                  <a:gd name="T25" fmla="*/ 2147483647 h 88"/>
                  <a:gd name="T26" fmla="*/ 2147483647 w 76"/>
                  <a:gd name="T27" fmla="*/ 2147483647 h 88"/>
                  <a:gd name="T28" fmla="*/ 2147483647 w 76"/>
                  <a:gd name="T29" fmla="*/ 2147483647 h 88"/>
                  <a:gd name="T30" fmla="*/ 2147483647 w 76"/>
                  <a:gd name="T31" fmla="*/ 2147483647 h 88"/>
                  <a:gd name="T32" fmla="*/ 2147483647 w 76"/>
                  <a:gd name="T33" fmla="*/ 2147483647 h 88"/>
                  <a:gd name="T34" fmla="*/ 2147483647 w 76"/>
                  <a:gd name="T35" fmla="*/ 2147483647 h 88"/>
                  <a:gd name="T36" fmla="*/ 2147483647 w 76"/>
                  <a:gd name="T37" fmla="*/ 2147483647 h 88"/>
                  <a:gd name="T38" fmla="*/ 2147483647 w 76"/>
                  <a:gd name="T39" fmla="*/ 2147483647 h 88"/>
                  <a:gd name="T40" fmla="*/ 2147483647 w 76"/>
                  <a:gd name="T41" fmla="*/ 2147483647 h 88"/>
                  <a:gd name="T42" fmla="*/ 2147483647 w 76"/>
                  <a:gd name="T43" fmla="*/ 2147483647 h 88"/>
                  <a:gd name="T44" fmla="*/ 2147483647 w 76"/>
                  <a:gd name="T45" fmla="*/ 2147483647 h 88"/>
                  <a:gd name="T46" fmla="*/ 2147483647 w 76"/>
                  <a:gd name="T47" fmla="*/ 2147483647 h 88"/>
                  <a:gd name="T48" fmla="*/ 2147483647 w 76"/>
                  <a:gd name="T49" fmla="*/ 2147483647 h 88"/>
                  <a:gd name="T50" fmla="*/ 2147483647 w 76"/>
                  <a:gd name="T51" fmla="*/ 2147483647 h 88"/>
                  <a:gd name="T52" fmla="*/ 2147483647 w 76"/>
                  <a:gd name="T53" fmla="*/ 2147483647 h 88"/>
                  <a:gd name="T54" fmla="*/ 2147483647 w 76"/>
                  <a:gd name="T55" fmla="*/ 2147483647 h 88"/>
                  <a:gd name="T56" fmla="*/ 2147483647 w 76"/>
                  <a:gd name="T57" fmla="*/ 0 h 88"/>
                  <a:gd name="T58" fmla="*/ 2147483647 w 76"/>
                  <a:gd name="T59" fmla="*/ 2147483647 h 88"/>
                  <a:gd name="T60" fmla="*/ 2147483647 w 76"/>
                  <a:gd name="T61" fmla="*/ 2147483647 h 88"/>
                  <a:gd name="T62" fmla="*/ 2147483647 w 76"/>
                  <a:gd name="T63" fmla="*/ 2147483647 h 88"/>
                  <a:gd name="T64" fmla="*/ 2147483647 w 76"/>
                  <a:gd name="T65" fmla="*/ 2147483647 h 88"/>
                  <a:gd name="T66" fmla="*/ 2147483647 w 76"/>
                  <a:gd name="T67" fmla="*/ 2147483647 h 88"/>
                  <a:gd name="T68" fmla="*/ 2147483647 w 76"/>
                  <a:gd name="T69" fmla="*/ 2147483647 h 88"/>
                  <a:gd name="T70" fmla="*/ 2147483647 w 76"/>
                  <a:gd name="T71" fmla="*/ 2147483647 h 88"/>
                  <a:gd name="T72" fmla="*/ 2147483647 w 76"/>
                  <a:gd name="T73" fmla="*/ 2147483647 h 88"/>
                  <a:gd name="T74" fmla="*/ 2147483647 w 76"/>
                  <a:gd name="T75" fmla="*/ 2147483647 h 88"/>
                  <a:gd name="T76" fmla="*/ 2147483647 w 76"/>
                  <a:gd name="T77" fmla="*/ 2147483647 h 88"/>
                  <a:gd name="T78" fmla="*/ 2147483647 w 76"/>
                  <a:gd name="T79" fmla="*/ 2147483647 h 88"/>
                  <a:gd name="T80" fmla="*/ 2147483647 w 76"/>
                  <a:gd name="T81" fmla="*/ 2147483647 h 88"/>
                  <a:gd name="T82" fmla="*/ 2147483647 w 76"/>
                  <a:gd name="T83" fmla="*/ 2147483647 h 88"/>
                  <a:gd name="T84" fmla="*/ 2147483647 w 76"/>
                  <a:gd name="T85" fmla="*/ 2147483647 h 88"/>
                  <a:gd name="T86" fmla="*/ 2147483647 w 76"/>
                  <a:gd name="T87" fmla="*/ 2147483647 h 88"/>
                  <a:gd name="T88" fmla="*/ 2147483647 w 76"/>
                  <a:gd name="T89" fmla="*/ 2147483647 h 88"/>
                  <a:gd name="T90" fmla="*/ 2147483647 w 76"/>
                  <a:gd name="T91" fmla="*/ 2147483647 h 88"/>
                  <a:gd name="T92" fmla="*/ 2147483647 w 76"/>
                  <a:gd name="T93" fmla="*/ 2147483647 h 88"/>
                  <a:gd name="T94" fmla="*/ 2147483647 w 76"/>
                  <a:gd name="T95" fmla="*/ 2147483647 h 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
                  <a:gd name="T145" fmla="*/ 0 h 88"/>
                  <a:gd name="T146" fmla="*/ 76 w 76"/>
                  <a:gd name="T147" fmla="*/ 88 h 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 h="88">
                    <a:moveTo>
                      <a:pt x="19" y="31"/>
                    </a:moveTo>
                    <a:lnTo>
                      <a:pt x="15" y="35"/>
                    </a:lnTo>
                    <a:lnTo>
                      <a:pt x="14" y="39"/>
                    </a:lnTo>
                    <a:lnTo>
                      <a:pt x="12" y="44"/>
                    </a:lnTo>
                    <a:lnTo>
                      <a:pt x="13" y="46"/>
                    </a:lnTo>
                    <a:lnTo>
                      <a:pt x="12" y="49"/>
                    </a:lnTo>
                    <a:lnTo>
                      <a:pt x="8" y="49"/>
                    </a:lnTo>
                    <a:lnTo>
                      <a:pt x="6" y="58"/>
                    </a:lnTo>
                    <a:lnTo>
                      <a:pt x="11" y="64"/>
                    </a:lnTo>
                    <a:lnTo>
                      <a:pt x="13" y="63"/>
                    </a:lnTo>
                    <a:lnTo>
                      <a:pt x="14" y="65"/>
                    </a:lnTo>
                    <a:lnTo>
                      <a:pt x="12" y="68"/>
                    </a:lnTo>
                    <a:lnTo>
                      <a:pt x="9" y="71"/>
                    </a:lnTo>
                    <a:lnTo>
                      <a:pt x="6" y="77"/>
                    </a:lnTo>
                    <a:lnTo>
                      <a:pt x="1" y="80"/>
                    </a:lnTo>
                    <a:lnTo>
                      <a:pt x="0" y="83"/>
                    </a:lnTo>
                    <a:lnTo>
                      <a:pt x="0" y="85"/>
                    </a:lnTo>
                    <a:lnTo>
                      <a:pt x="1" y="86"/>
                    </a:lnTo>
                    <a:lnTo>
                      <a:pt x="6" y="84"/>
                    </a:lnTo>
                    <a:lnTo>
                      <a:pt x="9" y="82"/>
                    </a:lnTo>
                    <a:lnTo>
                      <a:pt x="12" y="77"/>
                    </a:lnTo>
                    <a:lnTo>
                      <a:pt x="12" y="83"/>
                    </a:lnTo>
                    <a:lnTo>
                      <a:pt x="8" y="86"/>
                    </a:lnTo>
                    <a:lnTo>
                      <a:pt x="9" y="87"/>
                    </a:lnTo>
                    <a:lnTo>
                      <a:pt x="14" y="86"/>
                    </a:lnTo>
                    <a:lnTo>
                      <a:pt x="16" y="81"/>
                    </a:lnTo>
                    <a:lnTo>
                      <a:pt x="14" y="80"/>
                    </a:lnTo>
                    <a:lnTo>
                      <a:pt x="19" y="77"/>
                    </a:lnTo>
                    <a:lnTo>
                      <a:pt x="25" y="76"/>
                    </a:lnTo>
                    <a:lnTo>
                      <a:pt x="27" y="71"/>
                    </a:lnTo>
                    <a:lnTo>
                      <a:pt x="25" y="70"/>
                    </a:lnTo>
                    <a:lnTo>
                      <a:pt x="28" y="70"/>
                    </a:lnTo>
                    <a:lnTo>
                      <a:pt x="30" y="66"/>
                    </a:lnTo>
                    <a:lnTo>
                      <a:pt x="34" y="65"/>
                    </a:lnTo>
                    <a:lnTo>
                      <a:pt x="36" y="66"/>
                    </a:lnTo>
                    <a:lnTo>
                      <a:pt x="34" y="72"/>
                    </a:lnTo>
                    <a:lnTo>
                      <a:pt x="38" y="76"/>
                    </a:lnTo>
                    <a:lnTo>
                      <a:pt x="43" y="69"/>
                    </a:lnTo>
                    <a:lnTo>
                      <a:pt x="44" y="65"/>
                    </a:lnTo>
                    <a:lnTo>
                      <a:pt x="48" y="64"/>
                    </a:lnTo>
                    <a:lnTo>
                      <a:pt x="48" y="63"/>
                    </a:lnTo>
                    <a:lnTo>
                      <a:pt x="50" y="61"/>
                    </a:lnTo>
                    <a:lnTo>
                      <a:pt x="52" y="63"/>
                    </a:lnTo>
                    <a:lnTo>
                      <a:pt x="57" y="59"/>
                    </a:lnTo>
                    <a:lnTo>
                      <a:pt x="57" y="53"/>
                    </a:lnTo>
                    <a:lnTo>
                      <a:pt x="59" y="54"/>
                    </a:lnTo>
                    <a:lnTo>
                      <a:pt x="58" y="60"/>
                    </a:lnTo>
                    <a:lnTo>
                      <a:pt x="60" y="59"/>
                    </a:lnTo>
                    <a:lnTo>
                      <a:pt x="65" y="54"/>
                    </a:lnTo>
                    <a:lnTo>
                      <a:pt x="66" y="52"/>
                    </a:lnTo>
                    <a:lnTo>
                      <a:pt x="66" y="51"/>
                    </a:lnTo>
                    <a:lnTo>
                      <a:pt x="66" y="50"/>
                    </a:lnTo>
                    <a:lnTo>
                      <a:pt x="66" y="48"/>
                    </a:lnTo>
                    <a:lnTo>
                      <a:pt x="69" y="48"/>
                    </a:lnTo>
                    <a:lnTo>
                      <a:pt x="69" y="46"/>
                    </a:lnTo>
                    <a:lnTo>
                      <a:pt x="71" y="41"/>
                    </a:lnTo>
                    <a:lnTo>
                      <a:pt x="72" y="36"/>
                    </a:lnTo>
                    <a:lnTo>
                      <a:pt x="71" y="33"/>
                    </a:lnTo>
                    <a:lnTo>
                      <a:pt x="71" y="31"/>
                    </a:lnTo>
                    <a:lnTo>
                      <a:pt x="72" y="31"/>
                    </a:lnTo>
                    <a:lnTo>
                      <a:pt x="74" y="29"/>
                    </a:lnTo>
                    <a:lnTo>
                      <a:pt x="75" y="23"/>
                    </a:lnTo>
                    <a:lnTo>
                      <a:pt x="73" y="22"/>
                    </a:lnTo>
                    <a:lnTo>
                      <a:pt x="72" y="27"/>
                    </a:lnTo>
                    <a:lnTo>
                      <a:pt x="70" y="30"/>
                    </a:lnTo>
                    <a:lnTo>
                      <a:pt x="68" y="24"/>
                    </a:lnTo>
                    <a:lnTo>
                      <a:pt x="70" y="20"/>
                    </a:lnTo>
                    <a:lnTo>
                      <a:pt x="72" y="17"/>
                    </a:lnTo>
                    <a:lnTo>
                      <a:pt x="74" y="12"/>
                    </a:lnTo>
                    <a:lnTo>
                      <a:pt x="72" y="9"/>
                    </a:lnTo>
                    <a:lnTo>
                      <a:pt x="74" y="5"/>
                    </a:lnTo>
                    <a:lnTo>
                      <a:pt x="71" y="9"/>
                    </a:lnTo>
                    <a:lnTo>
                      <a:pt x="70" y="8"/>
                    </a:lnTo>
                    <a:lnTo>
                      <a:pt x="70" y="4"/>
                    </a:lnTo>
                    <a:lnTo>
                      <a:pt x="69" y="3"/>
                    </a:lnTo>
                    <a:lnTo>
                      <a:pt x="68" y="8"/>
                    </a:lnTo>
                    <a:lnTo>
                      <a:pt x="66" y="6"/>
                    </a:lnTo>
                    <a:lnTo>
                      <a:pt x="64" y="5"/>
                    </a:lnTo>
                    <a:lnTo>
                      <a:pt x="63" y="3"/>
                    </a:lnTo>
                    <a:lnTo>
                      <a:pt x="61" y="4"/>
                    </a:lnTo>
                    <a:lnTo>
                      <a:pt x="62" y="6"/>
                    </a:lnTo>
                    <a:lnTo>
                      <a:pt x="60" y="6"/>
                    </a:lnTo>
                    <a:lnTo>
                      <a:pt x="59" y="4"/>
                    </a:lnTo>
                    <a:lnTo>
                      <a:pt x="60" y="2"/>
                    </a:lnTo>
                    <a:lnTo>
                      <a:pt x="61" y="3"/>
                    </a:lnTo>
                    <a:lnTo>
                      <a:pt x="62" y="1"/>
                    </a:lnTo>
                    <a:lnTo>
                      <a:pt x="59" y="0"/>
                    </a:lnTo>
                    <a:lnTo>
                      <a:pt x="56" y="0"/>
                    </a:lnTo>
                    <a:lnTo>
                      <a:pt x="53" y="2"/>
                    </a:lnTo>
                    <a:lnTo>
                      <a:pt x="52" y="3"/>
                    </a:lnTo>
                    <a:lnTo>
                      <a:pt x="53" y="6"/>
                    </a:lnTo>
                    <a:lnTo>
                      <a:pt x="53" y="8"/>
                    </a:lnTo>
                    <a:lnTo>
                      <a:pt x="52" y="8"/>
                    </a:lnTo>
                    <a:lnTo>
                      <a:pt x="53" y="10"/>
                    </a:lnTo>
                    <a:lnTo>
                      <a:pt x="50" y="12"/>
                    </a:lnTo>
                    <a:lnTo>
                      <a:pt x="48" y="11"/>
                    </a:lnTo>
                    <a:lnTo>
                      <a:pt x="49" y="8"/>
                    </a:lnTo>
                    <a:lnTo>
                      <a:pt x="47" y="7"/>
                    </a:lnTo>
                    <a:lnTo>
                      <a:pt x="46" y="4"/>
                    </a:lnTo>
                    <a:lnTo>
                      <a:pt x="45" y="2"/>
                    </a:lnTo>
                    <a:lnTo>
                      <a:pt x="43" y="4"/>
                    </a:lnTo>
                    <a:lnTo>
                      <a:pt x="39" y="5"/>
                    </a:lnTo>
                    <a:lnTo>
                      <a:pt x="40" y="7"/>
                    </a:lnTo>
                    <a:lnTo>
                      <a:pt x="42" y="9"/>
                    </a:lnTo>
                    <a:lnTo>
                      <a:pt x="40" y="11"/>
                    </a:lnTo>
                    <a:lnTo>
                      <a:pt x="38" y="10"/>
                    </a:lnTo>
                    <a:lnTo>
                      <a:pt x="37" y="12"/>
                    </a:lnTo>
                    <a:lnTo>
                      <a:pt x="36" y="10"/>
                    </a:lnTo>
                    <a:lnTo>
                      <a:pt x="36" y="6"/>
                    </a:lnTo>
                    <a:lnTo>
                      <a:pt x="33" y="6"/>
                    </a:lnTo>
                    <a:lnTo>
                      <a:pt x="34" y="10"/>
                    </a:lnTo>
                    <a:lnTo>
                      <a:pt x="35" y="12"/>
                    </a:lnTo>
                    <a:lnTo>
                      <a:pt x="33" y="12"/>
                    </a:lnTo>
                    <a:lnTo>
                      <a:pt x="31" y="12"/>
                    </a:lnTo>
                    <a:lnTo>
                      <a:pt x="31" y="13"/>
                    </a:lnTo>
                    <a:lnTo>
                      <a:pt x="34" y="15"/>
                    </a:lnTo>
                    <a:lnTo>
                      <a:pt x="35" y="17"/>
                    </a:lnTo>
                    <a:lnTo>
                      <a:pt x="33" y="17"/>
                    </a:lnTo>
                    <a:lnTo>
                      <a:pt x="34" y="18"/>
                    </a:lnTo>
                    <a:lnTo>
                      <a:pt x="35" y="20"/>
                    </a:lnTo>
                    <a:lnTo>
                      <a:pt x="34" y="21"/>
                    </a:lnTo>
                    <a:lnTo>
                      <a:pt x="36" y="27"/>
                    </a:lnTo>
                    <a:lnTo>
                      <a:pt x="38" y="32"/>
                    </a:lnTo>
                    <a:lnTo>
                      <a:pt x="39" y="36"/>
                    </a:lnTo>
                    <a:lnTo>
                      <a:pt x="39" y="39"/>
                    </a:lnTo>
                    <a:lnTo>
                      <a:pt x="40" y="42"/>
                    </a:lnTo>
                    <a:lnTo>
                      <a:pt x="39" y="43"/>
                    </a:lnTo>
                    <a:lnTo>
                      <a:pt x="38" y="43"/>
                    </a:lnTo>
                    <a:lnTo>
                      <a:pt x="37" y="44"/>
                    </a:lnTo>
                    <a:lnTo>
                      <a:pt x="36" y="42"/>
                    </a:lnTo>
                    <a:lnTo>
                      <a:pt x="35" y="43"/>
                    </a:lnTo>
                    <a:lnTo>
                      <a:pt x="32" y="38"/>
                    </a:lnTo>
                    <a:lnTo>
                      <a:pt x="30" y="37"/>
                    </a:lnTo>
                    <a:lnTo>
                      <a:pt x="32" y="37"/>
                    </a:lnTo>
                    <a:lnTo>
                      <a:pt x="33" y="36"/>
                    </a:lnTo>
                    <a:lnTo>
                      <a:pt x="32" y="33"/>
                    </a:lnTo>
                    <a:lnTo>
                      <a:pt x="30" y="34"/>
                    </a:lnTo>
                    <a:lnTo>
                      <a:pt x="29" y="31"/>
                    </a:lnTo>
                    <a:lnTo>
                      <a:pt x="29" y="30"/>
                    </a:lnTo>
                    <a:lnTo>
                      <a:pt x="25" y="31"/>
                    </a:lnTo>
                    <a:lnTo>
                      <a:pt x="24" y="30"/>
                    </a:lnTo>
                    <a:lnTo>
                      <a:pt x="24" y="27"/>
                    </a:lnTo>
                    <a:lnTo>
                      <a:pt x="23" y="26"/>
                    </a:lnTo>
                    <a:lnTo>
                      <a:pt x="19" y="29"/>
                    </a:lnTo>
                    <a:lnTo>
                      <a:pt x="21" y="31"/>
                    </a:lnTo>
                    <a:lnTo>
                      <a:pt x="19" y="31"/>
                    </a:lnTo>
                  </a:path>
                </a:pathLst>
              </a:custGeom>
              <a:noFill/>
              <a:ln w="12700" cap="rnd" cmpd="sng">
                <a:solidFill>
                  <a:srgbClr val="000000"/>
                </a:solidFill>
                <a:prstDash val="solid"/>
                <a:round/>
                <a:headEnd/>
                <a:tailEnd/>
              </a:ln>
            </p:spPr>
            <p:txBody>
              <a:bodyPr/>
              <a:lstStyle/>
              <a:p>
                <a:endParaRPr lang="da-DK" dirty="0"/>
              </a:p>
            </p:txBody>
          </p:sp>
          <p:sp>
            <p:nvSpPr>
              <p:cNvPr id="11368" name="Freeform 141"/>
              <p:cNvSpPr>
                <a:spLocks/>
              </p:cNvSpPr>
              <p:nvPr/>
            </p:nvSpPr>
            <p:spPr bwMode="auto">
              <a:xfrm>
                <a:off x="8799513" y="2613025"/>
                <a:ext cx="58737" cy="139700"/>
              </a:xfrm>
              <a:custGeom>
                <a:avLst/>
                <a:gdLst>
                  <a:gd name="T0" fmla="*/ 0 w 37"/>
                  <a:gd name="T1" fmla="*/ 2147483647 h 88"/>
                  <a:gd name="T2" fmla="*/ 2147483647 w 37"/>
                  <a:gd name="T3" fmla="*/ 2147483647 h 88"/>
                  <a:gd name="T4" fmla="*/ 2147483647 w 37"/>
                  <a:gd name="T5" fmla="*/ 2147483647 h 88"/>
                  <a:gd name="T6" fmla="*/ 2147483647 w 37"/>
                  <a:gd name="T7" fmla="*/ 2147483647 h 88"/>
                  <a:gd name="T8" fmla="*/ 2147483647 w 37"/>
                  <a:gd name="T9" fmla="*/ 2147483647 h 88"/>
                  <a:gd name="T10" fmla="*/ 2147483647 w 37"/>
                  <a:gd name="T11" fmla="*/ 2147483647 h 88"/>
                  <a:gd name="T12" fmla="*/ 2147483647 w 37"/>
                  <a:gd name="T13" fmla="*/ 2147483647 h 88"/>
                  <a:gd name="T14" fmla="*/ 2147483647 w 37"/>
                  <a:gd name="T15" fmla="*/ 2147483647 h 88"/>
                  <a:gd name="T16" fmla="*/ 2147483647 w 37"/>
                  <a:gd name="T17" fmla="*/ 2147483647 h 88"/>
                  <a:gd name="T18" fmla="*/ 2147483647 w 37"/>
                  <a:gd name="T19" fmla="*/ 2147483647 h 88"/>
                  <a:gd name="T20" fmla="*/ 2147483647 w 37"/>
                  <a:gd name="T21" fmla="*/ 2147483647 h 88"/>
                  <a:gd name="T22" fmla="*/ 2147483647 w 37"/>
                  <a:gd name="T23" fmla="*/ 2147483647 h 88"/>
                  <a:gd name="T24" fmla="*/ 2147483647 w 37"/>
                  <a:gd name="T25" fmla="*/ 2147483647 h 88"/>
                  <a:gd name="T26" fmla="*/ 2147483647 w 37"/>
                  <a:gd name="T27" fmla="*/ 2147483647 h 88"/>
                  <a:gd name="T28" fmla="*/ 2147483647 w 37"/>
                  <a:gd name="T29" fmla="*/ 2147483647 h 88"/>
                  <a:gd name="T30" fmla="*/ 2147483647 w 37"/>
                  <a:gd name="T31" fmla="*/ 2147483647 h 88"/>
                  <a:gd name="T32" fmla="*/ 2147483647 w 37"/>
                  <a:gd name="T33" fmla="*/ 2147483647 h 88"/>
                  <a:gd name="T34" fmla="*/ 2147483647 w 37"/>
                  <a:gd name="T35" fmla="*/ 2147483647 h 88"/>
                  <a:gd name="T36" fmla="*/ 2147483647 w 37"/>
                  <a:gd name="T37" fmla="*/ 2147483647 h 88"/>
                  <a:gd name="T38" fmla="*/ 2147483647 w 37"/>
                  <a:gd name="T39" fmla="*/ 2147483647 h 88"/>
                  <a:gd name="T40" fmla="*/ 2147483647 w 37"/>
                  <a:gd name="T41" fmla="*/ 2147483647 h 88"/>
                  <a:gd name="T42" fmla="*/ 2147483647 w 37"/>
                  <a:gd name="T43" fmla="*/ 2147483647 h 88"/>
                  <a:gd name="T44" fmla="*/ 2147483647 w 37"/>
                  <a:gd name="T45" fmla="*/ 2147483647 h 88"/>
                  <a:gd name="T46" fmla="*/ 2147483647 w 37"/>
                  <a:gd name="T47" fmla="*/ 0 h 88"/>
                  <a:gd name="T48" fmla="*/ 2147483647 w 37"/>
                  <a:gd name="T49" fmla="*/ 2147483647 h 88"/>
                  <a:gd name="T50" fmla="*/ 2147483647 w 37"/>
                  <a:gd name="T51" fmla="*/ 2147483647 h 88"/>
                  <a:gd name="T52" fmla="*/ 2147483647 w 37"/>
                  <a:gd name="T53" fmla="*/ 2147483647 h 88"/>
                  <a:gd name="T54" fmla="*/ 2147483647 w 37"/>
                  <a:gd name="T55" fmla="*/ 2147483647 h 88"/>
                  <a:gd name="T56" fmla="*/ 2147483647 w 37"/>
                  <a:gd name="T57" fmla="*/ 2147483647 h 88"/>
                  <a:gd name="T58" fmla="*/ 2147483647 w 37"/>
                  <a:gd name="T59" fmla="*/ 2147483647 h 88"/>
                  <a:gd name="T60" fmla="*/ 2147483647 w 37"/>
                  <a:gd name="T61" fmla="*/ 2147483647 h 88"/>
                  <a:gd name="T62" fmla="*/ 2147483647 w 37"/>
                  <a:gd name="T63" fmla="*/ 2147483647 h 88"/>
                  <a:gd name="T64" fmla="*/ 2147483647 w 37"/>
                  <a:gd name="T65" fmla="*/ 2147483647 h 88"/>
                  <a:gd name="T66" fmla="*/ 2147483647 w 37"/>
                  <a:gd name="T67" fmla="*/ 2147483647 h 88"/>
                  <a:gd name="T68" fmla="*/ 2147483647 w 37"/>
                  <a:gd name="T69" fmla="*/ 2147483647 h 88"/>
                  <a:gd name="T70" fmla="*/ 2147483647 w 37"/>
                  <a:gd name="T71" fmla="*/ 2147483647 h 88"/>
                  <a:gd name="T72" fmla="*/ 2147483647 w 37"/>
                  <a:gd name="T73" fmla="*/ 2147483647 h 88"/>
                  <a:gd name="T74" fmla="*/ 2147483647 w 37"/>
                  <a:gd name="T75" fmla="*/ 2147483647 h 88"/>
                  <a:gd name="T76" fmla="*/ 2147483647 w 37"/>
                  <a:gd name="T77" fmla="*/ 2147483647 h 88"/>
                  <a:gd name="T78" fmla="*/ 2147483647 w 37"/>
                  <a:gd name="T79" fmla="*/ 2147483647 h 88"/>
                  <a:gd name="T80" fmla="*/ 0 w 37"/>
                  <a:gd name="T81" fmla="*/ 2147483647 h 88"/>
                  <a:gd name="T82" fmla="*/ 0 w 37"/>
                  <a:gd name="T83" fmla="*/ 2147483647 h 88"/>
                  <a:gd name="T84" fmla="*/ 0 w 37"/>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88"/>
                  <a:gd name="T131" fmla="*/ 37 w 37"/>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88">
                    <a:moveTo>
                      <a:pt x="0" y="79"/>
                    </a:moveTo>
                    <a:lnTo>
                      <a:pt x="2" y="84"/>
                    </a:lnTo>
                    <a:lnTo>
                      <a:pt x="2" y="87"/>
                    </a:lnTo>
                    <a:lnTo>
                      <a:pt x="5" y="85"/>
                    </a:lnTo>
                    <a:lnTo>
                      <a:pt x="6" y="78"/>
                    </a:lnTo>
                    <a:lnTo>
                      <a:pt x="9" y="71"/>
                    </a:lnTo>
                    <a:lnTo>
                      <a:pt x="13" y="66"/>
                    </a:lnTo>
                    <a:lnTo>
                      <a:pt x="16" y="60"/>
                    </a:lnTo>
                    <a:lnTo>
                      <a:pt x="17" y="58"/>
                    </a:lnTo>
                    <a:lnTo>
                      <a:pt x="20" y="50"/>
                    </a:lnTo>
                    <a:lnTo>
                      <a:pt x="22" y="44"/>
                    </a:lnTo>
                    <a:lnTo>
                      <a:pt x="23" y="36"/>
                    </a:lnTo>
                    <a:lnTo>
                      <a:pt x="26" y="33"/>
                    </a:lnTo>
                    <a:lnTo>
                      <a:pt x="29" y="28"/>
                    </a:lnTo>
                    <a:lnTo>
                      <a:pt x="30" y="30"/>
                    </a:lnTo>
                    <a:lnTo>
                      <a:pt x="33" y="27"/>
                    </a:lnTo>
                    <a:lnTo>
                      <a:pt x="36" y="24"/>
                    </a:lnTo>
                    <a:lnTo>
                      <a:pt x="35" y="20"/>
                    </a:lnTo>
                    <a:lnTo>
                      <a:pt x="29" y="19"/>
                    </a:lnTo>
                    <a:lnTo>
                      <a:pt x="33" y="16"/>
                    </a:lnTo>
                    <a:lnTo>
                      <a:pt x="32" y="10"/>
                    </a:lnTo>
                    <a:lnTo>
                      <a:pt x="34" y="6"/>
                    </a:lnTo>
                    <a:lnTo>
                      <a:pt x="34" y="3"/>
                    </a:lnTo>
                    <a:lnTo>
                      <a:pt x="31" y="0"/>
                    </a:lnTo>
                    <a:lnTo>
                      <a:pt x="28" y="5"/>
                    </a:lnTo>
                    <a:lnTo>
                      <a:pt x="23" y="10"/>
                    </a:lnTo>
                    <a:lnTo>
                      <a:pt x="19" y="15"/>
                    </a:lnTo>
                    <a:lnTo>
                      <a:pt x="17" y="17"/>
                    </a:lnTo>
                    <a:lnTo>
                      <a:pt x="17" y="19"/>
                    </a:lnTo>
                    <a:lnTo>
                      <a:pt x="16" y="22"/>
                    </a:lnTo>
                    <a:lnTo>
                      <a:pt x="16" y="26"/>
                    </a:lnTo>
                    <a:lnTo>
                      <a:pt x="14" y="28"/>
                    </a:lnTo>
                    <a:lnTo>
                      <a:pt x="13" y="29"/>
                    </a:lnTo>
                    <a:lnTo>
                      <a:pt x="14" y="31"/>
                    </a:lnTo>
                    <a:lnTo>
                      <a:pt x="11" y="32"/>
                    </a:lnTo>
                    <a:lnTo>
                      <a:pt x="10" y="40"/>
                    </a:lnTo>
                    <a:lnTo>
                      <a:pt x="6" y="46"/>
                    </a:lnTo>
                    <a:lnTo>
                      <a:pt x="5" y="52"/>
                    </a:lnTo>
                    <a:lnTo>
                      <a:pt x="4" y="58"/>
                    </a:lnTo>
                    <a:lnTo>
                      <a:pt x="2" y="66"/>
                    </a:lnTo>
                    <a:lnTo>
                      <a:pt x="0" y="71"/>
                    </a:lnTo>
                    <a:lnTo>
                      <a:pt x="0" y="76"/>
                    </a:lnTo>
                    <a:lnTo>
                      <a:pt x="0" y="79"/>
                    </a:lnTo>
                  </a:path>
                </a:pathLst>
              </a:custGeom>
              <a:solidFill>
                <a:srgbClr val="FF0000"/>
              </a:solidFill>
              <a:ln w="12700" cap="rnd" cmpd="sng">
                <a:solidFill>
                  <a:srgbClr val="000000"/>
                </a:solidFill>
                <a:prstDash val="solid"/>
                <a:round/>
                <a:headEnd/>
                <a:tailEnd/>
              </a:ln>
            </p:spPr>
            <p:txBody>
              <a:bodyPr/>
              <a:lstStyle/>
              <a:p>
                <a:endParaRPr lang="da-DK" dirty="0"/>
              </a:p>
            </p:txBody>
          </p:sp>
          <p:sp>
            <p:nvSpPr>
              <p:cNvPr id="11369" name="Freeform 142"/>
              <p:cNvSpPr>
                <a:spLocks/>
              </p:cNvSpPr>
              <p:nvPr/>
            </p:nvSpPr>
            <p:spPr bwMode="auto">
              <a:xfrm>
                <a:off x="8869363" y="2541588"/>
                <a:ext cx="82550" cy="26988"/>
              </a:xfrm>
              <a:custGeom>
                <a:avLst/>
                <a:gdLst>
                  <a:gd name="T0" fmla="*/ 2147483647 w 52"/>
                  <a:gd name="T1" fmla="*/ 2147483647 h 17"/>
                  <a:gd name="T2" fmla="*/ 2147483647 w 52"/>
                  <a:gd name="T3" fmla="*/ 2147483647 h 17"/>
                  <a:gd name="T4" fmla="*/ 2147483647 w 52"/>
                  <a:gd name="T5" fmla="*/ 2147483647 h 17"/>
                  <a:gd name="T6" fmla="*/ 0 w 52"/>
                  <a:gd name="T7" fmla="*/ 2147483647 h 17"/>
                  <a:gd name="T8" fmla="*/ 2147483647 w 52"/>
                  <a:gd name="T9" fmla="*/ 2147483647 h 17"/>
                  <a:gd name="T10" fmla="*/ 2147483647 w 52"/>
                  <a:gd name="T11" fmla="*/ 2147483647 h 17"/>
                  <a:gd name="T12" fmla="*/ 2147483647 w 52"/>
                  <a:gd name="T13" fmla="*/ 2147483647 h 17"/>
                  <a:gd name="T14" fmla="*/ 2147483647 w 52"/>
                  <a:gd name="T15" fmla="*/ 2147483647 h 17"/>
                  <a:gd name="T16" fmla="*/ 2147483647 w 52"/>
                  <a:gd name="T17" fmla="*/ 2147483647 h 17"/>
                  <a:gd name="T18" fmla="*/ 2147483647 w 52"/>
                  <a:gd name="T19" fmla="*/ 2147483647 h 17"/>
                  <a:gd name="T20" fmla="*/ 2147483647 w 52"/>
                  <a:gd name="T21" fmla="*/ 2147483647 h 17"/>
                  <a:gd name="T22" fmla="*/ 2147483647 w 52"/>
                  <a:gd name="T23" fmla="*/ 2147483647 h 17"/>
                  <a:gd name="T24" fmla="*/ 2147483647 w 52"/>
                  <a:gd name="T25" fmla="*/ 2147483647 h 17"/>
                  <a:gd name="T26" fmla="*/ 2147483647 w 52"/>
                  <a:gd name="T27" fmla="*/ 2147483647 h 17"/>
                  <a:gd name="T28" fmla="*/ 2147483647 w 52"/>
                  <a:gd name="T29" fmla="*/ 2147483647 h 17"/>
                  <a:gd name="T30" fmla="*/ 2147483647 w 52"/>
                  <a:gd name="T31" fmla="*/ 2147483647 h 17"/>
                  <a:gd name="T32" fmla="*/ 2147483647 w 52"/>
                  <a:gd name="T33" fmla="*/ 2147483647 h 17"/>
                  <a:gd name="T34" fmla="*/ 2147483647 w 52"/>
                  <a:gd name="T35" fmla="*/ 2147483647 h 17"/>
                  <a:gd name="T36" fmla="*/ 2147483647 w 52"/>
                  <a:gd name="T37" fmla="*/ 2147483647 h 17"/>
                  <a:gd name="T38" fmla="*/ 2147483647 w 52"/>
                  <a:gd name="T39" fmla="*/ 2147483647 h 17"/>
                  <a:gd name="T40" fmla="*/ 2147483647 w 52"/>
                  <a:gd name="T41" fmla="*/ 2147483647 h 17"/>
                  <a:gd name="T42" fmla="*/ 2147483647 w 52"/>
                  <a:gd name="T43" fmla="*/ 2147483647 h 17"/>
                  <a:gd name="T44" fmla="*/ 2147483647 w 52"/>
                  <a:gd name="T45" fmla="*/ 2147483647 h 17"/>
                  <a:gd name="T46" fmla="*/ 2147483647 w 52"/>
                  <a:gd name="T47" fmla="*/ 0 h 17"/>
                  <a:gd name="T48" fmla="*/ 2147483647 w 52"/>
                  <a:gd name="T49" fmla="*/ 2147483647 h 17"/>
                  <a:gd name="T50" fmla="*/ 2147483647 w 52"/>
                  <a:gd name="T51" fmla="*/ 2147483647 h 17"/>
                  <a:gd name="T52" fmla="*/ 2147483647 w 52"/>
                  <a:gd name="T53" fmla="*/ 2147483647 h 17"/>
                  <a:gd name="T54" fmla="*/ 2147483647 w 52"/>
                  <a:gd name="T55" fmla="*/ 2147483647 h 17"/>
                  <a:gd name="T56" fmla="*/ 2147483647 w 52"/>
                  <a:gd name="T57" fmla="*/ 2147483647 h 17"/>
                  <a:gd name="T58" fmla="*/ 2147483647 w 52"/>
                  <a:gd name="T59" fmla="*/ 2147483647 h 17"/>
                  <a:gd name="T60" fmla="*/ 2147483647 w 52"/>
                  <a:gd name="T61" fmla="*/ 2147483647 h 17"/>
                  <a:gd name="T62" fmla="*/ 2147483647 w 52"/>
                  <a:gd name="T63" fmla="*/ 2147483647 h 17"/>
                  <a:gd name="T64" fmla="*/ 2147483647 w 52"/>
                  <a:gd name="T65" fmla="*/ 2147483647 h 17"/>
                  <a:gd name="T66" fmla="*/ 2147483647 w 52"/>
                  <a:gd name="T67" fmla="*/ 2147483647 h 17"/>
                  <a:gd name="T68" fmla="*/ 2147483647 w 52"/>
                  <a:gd name="T69" fmla="*/ 2147483647 h 17"/>
                  <a:gd name="T70" fmla="*/ 2147483647 w 52"/>
                  <a:gd name="T71" fmla="*/ 2147483647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17"/>
                  <a:gd name="T110" fmla="*/ 52 w 52"/>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17">
                    <a:moveTo>
                      <a:pt x="16" y="2"/>
                    </a:moveTo>
                    <a:lnTo>
                      <a:pt x="11" y="4"/>
                    </a:lnTo>
                    <a:lnTo>
                      <a:pt x="6" y="4"/>
                    </a:lnTo>
                    <a:lnTo>
                      <a:pt x="0" y="4"/>
                    </a:lnTo>
                    <a:lnTo>
                      <a:pt x="2" y="6"/>
                    </a:lnTo>
                    <a:lnTo>
                      <a:pt x="7" y="7"/>
                    </a:lnTo>
                    <a:lnTo>
                      <a:pt x="12" y="7"/>
                    </a:lnTo>
                    <a:lnTo>
                      <a:pt x="14" y="4"/>
                    </a:lnTo>
                    <a:lnTo>
                      <a:pt x="15" y="6"/>
                    </a:lnTo>
                    <a:lnTo>
                      <a:pt x="14" y="8"/>
                    </a:lnTo>
                    <a:lnTo>
                      <a:pt x="16" y="9"/>
                    </a:lnTo>
                    <a:lnTo>
                      <a:pt x="18" y="10"/>
                    </a:lnTo>
                    <a:lnTo>
                      <a:pt x="15" y="14"/>
                    </a:lnTo>
                    <a:lnTo>
                      <a:pt x="25" y="16"/>
                    </a:lnTo>
                    <a:lnTo>
                      <a:pt x="27" y="16"/>
                    </a:lnTo>
                    <a:lnTo>
                      <a:pt x="30" y="14"/>
                    </a:lnTo>
                    <a:lnTo>
                      <a:pt x="27" y="12"/>
                    </a:lnTo>
                    <a:lnTo>
                      <a:pt x="33" y="10"/>
                    </a:lnTo>
                    <a:lnTo>
                      <a:pt x="33" y="8"/>
                    </a:lnTo>
                    <a:lnTo>
                      <a:pt x="38" y="7"/>
                    </a:lnTo>
                    <a:lnTo>
                      <a:pt x="44" y="6"/>
                    </a:lnTo>
                    <a:lnTo>
                      <a:pt x="49" y="4"/>
                    </a:lnTo>
                    <a:lnTo>
                      <a:pt x="51" y="1"/>
                    </a:lnTo>
                    <a:lnTo>
                      <a:pt x="50" y="0"/>
                    </a:lnTo>
                    <a:lnTo>
                      <a:pt x="37" y="6"/>
                    </a:lnTo>
                    <a:lnTo>
                      <a:pt x="31" y="4"/>
                    </a:lnTo>
                    <a:lnTo>
                      <a:pt x="30" y="4"/>
                    </a:lnTo>
                    <a:lnTo>
                      <a:pt x="27" y="4"/>
                    </a:lnTo>
                    <a:lnTo>
                      <a:pt x="27" y="5"/>
                    </a:lnTo>
                    <a:lnTo>
                      <a:pt x="27" y="2"/>
                    </a:lnTo>
                    <a:lnTo>
                      <a:pt x="26" y="3"/>
                    </a:lnTo>
                    <a:lnTo>
                      <a:pt x="25" y="5"/>
                    </a:lnTo>
                    <a:lnTo>
                      <a:pt x="23" y="4"/>
                    </a:lnTo>
                    <a:lnTo>
                      <a:pt x="22" y="2"/>
                    </a:lnTo>
                    <a:lnTo>
                      <a:pt x="19" y="4"/>
                    </a:lnTo>
                    <a:lnTo>
                      <a:pt x="16" y="2"/>
                    </a:lnTo>
                  </a:path>
                </a:pathLst>
              </a:custGeom>
              <a:solidFill>
                <a:srgbClr val="FF0000"/>
              </a:solidFill>
              <a:ln w="12700" cap="rnd" cmpd="sng">
                <a:solidFill>
                  <a:srgbClr val="000000"/>
                </a:solidFill>
                <a:prstDash val="solid"/>
                <a:round/>
                <a:headEnd/>
                <a:tailEnd/>
              </a:ln>
            </p:spPr>
            <p:txBody>
              <a:bodyPr/>
              <a:lstStyle/>
              <a:p>
                <a:endParaRPr lang="da-DK" dirty="0"/>
              </a:p>
            </p:txBody>
          </p:sp>
          <p:sp>
            <p:nvSpPr>
              <p:cNvPr id="11370" name="Freeform 143"/>
              <p:cNvSpPr>
                <a:spLocks/>
              </p:cNvSpPr>
              <p:nvPr/>
            </p:nvSpPr>
            <p:spPr bwMode="auto">
              <a:xfrm>
                <a:off x="9082088" y="2697163"/>
                <a:ext cx="79375" cy="149225"/>
              </a:xfrm>
              <a:custGeom>
                <a:avLst/>
                <a:gdLst>
                  <a:gd name="T0" fmla="*/ 2147483647 w 50"/>
                  <a:gd name="T1" fmla="*/ 2147483647 h 94"/>
                  <a:gd name="T2" fmla="*/ 2147483647 w 50"/>
                  <a:gd name="T3" fmla="*/ 2147483647 h 94"/>
                  <a:gd name="T4" fmla="*/ 2147483647 w 50"/>
                  <a:gd name="T5" fmla="*/ 2147483647 h 94"/>
                  <a:gd name="T6" fmla="*/ 2147483647 w 50"/>
                  <a:gd name="T7" fmla="*/ 2147483647 h 94"/>
                  <a:gd name="T8" fmla="*/ 2147483647 w 50"/>
                  <a:gd name="T9" fmla="*/ 2147483647 h 94"/>
                  <a:gd name="T10" fmla="*/ 2147483647 w 50"/>
                  <a:gd name="T11" fmla="*/ 2147483647 h 94"/>
                  <a:gd name="T12" fmla="*/ 2147483647 w 50"/>
                  <a:gd name="T13" fmla="*/ 2147483647 h 94"/>
                  <a:gd name="T14" fmla="*/ 2147483647 w 50"/>
                  <a:gd name="T15" fmla="*/ 2147483647 h 94"/>
                  <a:gd name="T16" fmla="*/ 2147483647 w 50"/>
                  <a:gd name="T17" fmla="*/ 2147483647 h 94"/>
                  <a:gd name="T18" fmla="*/ 2147483647 w 50"/>
                  <a:gd name="T19" fmla="*/ 2147483647 h 94"/>
                  <a:gd name="T20" fmla="*/ 2147483647 w 50"/>
                  <a:gd name="T21" fmla="*/ 2147483647 h 94"/>
                  <a:gd name="T22" fmla="*/ 2147483647 w 50"/>
                  <a:gd name="T23" fmla="*/ 2147483647 h 94"/>
                  <a:gd name="T24" fmla="*/ 2147483647 w 50"/>
                  <a:gd name="T25" fmla="*/ 2147483647 h 94"/>
                  <a:gd name="T26" fmla="*/ 2147483647 w 50"/>
                  <a:gd name="T27" fmla="*/ 2147483647 h 94"/>
                  <a:gd name="T28" fmla="*/ 2147483647 w 50"/>
                  <a:gd name="T29" fmla="*/ 2147483647 h 94"/>
                  <a:gd name="T30" fmla="*/ 2147483647 w 50"/>
                  <a:gd name="T31" fmla="*/ 2147483647 h 94"/>
                  <a:gd name="T32" fmla="*/ 2147483647 w 50"/>
                  <a:gd name="T33" fmla="*/ 2147483647 h 94"/>
                  <a:gd name="T34" fmla="*/ 2147483647 w 50"/>
                  <a:gd name="T35" fmla="*/ 2147483647 h 94"/>
                  <a:gd name="T36" fmla="*/ 2147483647 w 50"/>
                  <a:gd name="T37" fmla="*/ 2147483647 h 94"/>
                  <a:gd name="T38" fmla="*/ 2147483647 w 50"/>
                  <a:gd name="T39" fmla="*/ 2147483647 h 94"/>
                  <a:gd name="T40" fmla="*/ 2147483647 w 50"/>
                  <a:gd name="T41" fmla="*/ 2147483647 h 94"/>
                  <a:gd name="T42" fmla="*/ 2147483647 w 50"/>
                  <a:gd name="T43" fmla="*/ 2147483647 h 94"/>
                  <a:gd name="T44" fmla="*/ 2147483647 w 50"/>
                  <a:gd name="T45" fmla="*/ 2147483647 h 94"/>
                  <a:gd name="T46" fmla="*/ 2147483647 w 50"/>
                  <a:gd name="T47" fmla="*/ 2147483647 h 94"/>
                  <a:gd name="T48" fmla="*/ 2147483647 w 50"/>
                  <a:gd name="T49" fmla="*/ 2147483647 h 94"/>
                  <a:gd name="T50" fmla="*/ 2147483647 w 50"/>
                  <a:gd name="T51" fmla="*/ 2147483647 h 94"/>
                  <a:gd name="T52" fmla="*/ 2147483647 w 50"/>
                  <a:gd name="T53" fmla="*/ 2147483647 h 94"/>
                  <a:gd name="T54" fmla="*/ 2147483647 w 50"/>
                  <a:gd name="T55" fmla="*/ 2147483647 h 94"/>
                  <a:gd name="T56" fmla="*/ 2147483647 w 50"/>
                  <a:gd name="T57" fmla="*/ 2147483647 h 94"/>
                  <a:gd name="T58" fmla="*/ 2147483647 w 50"/>
                  <a:gd name="T59" fmla="*/ 2147483647 h 94"/>
                  <a:gd name="T60" fmla="*/ 2147483647 w 50"/>
                  <a:gd name="T61" fmla="*/ 2147483647 h 94"/>
                  <a:gd name="T62" fmla="*/ 2147483647 w 50"/>
                  <a:gd name="T63" fmla="*/ 2147483647 h 94"/>
                  <a:gd name="T64" fmla="*/ 2147483647 w 50"/>
                  <a:gd name="T65" fmla="*/ 2147483647 h 94"/>
                  <a:gd name="T66" fmla="*/ 2147483647 w 50"/>
                  <a:gd name="T67" fmla="*/ 2147483647 h 94"/>
                  <a:gd name="T68" fmla="*/ 2147483647 w 50"/>
                  <a:gd name="T69" fmla="*/ 2147483647 h 94"/>
                  <a:gd name="T70" fmla="*/ 2147483647 w 50"/>
                  <a:gd name="T71" fmla="*/ 2147483647 h 94"/>
                  <a:gd name="T72" fmla="*/ 2147483647 w 50"/>
                  <a:gd name="T73" fmla="*/ 0 h 94"/>
                  <a:gd name="T74" fmla="*/ 2147483647 w 50"/>
                  <a:gd name="T75" fmla="*/ 2147483647 h 94"/>
                  <a:gd name="T76" fmla="*/ 2147483647 w 50"/>
                  <a:gd name="T77" fmla="*/ 2147483647 h 94"/>
                  <a:gd name="T78" fmla="*/ 2147483647 w 50"/>
                  <a:gd name="T79" fmla="*/ 2147483647 h 94"/>
                  <a:gd name="T80" fmla="*/ 2147483647 w 50"/>
                  <a:gd name="T81" fmla="*/ 2147483647 h 94"/>
                  <a:gd name="T82" fmla="*/ 2147483647 w 50"/>
                  <a:gd name="T83" fmla="*/ 2147483647 h 94"/>
                  <a:gd name="T84" fmla="*/ 2147483647 w 50"/>
                  <a:gd name="T85" fmla="*/ 2147483647 h 94"/>
                  <a:gd name="T86" fmla="*/ 2147483647 w 50"/>
                  <a:gd name="T87" fmla="*/ 2147483647 h 94"/>
                  <a:gd name="T88" fmla="*/ 2147483647 w 50"/>
                  <a:gd name="T89" fmla="*/ 2147483647 h 94"/>
                  <a:gd name="T90" fmla="*/ 2147483647 w 50"/>
                  <a:gd name="T91" fmla="*/ 2147483647 h 94"/>
                  <a:gd name="T92" fmla="*/ 2147483647 w 50"/>
                  <a:gd name="T93" fmla="*/ 2147483647 h 94"/>
                  <a:gd name="T94" fmla="*/ 2147483647 w 50"/>
                  <a:gd name="T95" fmla="*/ 2147483647 h 94"/>
                  <a:gd name="T96" fmla="*/ 2147483647 w 50"/>
                  <a:gd name="T97" fmla="*/ 2147483647 h 94"/>
                  <a:gd name="T98" fmla="*/ 2147483647 w 50"/>
                  <a:gd name="T99" fmla="*/ 2147483647 h 94"/>
                  <a:gd name="T100" fmla="*/ 2147483647 w 50"/>
                  <a:gd name="T101" fmla="*/ 2147483647 h 94"/>
                  <a:gd name="T102" fmla="*/ 2147483647 w 50"/>
                  <a:gd name="T103" fmla="*/ 2147483647 h 94"/>
                  <a:gd name="T104" fmla="*/ 0 w 50"/>
                  <a:gd name="T105" fmla="*/ 2147483647 h 94"/>
                  <a:gd name="T106" fmla="*/ 2147483647 w 50"/>
                  <a:gd name="T107" fmla="*/ 2147483647 h 94"/>
                  <a:gd name="T108" fmla="*/ 2147483647 w 50"/>
                  <a:gd name="T109" fmla="*/ 2147483647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
                  <a:gd name="T166" fmla="*/ 0 h 94"/>
                  <a:gd name="T167" fmla="*/ 50 w 50"/>
                  <a:gd name="T168" fmla="*/ 94 h 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 h="94">
                    <a:moveTo>
                      <a:pt x="0" y="61"/>
                    </a:moveTo>
                    <a:lnTo>
                      <a:pt x="2" y="65"/>
                    </a:lnTo>
                    <a:lnTo>
                      <a:pt x="4" y="65"/>
                    </a:lnTo>
                    <a:lnTo>
                      <a:pt x="4" y="66"/>
                    </a:lnTo>
                    <a:lnTo>
                      <a:pt x="4" y="69"/>
                    </a:lnTo>
                    <a:lnTo>
                      <a:pt x="5" y="70"/>
                    </a:lnTo>
                    <a:lnTo>
                      <a:pt x="4" y="71"/>
                    </a:lnTo>
                    <a:lnTo>
                      <a:pt x="5" y="72"/>
                    </a:lnTo>
                    <a:lnTo>
                      <a:pt x="6" y="72"/>
                    </a:lnTo>
                    <a:lnTo>
                      <a:pt x="7" y="73"/>
                    </a:lnTo>
                    <a:lnTo>
                      <a:pt x="7" y="74"/>
                    </a:lnTo>
                    <a:lnTo>
                      <a:pt x="7" y="76"/>
                    </a:lnTo>
                    <a:lnTo>
                      <a:pt x="7" y="77"/>
                    </a:lnTo>
                    <a:lnTo>
                      <a:pt x="6" y="79"/>
                    </a:lnTo>
                    <a:lnTo>
                      <a:pt x="7" y="79"/>
                    </a:lnTo>
                    <a:lnTo>
                      <a:pt x="9" y="78"/>
                    </a:lnTo>
                    <a:lnTo>
                      <a:pt x="9" y="76"/>
                    </a:lnTo>
                    <a:lnTo>
                      <a:pt x="11" y="76"/>
                    </a:lnTo>
                    <a:lnTo>
                      <a:pt x="11" y="77"/>
                    </a:lnTo>
                    <a:lnTo>
                      <a:pt x="11" y="78"/>
                    </a:lnTo>
                    <a:lnTo>
                      <a:pt x="11" y="79"/>
                    </a:lnTo>
                    <a:lnTo>
                      <a:pt x="10" y="82"/>
                    </a:lnTo>
                    <a:lnTo>
                      <a:pt x="8" y="83"/>
                    </a:lnTo>
                    <a:lnTo>
                      <a:pt x="6" y="84"/>
                    </a:lnTo>
                    <a:lnTo>
                      <a:pt x="7" y="84"/>
                    </a:lnTo>
                    <a:lnTo>
                      <a:pt x="7" y="85"/>
                    </a:lnTo>
                    <a:lnTo>
                      <a:pt x="6" y="87"/>
                    </a:lnTo>
                    <a:lnTo>
                      <a:pt x="6" y="89"/>
                    </a:lnTo>
                    <a:lnTo>
                      <a:pt x="5" y="90"/>
                    </a:lnTo>
                    <a:lnTo>
                      <a:pt x="4" y="93"/>
                    </a:lnTo>
                    <a:lnTo>
                      <a:pt x="6" y="92"/>
                    </a:lnTo>
                    <a:lnTo>
                      <a:pt x="6" y="93"/>
                    </a:lnTo>
                    <a:lnTo>
                      <a:pt x="10" y="90"/>
                    </a:lnTo>
                    <a:lnTo>
                      <a:pt x="12" y="90"/>
                    </a:lnTo>
                    <a:lnTo>
                      <a:pt x="12" y="89"/>
                    </a:lnTo>
                    <a:lnTo>
                      <a:pt x="12" y="88"/>
                    </a:lnTo>
                    <a:lnTo>
                      <a:pt x="14" y="84"/>
                    </a:lnTo>
                    <a:lnTo>
                      <a:pt x="15" y="84"/>
                    </a:lnTo>
                    <a:lnTo>
                      <a:pt x="16" y="84"/>
                    </a:lnTo>
                    <a:lnTo>
                      <a:pt x="15" y="83"/>
                    </a:lnTo>
                    <a:lnTo>
                      <a:pt x="13" y="84"/>
                    </a:lnTo>
                    <a:lnTo>
                      <a:pt x="13" y="82"/>
                    </a:lnTo>
                    <a:lnTo>
                      <a:pt x="13" y="79"/>
                    </a:lnTo>
                    <a:lnTo>
                      <a:pt x="12" y="78"/>
                    </a:lnTo>
                    <a:lnTo>
                      <a:pt x="13" y="77"/>
                    </a:lnTo>
                    <a:lnTo>
                      <a:pt x="15" y="76"/>
                    </a:lnTo>
                    <a:lnTo>
                      <a:pt x="16" y="75"/>
                    </a:lnTo>
                    <a:lnTo>
                      <a:pt x="17" y="74"/>
                    </a:lnTo>
                    <a:lnTo>
                      <a:pt x="17" y="73"/>
                    </a:lnTo>
                    <a:lnTo>
                      <a:pt x="15" y="73"/>
                    </a:lnTo>
                    <a:lnTo>
                      <a:pt x="15" y="72"/>
                    </a:lnTo>
                    <a:lnTo>
                      <a:pt x="22" y="67"/>
                    </a:lnTo>
                    <a:lnTo>
                      <a:pt x="21" y="66"/>
                    </a:lnTo>
                    <a:lnTo>
                      <a:pt x="20" y="66"/>
                    </a:lnTo>
                    <a:lnTo>
                      <a:pt x="22" y="66"/>
                    </a:lnTo>
                    <a:lnTo>
                      <a:pt x="24" y="65"/>
                    </a:lnTo>
                    <a:lnTo>
                      <a:pt x="25" y="65"/>
                    </a:lnTo>
                    <a:lnTo>
                      <a:pt x="25" y="66"/>
                    </a:lnTo>
                    <a:lnTo>
                      <a:pt x="26" y="65"/>
                    </a:lnTo>
                    <a:lnTo>
                      <a:pt x="27" y="65"/>
                    </a:lnTo>
                    <a:lnTo>
                      <a:pt x="28" y="64"/>
                    </a:lnTo>
                    <a:lnTo>
                      <a:pt x="27" y="63"/>
                    </a:lnTo>
                    <a:lnTo>
                      <a:pt x="26" y="63"/>
                    </a:lnTo>
                    <a:lnTo>
                      <a:pt x="26" y="62"/>
                    </a:lnTo>
                    <a:lnTo>
                      <a:pt x="27" y="62"/>
                    </a:lnTo>
                    <a:lnTo>
                      <a:pt x="27" y="60"/>
                    </a:lnTo>
                    <a:lnTo>
                      <a:pt x="26" y="60"/>
                    </a:lnTo>
                    <a:lnTo>
                      <a:pt x="25" y="59"/>
                    </a:lnTo>
                    <a:lnTo>
                      <a:pt x="25" y="58"/>
                    </a:lnTo>
                    <a:lnTo>
                      <a:pt x="26" y="56"/>
                    </a:lnTo>
                    <a:lnTo>
                      <a:pt x="28" y="55"/>
                    </a:lnTo>
                    <a:lnTo>
                      <a:pt x="30" y="52"/>
                    </a:lnTo>
                    <a:lnTo>
                      <a:pt x="31" y="52"/>
                    </a:lnTo>
                    <a:lnTo>
                      <a:pt x="32" y="51"/>
                    </a:lnTo>
                    <a:lnTo>
                      <a:pt x="33" y="50"/>
                    </a:lnTo>
                    <a:lnTo>
                      <a:pt x="33" y="49"/>
                    </a:lnTo>
                    <a:lnTo>
                      <a:pt x="34" y="50"/>
                    </a:lnTo>
                    <a:lnTo>
                      <a:pt x="36" y="48"/>
                    </a:lnTo>
                    <a:lnTo>
                      <a:pt x="35" y="47"/>
                    </a:lnTo>
                    <a:lnTo>
                      <a:pt x="35" y="45"/>
                    </a:lnTo>
                    <a:lnTo>
                      <a:pt x="33" y="46"/>
                    </a:lnTo>
                    <a:lnTo>
                      <a:pt x="30" y="46"/>
                    </a:lnTo>
                    <a:lnTo>
                      <a:pt x="30" y="44"/>
                    </a:lnTo>
                    <a:lnTo>
                      <a:pt x="30" y="43"/>
                    </a:lnTo>
                    <a:lnTo>
                      <a:pt x="29" y="43"/>
                    </a:lnTo>
                    <a:lnTo>
                      <a:pt x="30" y="42"/>
                    </a:lnTo>
                    <a:lnTo>
                      <a:pt x="28" y="40"/>
                    </a:lnTo>
                    <a:lnTo>
                      <a:pt x="29" y="39"/>
                    </a:lnTo>
                    <a:lnTo>
                      <a:pt x="30" y="37"/>
                    </a:lnTo>
                    <a:lnTo>
                      <a:pt x="30" y="36"/>
                    </a:lnTo>
                    <a:lnTo>
                      <a:pt x="29" y="34"/>
                    </a:lnTo>
                    <a:lnTo>
                      <a:pt x="30" y="33"/>
                    </a:lnTo>
                    <a:lnTo>
                      <a:pt x="29" y="32"/>
                    </a:lnTo>
                    <a:lnTo>
                      <a:pt x="27" y="32"/>
                    </a:lnTo>
                    <a:lnTo>
                      <a:pt x="28" y="31"/>
                    </a:lnTo>
                    <a:lnTo>
                      <a:pt x="28" y="29"/>
                    </a:lnTo>
                    <a:lnTo>
                      <a:pt x="30" y="28"/>
                    </a:lnTo>
                    <a:lnTo>
                      <a:pt x="30" y="27"/>
                    </a:lnTo>
                    <a:lnTo>
                      <a:pt x="29" y="25"/>
                    </a:lnTo>
                    <a:lnTo>
                      <a:pt x="29" y="22"/>
                    </a:lnTo>
                    <a:lnTo>
                      <a:pt x="30" y="23"/>
                    </a:lnTo>
                    <a:lnTo>
                      <a:pt x="31" y="22"/>
                    </a:lnTo>
                    <a:lnTo>
                      <a:pt x="32" y="23"/>
                    </a:lnTo>
                    <a:lnTo>
                      <a:pt x="33" y="23"/>
                    </a:lnTo>
                    <a:lnTo>
                      <a:pt x="34" y="23"/>
                    </a:lnTo>
                    <a:lnTo>
                      <a:pt x="35" y="22"/>
                    </a:lnTo>
                    <a:lnTo>
                      <a:pt x="34" y="20"/>
                    </a:lnTo>
                    <a:lnTo>
                      <a:pt x="35" y="19"/>
                    </a:lnTo>
                    <a:lnTo>
                      <a:pt x="35" y="18"/>
                    </a:lnTo>
                    <a:lnTo>
                      <a:pt x="35" y="19"/>
                    </a:lnTo>
                    <a:lnTo>
                      <a:pt x="36" y="18"/>
                    </a:lnTo>
                    <a:lnTo>
                      <a:pt x="36" y="19"/>
                    </a:lnTo>
                    <a:lnTo>
                      <a:pt x="36" y="20"/>
                    </a:lnTo>
                    <a:lnTo>
                      <a:pt x="37" y="19"/>
                    </a:lnTo>
                    <a:lnTo>
                      <a:pt x="38" y="19"/>
                    </a:lnTo>
                    <a:lnTo>
                      <a:pt x="37" y="18"/>
                    </a:lnTo>
                    <a:lnTo>
                      <a:pt x="36" y="18"/>
                    </a:lnTo>
                    <a:lnTo>
                      <a:pt x="36" y="16"/>
                    </a:lnTo>
                    <a:lnTo>
                      <a:pt x="36" y="14"/>
                    </a:lnTo>
                    <a:lnTo>
                      <a:pt x="37" y="13"/>
                    </a:lnTo>
                    <a:lnTo>
                      <a:pt x="38" y="14"/>
                    </a:lnTo>
                    <a:lnTo>
                      <a:pt x="40" y="14"/>
                    </a:lnTo>
                    <a:lnTo>
                      <a:pt x="41" y="14"/>
                    </a:lnTo>
                    <a:lnTo>
                      <a:pt x="40" y="13"/>
                    </a:lnTo>
                    <a:lnTo>
                      <a:pt x="40" y="12"/>
                    </a:lnTo>
                    <a:lnTo>
                      <a:pt x="40" y="10"/>
                    </a:lnTo>
                    <a:lnTo>
                      <a:pt x="41" y="8"/>
                    </a:lnTo>
                    <a:lnTo>
                      <a:pt x="41" y="10"/>
                    </a:lnTo>
                    <a:lnTo>
                      <a:pt x="42" y="10"/>
                    </a:lnTo>
                    <a:lnTo>
                      <a:pt x="43" y="8"/>
                    </a:lnTo>
                    <a:lnTo>
                      <a:pt x="42" y="7"/>
                    </a:lnTo>
                    <a:lnTo>
                      <a:pt x="41" y="6"/>
                    </a:lnTo>
                    <a:lnTo>
                      <a:pt x="43" y="5"/>
                    </a:lnTo>
                    <a:lnTo>
                      <a:pt x="44" y="5"/>
                    </a:lnTo>
                    <a:lnTo>
                      <a:pt x="45" y="4"/>
                    </a:lnTo>
                    <a:lnTo>
                      <a:pt x="47" y="3"/>
                    </a:lnTo>
                    <a:lnTo>
                      <a:pt x="48" y="2"/>
                    </a:lnTo>
                    <a:lnTo>
                      <a:pt x="49" y="2"/>
                    </a:lnTo>
                    <a:lnTo>
                      <a:pt x="49" y="1"/>
                    </a:lnTo>
                    <a:lnTo>
                      <a:pt x="48" y="1"/>
                    </a:lnTo>
                    <a:lnTo>
                      <a:pt x="48" y="0"/>
                    </a:lnTo>
                    <a:lnTo>
                      <a:pt x="47" y="1"/>
                    </a:lnTo>
                    <a:lnTo>
                      <a:pt x="45" y="1"/>
                    </a:lnTo>
                    <a:lnTo>
                      <a:pt x="45" y="0"/>
                    </a:lnTo>
                    <a:lnTo>
                      <a:pt x="43" y="1"/>
                    </a:lnTo>
                    <a:lnTo>
                      <a:pt x="43" y="0"/>
                    </a:lnTo>
                    <a:lnTo>
                      <a:pt x="41" y="1"/>
                    </a:lnTo>
                    <a:lnTo>
                      <a:pt x="40" y="2"/>
                    </a:lnTo>
                    <a:lnTo>
                      <a:pt x="39" y="2"/>
                    </a:lnTo>
                    <a:lnTo>
                      <a:pt x="39" y="3"/>
                    </a:lnTo>
                    <a:lnTo>
                      <a:pt x="39" y="5"/>
                    </a:lnTo>
                    <a:lnTo>
                      <a:pt x="38" y="6"/>
                    </a:lnTo>
                    <a:lnTo>
                      <a:pt x="37" y="7"/>
                    </a:lnTo>
                    <a:lnTo>
                      <a:pt x="38" y="7"/>
                    </a:lnTo>
                    <a:lnTo>
                      <a:pt x="39" y="8"/>
                    </a:lnTo>
                    <a:lnTo>
                      <a:pt x="39" y="10"/>
                    </a:lnTo>
                    <a:lnTo>
                      <a:pt x="37" y="11"/>
                    </a:lnTo>
                    <a:lnTo>
                      <a:pt x="37" y="9"/>
                    </a:lnTo>
                    <a:lnTo>
                      <a:pt x="37" y="8"/>
                    </a:lnTo>
                    <a:lnTo>
                      <a:pt x="36" y="7"/>
                    </a:lnTo>
                    <a:lnTo>
                      <a:pt x="35" y="7"/>
                    </a:lnTo>
                    <a:lnTo>
                      <a:pt x="33" y="7"/>
                    </a:lnTo>
                    <a:lnTo>
                      <a:pt x="34" y="7"/>
                    </a:lnTo>
                    <a:lnTo>
                      <a:pt x="34" y="9"/>
                    </a:lnTo>
                    <a:lnTo>
                      <a:pt x="33" y="9"/>
                    </a:lnTo>
                    <a:lnTo>
                      <a:pt x="32" y="9"/>
                    </a:lnTo>
                    <a:lnTo>
                      <a:pt x="31" y="8"/>
                    </a:lnTo>
                    <a:lnTo>
                      <a:pt x="31" y="7"/>
                    </a:lnTo>
                    <a:lnTo>
                      <a:pt x="32" y="7"/>
                    </a:lnTo>
                    <a:lnTo>
                      <a:pt x="32" y="6"/>
                    </a:lnTo>
                    <a:lnTo>
                      <a:pt x="31" y="7"/>
                    </a:lnTo>
                    <a:lnTo>
                      <a:pt x="30" y="7"/>
                    </a:lnTo>
                    <a:lnTo>
                      <a:pt x="29" y="7"/>
                    </a:lnTo>
                    <a:lnTo>
                      <a:pt x="28" y="8"/>
                    </a:lnTo>
                    <a:lnTo>
                      <a:pt x="28" y="10"/>
                    </a:lnTo>
                    <a:lnTo>
                      <a:pt x="27" y="12"/>
                    </a:lnTo>
                    <a:lnTo>
                      <a:pt x="27" y="13"/>
                    </a:lnTo>
                    <a:lnTo>
                      <a:pt x="27" y="14"/>
                    </a:lnTo>
                    <a:lnTo>
                      <a:pt x="26" y="12"/>
                    </a:lnTo>
                    <a:lnTo>
                      <a:pt x="26" y="11"/>
                    </a:lnTo>
                    <a:lnTo>
                      <a:pt x="25" y="8"/>
                    </a:lnTo>
                    <a:lnTo>
                      <a:pt x="25" y="7"/>
                    </a:lnTo>
                    <a:lnTo>
                      <a:pt x="24" y="7"/>
                    </a:lnTo>
                    <a:lnTo>
                      <a:pt x="22" y="8"/>
                    </a:lnTo>
                    <a:lnTo>
                      <a:pt x="20" y="9"/>
                    </a:lnTo>
                    <a:lnTo>
                      <a:pt x="19" y="11"/>
                    </a:lnTo>
                    <a:lnTo>
                      <a:pt x="19" y="12"/>
                    </a:lnTo>
                    <a:lnTo>
                      <a:pt x="18" y="13"/>
                    </a:lnTo>
                    <a:lnTo>
                      <a:pt x="18" y="14"/>
                    </a:lnTo>
                    <a:lnTo>
                      <a:pt x="17" y="14"/>
                    </a:lnTo>
                    <a:lnTo>
                      <a:pt x="16" y="15"/>
                    </a:lnTo>
                    <a:lnTo>
                      <a:pt x="15" y="15"/>
                    </a:lnTo>
                    <a:lnTo>
                      <a:pt x="13" y="16"/>
                    </a:lnTo>
                    <a:lnTo>
                      <a:pt x="12" y="19"/>
                    </a:lnTo>
                    <a:lnTo>
                      <a:pt x="11" y="22"/>
                    </a:lnTo>
                    <a:lnTo>
                      <a:pt x="11" y="25"/>
                    </a:lnTo>
                    <a:lnTo>
                      <a:pt x="10" y="26"/>
                    </a:lnTo>
                    <a:lnTo>
                      <a:pt x="8" y="27"/>
                    </a:lnTo>
                    <a:lnTo>
                      <a:pt x="9" y="28"/>
                    </a:lnTo>
                    <a:lnTo>
                      <a:pt x="7" y="31"/>
                    </a:lnTo>
                    <a:lnTo>
                      <a:pt x="6" y="32"/>
                    </a:lnTo>
                    <a:lnTo>
                      <a:pt x="4" y="35"/>
                    </a:lnTo>
                    <a:lnTo>
                      <a:pt x="1" y="37"/>
                    </a:lnTo>
                    <a:lnTo>
                      <a:pt x="0" y="40"/>
                    </a:lnTo>
                    <a:lnTo>
                      <a:pt x="0" y="42"/>
                    </a:lnTo>
                    <a:lnTo>
                      <a:pt x="0" y="43"/>
                    </a:lnTo>
                    <a:lnTo>
                      <a:pt x="0" y="44"/>
                    </a:lnTo>
                    <a:lnTo>
                      <a:pt x="0" y="46"/>
                    </a:lnTo>
                    <a:lnTo>
                      <a:pt x="1" y="48"/>
                    </a:lnTo>
                    <a:lnTo>
                      <a:pt x="1" y="49"/>
                    </a:lnTo>
                    <a:lnTo>
                      <a:pt x="2" y="51"/>
                    </a:lnTo>
                    <a:lnTo>
                      <a:pt x="3" y="54"/>
                    </a:lnTo>
                    <a:lnTo>
                      <a:pt x="4" y="55"/>
                    </a:lnTo>
                    <a:lnTo>
                      <a:pt x="4" y="57"/>
                    </a:lnTo>
                    <a:lnTo>
                      <a:pt x="3" y="59"/>
                    </a:lnTo>
                    <a:lnTo>
                      <a:pt x="2" y="60"/>
                    </a:lnTo>
                    <a:lnTo>
                      <a:pt x="0" y="61"/>
                    </a:lnTo>
                  </a:path>
                </a:pathLst>
              </a:custGeom>
              <a:solidFill>
                <a:srgbClr val="FF0000"/>
              </a:solidFill>
              <a:ln w="12700" cap="rnd" cmpd="sng">
                <a:solidFill>
                  <a:srgbClr val="000000"/>
                </a:solidFill>
                <a:prstDash val="solid"/>
                <a:round/>
                <a:headEnd/>
                <a:tailEnd/>
              </a:ln>
            </p:spPr>
            <p:txBody>
              <a:bodyPr/>
              <a:lstStyle/>
              <a:p>
                <a:endParaRPr lang="da-DK" dirty="0"/>
              </a:p>
            </p:txBody>
          </p:sp>
          <p:sp>
            <p:nvSpPr>
              <p:cNvPr id="11371" name="Freeform 144"/>
              <p:cNvSpPr>
                <a:spLocks/>
              </p:cNvSpPr>
              <p:nvPr/>
            </p:nvSpPr>
            <p:spPr bwMode="auto">
              <a:xfrm>
                <a:off x="8964613" y="2797175"/>
                <a:ext cx="50800" cy="160338"/>
              </a:xfrm>
              <a:custGeom>
                <a:avLst/>
                <a:gdLst>
                  <a:gd name="T0" fmla="*/ 0 w 32"/>
                  <a:gd name="T1" fmla="*/ 2147483647 h 101"/>
                  <a:gd name="T2" fmla="*/ 2147483647 w 32"/>
                  <a:gd name="T3" fmla="*/ 2147483647 h 101"/>
                  <a:gd name="T4" fmla="*/ 2147483647 w 32"/>
                  <a:gd name="T5" fmla="*/ 2147483647 h 101"/>
                  <a:gd name="T6" fmla="*/ 2147483647 w 32"/>
                  <a:gd name="T7" fmla="*/ 2147483647 h 101"/>
                  <a:gd name="T8" fmla="*/ 2147483647 w 32"/>
                  <a:gd name="T9" fmla="*/ 2147483647 h 101"/>
                  <a:gd name="T10" fmla="*/ 2147483647 w 32"/>
                  <a:gd name="T11" fmla="*/ 2147483647 h 101"/>
                  <a:gd name="T12" fmla="*/ 2147483647 w 32"/>
                  <a:gd name="T13" fmla="*/ 2147483647 h 101"/>
                  <a:gd name="T14" fmla="*/ 2147483647 w 32"/>
                  <a:gd name="T15" fmla="*/ 2147483647 h 101"/>
                  <a:gd name="T16" fmla="*/ 2147483647 w 32"/>
                  <a:gd name="T17" fmla="*/ 2147483647 h 101"/>
                  <a:gd name="T18" fmla="*/ 2147483647 w 32"/>
                  <a:gd name="T19" fmla="*/ 2147483647 h 101"/>
                  <a:gd name="T20" fmla="*/ 2147483647 w 32"/>
                  <a:gd name="T21" fmla="*/ 2147483647 h 101"/>
                  <a:gd name="T22" fmla="*/ 2147483647 w 32"/>
                  <a:gd name="T23" fmla="*/ 2147483647 h 101"/>
                  <a:gd name="T24" fmla="*/ 2147483647 w 32"/>
                  <a:gd name="T25" fmla="*/ 2147483647 h 101"/>
                  <a:gd name="T26" fmla="*/ 2147483647 w 32"/>
                  <a:gd name="T27" fmla="*/ 2147483647 h 101"/>
                  <a:gd name="T28" fmla="*/ 2147483647 w 32"/>
                  <a:gd name="T29" fmla="*/ 2147483647 h 101"/>
                  <a:gd name="T30" fmla="*/ 2147483647 w 32"/>
                  <a:gd name="T31" fmla="*/ 2147483647 h 101"/>
                  <a:gd name="T32" fmla="*/ 2147483647 w 32"/>
                  <a:gd name="T33" fmla="*/ 2147483647 h 101"/>
                  <a:gd name="T34" fmla="*/ 2147483647 w 32"/>
                  <a:gd name="T35" fmla="*/ 2147483647 h 101"/>
                  <a:gd name="T36" fmla="*/ 2147483647 w 32"/>
                  <a:gd name="T37" fmla="*/ 2147483647 h 101"/>
                  <a:gd name="T38" fmla="*/ 2147483647 w 32"/>
                  <a:gd name="T39" fmla="*/ 2147483647 h 101"/>
                  <a:gd name="T40" fmla="*/ 2147483647 w 32"/>
                  <a:gd name="T41" fmla="*/ 2147483647 h 101"/>
                  <a:gd name="T42" fmla="*/ 2147483647 w 32"/>
                  <a:gd name="T43" fmla="*/ 2147483647 h 101"/>
                  <a:gd name="T44" fmla="*/ 2147483647 w 32"/>
                  <a:gd name="T45" fmla="*/ 2147483647 h 101"/>
                  <a:gd name="T46" fmla="*/ 2147483647 w 32"/>
                  <a:gd name="T47" fmla="*/ 2147483647 h 101"/>
                  <a:gd name="T48" fmla="*/ 2147483647 w 32"/>
                  <a:gd name="T49" fmla="*/ 2147483647 h 101"/>
                  <a:gd name="T50" fmla="*/ 2147483647 w 32"/>
                  <a:gd name="T51" fmla="*/ 2147483647 h 101"/>
                  <a:gd name="T52" fmla="*/ 2147483647 w 32"/>
                  <a:gd name="T53" fmla="*/ 2147483647 h 101"/>
                  <a:gd name="T54" fmla="*/ 2147483647 w 32"/>
                  <a:gd name="T55" fmla="*/ 2147483647 h 101"/>
                  <a:gd name="T56" fmla="*/ 2147483647 w 32"/>
                  <a:gd name="T57" fmla="*/ 2147483647 h 101"/>
                  <a:gd name="T58" fmla="*/ 2147483647 w 32"/>
                  <a:gd name="T59" fmla="*/ 2147483647 h 101"/>
                  <a:gd name="T60" fmla="*/ 2147483647 w 32"/>
                  <a:gd name="T61" fmla="*/ 2147483647 h 101"/>
                  <a:gd name="T62" fmla="*/ 2147483647 w 32"/>
                  <a:gd name="T63" fmla="*/ 2147483647 h 101"/>
                  <a:gd name="T64" fmla="*/ 2147483647 w 32"/>
                  <a:gd name="T65" fmla="*/ 2147483647 h 101"/>
                  <a:gd name="T66" fmla="*/ 2147483647 w 32"/>
                  <a:gd name="T67" fmla="*/ 0 h 101"/>
                  <a:gd name="T68" fmla="*/ 2147483647 w 32"/>
                  <a:gd name="T69" fmla="*/ 2147483647 h 101"/>
                  <a:gd name="T70" fmla="*/ 2147483647 w 32"/>
                  <a:gd name="T71" fmla="*/ 0 h 101"/>
                  <a:gd name="T72" fmla="*/ 2147483647 w 32"/>
                  <a:gd name="T73" fmla="*/ 2147483647 h 101"/>
                  <a:gd name="T74" fmla="*/ 2147483647 w 32"/>
                  <a:gd name="T75" fmla="*/ 2147483647 h 101"/>
                  <a:gd name="T76" fmla="*/ 2147483647 w 32"/>
                  <a:gd name="T77" fmla="*/ 2147483647 h 101"/>
                  <a:gd name="T78" fmla="*/ 2147483647 w 32"/>
                  <a:gd name="T79" fmla="*/ 2147483647 h 101"/>
                  <a:gd name="T80" fmla="*/ 2147483647 w 32"/>
                  <a:gd name="T81" fmla="*/ 2147483647 h 101"/>
                  <a:gd name="T82" fmla="*/ 2147483647 w 32"/>
                  <a:gd name="T83" fmla="*/ 2147483647 h 101"/>
                  <a:gd name="T84" fmla="*/ 2147483647 w 32"/>
                  <a:gd name="T85" fmla="*/ 2147483647 h 101"/>
                  <a:gd name="T86" fmla="*/ 2147483647 w 32"/>
                  <a:gd name="T87" fmla="*/ 2147483647 h 101"/>
                  <a:gd name="T88" fmla="*/ 2147483647 w 32"/>
                  <a:gd name="T89" fmla="*/ 2147483647 h 101"/>
                  <a:gd name="T90" fmla="*/ 2147483647 w 32"/>
                  <a:gd name="T91" fmla="*/ 2147483647 h 101"/>
                  <a:gd name="T92" fmla="*/ 2147483647 w 32"/>
                  <a:gd name="T93" fmla="*/ 2147483647 h 101"/>
                  <a:gd name="T94" fmla="*/ 2147483647 w 32"/>
                  <a:gd name="T95" fmla="*/ 2147483647 h 101"/>
                  <a:gd name="T96" fmla="*/ 2147483647 w 32"/>
                  <a:gd name="T97" fmla="*/ 2147483647 h 101"/>
                  <a:gd name="T98" fmla="*/ 2147483647 w 32"/>
                  <a:gd name="T99" fmla="*/ 2147483647 h 101"/>
                  <a:gd name="T100" fmla="*/ 2147483647 w 32"/>
                  <a:gd name="T101" fmla="*/ 2147483647 h 101"/>
                  <a:gd name="T102" fmla="*/ 2147483647 w 32"/>
                  <a:gd name="T103" fmla="*/ 2147483647 h 101"/>
                  <a:gd name="T104" fmla="*/ 2147483647 w 32"/>
                  <a:gd name="T105" fmla="*/ 2147483647 h 101"/>
                  <a:gd name="T106" fmla="*/ 0 w 32"/>
                  <a:gd name="T107" fmla="*/ 2147483647 h 1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101"/>
                  <a:gd name="T164" fmla="*/ 32 w 32"/>
                  <a:gd name="T165" fmla="*/ 101 h 10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101">
                    <a:moveTo>
                      <a:pt x="0" y="76"/>
                    </a:moveTo>
                    <a:lnTo>
                      <a:pt x="1" y="82"/>
                    </a:lnTo>
                    <a:lnTo>
                      <a:pt x="2" y="82"/>
                    </a:lnTo>
                    <a:lnTo>
                      <a:pt x="2" y="87"/>
                    </a:lnTo>
                    <a:lnTo>
                      <a:pt x="3" y="87"/>
                    </a:lnTo>
                    <a:lnTo>
                      <a:pt x="2" y="94"/>
                    </a:lnTo>
                    <a:lnTo>
                      <a:pt x="3" y="97"/>
                    </a:lnTo>
                    <a:lnTo>
                      <a:pt x="3" y="100"/>
                    </a:lnTo>
                    <a:lnTo>
                      <a:pt x="6" y="98"/>
                    </a:lnTo>
                    <a:lnTo>
                      <a:pt x="9" y="87"/>
                    </a:lnTo>
                    <a:lnTo>
                      <a:pt x="9" y="85"/>
                    </a:lnTo>
                    <a:lnTo>
                      <a:pt x="11" y="76"/>
                    </a:lnTo>
                    <a:lnTo>
                      <a:pt x="13" y="73"/>
                    </a:lnTo>
                    <a:lnTo>
                      <a:pt x="12" y="70"/>
                    </a:lnTo>
                    <a:lnTo>
                      <a:pt x="14" y="67"/>
                    </a:lnTo>
                    <a:lnTo>
                      <a:pt x="14" y="64"/>
                    </a:lnTo>
                    <a:lnTo>
                      <a:pt x="15" y="60"/>
                    </a:lnTo>
                    <a:lnTo>
                      <a:pt x="17" y="54"/>
                    </a:lnTo>
                    <a:lnTo>
                      <a:pt x="18" y="49"/>
                    </a:lnTo>
                    <a:lnTo>
                      <a:pt x="21" y="45"/>
                    </a:lnTo>
                    <a:lnTo>
                      <a:pt x="20" y="40"/>
                    </a:lnTo>
                    <a:lnTo>
                      <a:pt x="22" y="38"/>
                    </a:lnTo>
                    <a:lnTo>
                      <a:pt x="20" y="34"/>
                    </a:lnTo>
                    <a:lnTo>
                      <a:pt x="23" y="31"/>
                    </a:lnTo>
                    <a:lnTo>
                      <a:pt x="22" y="29"/>
                    </a:lnTo>
                    <a:lnTo>
                      <a:pt x="24" y="27"/>
                    </a:lnTo>
                    <a:lnTo>
                      <a:pt x="26" y="21"/>
                    </a:lnTo>
                    <a:lnTo>
                      <a:pt x="27" y="16"/>
                    </a:lnTo>
                    <a:lnTo>
                      <a:pt x="29" y="11"/>
                    </a:lnTo>
                    <a:lnTo>
                      <a:pt x="27" y="9"/>
                    </a:lnTo>
                    <a:lnTo>
                      <a:pt x="27" y="6"/>
                    </a:lnTo>
                    <a:lnTo>
                      <a:pt x="29" y="5"/>
                    </a:lnTo>
                    <a:lnTo>
                      <a:pt x="31" y="4"/>
                    </a:lnTo>
                    <a:lnTo>
                      <a:pt x="30" y="0"/>
                    </a:lnTo>
                    <a:lnTo>
                      <a:pt x="29" y="2"/>
                    </a:lnTo>
                    <a:lnTo>
                      <a:pt x="28" y="0"/>
                    </a:lnTo>
                    <a:lnTo>
                      <a:pt x="25" y="3"/>
                    </a:lnTo>
                    <a:lnTo>
                      <a:pt x="22" y="8"/>
                    </a:lnTo>
                    <a:lnTo>
                      <a:pt x="23" y="10"/>
                    </a:lnTo>
                    <a:lnTo>
                      <a:pt x="23" y="13"/>
                    </a:lnTo>
                    <a:lnTo>
                      <a:pt x="21" y="15"/>
                    </a:lnTo>
                    <a:lnTo>
                      <a:pt x="21" y="18"/>
                    </a:lnTo>
                    <a:lnTo>
                      <a:pt x="20" y="24"/>
                    </a:lnTo>
                    <a:lnTo>
                      <a:pt x="18" y="27"/>
                    </a:lnTo>
                    <a:lnTo>
                      <a:pt x="17" y="32"/>
                    </a:lnTo>
                    <a:lnTo>
                      <a:pt x="14" y="38"/>
                    </a:lnTo>
                    <a:lnTo>
                      <a:pt x="14" y="42"/>
                    </a:lnTo>
                    <a:lnTo>
                      <a:pt x="10" y="43"/>
                    </a:lnTo>
                    <a:lnTo>
                      <a:pt x="8" y="48"/>
                    </a:lnTo>
                    <a:lnTo>
                      <a:pt x="6" y="54"/>
                    </a:lnTo>
                    <a:lnTo>
                      <a:pt x="4" y="59"/>
                    </a:lnTo>
                    <a:lnTo>
                      <a:pt x="3" y="62"/>
                    </a:lnTo>
                    <a:lnTo>
                      <a:pt x="2" y="69"/>
                    </a:lnTo>
                    <a:lnTo>
                      <a:pt x="0" y="7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da-DK" dirty="0"/>
              </a:p>
            </p:txBody>
          </p:sp>
          <p:sp>
            <p:nvSpPr>
              <p:cNvPr id="11372" name="Freeform 145"/>
              <p:cNvSpPr>
                <a:spLocks/>
              </p:cNvSpPr>
              <p:nvPr/>
            </p:nvSpPr>
            <p:spPr bwMode="auto">
              <a:xfrm>
                <a:off x="8139114" y="3760788"/>
                <a:ext cx="66675" cy="103188"/>
              </a:xfrm>
              <a:custGeom>
                <a:avLst/>
                <a:gdLst>
                  <a:gd name="T0" fmla="*/ 2147483647 w 42"/>
                  <a:gd name="T1" fmla="*/ 2147483647 h 65"/>
                  <a:gd name="T2" fmla="*/ 2147483647 w 42"/>
                  <a:gd name="T3" fmla="*/ 2147483647 h 65"/>
                  <a:gd name="T4" fmla="*/ 2147483647 w 42"/>
                  <a:gd name="T5" fmla="*/ 2147483647 h 65"/>
                  <a:gd name="T6" fmla="*/ 2147483647 w 42"/>
                  <a:gd name="T7" fmla="*/ 2147483647 h 65"/>
                  <a:gd name="T8" fmla="*/ 2147483647 w 42"/>
                  <a:gd name="T9" fmla="*/ 2147483647 h 65"/>
                  <a:gd name="T10" fmla="*/ 2147483647 w 42"/>
                  <a:gd name="T11" fmla="*/ 2147483647 h 65"/>
                  <a:gd name="T12" fmla="*/ 2147483647 w 42"/>
                  <a:gd name="T13" fmla="*/ 2147483647 h 65"/>
                  <a:gd name="T14" fmla="*/ 2147483647 w 42"/>
                  <a:gd name="T15" fmla="*/ 2147483647 h 65"/>
                  <a:gd name="T16" fmla="*/ 2147483647 w 42"/>
                  <a:gd name="T17" fmla="*/ 2147483647 h 65"/>
                  <a:gd name="T18" fmla="*/ 2147483647 w 42"/>
                  <a:gd name="T19" fmla="*/ 2147483647 h 65"/>
                  <a:gd name="T20" fmla="*/ 2147483647 w 42"/>
                  <a:gd name="T21" fmla="*/ 2147483647 h 65"/>
                  <a:gd name="T22" fmla="*/ 2147483647 w 42"/>
                  <a:gd name="T23" fmla="*/ 2147483647 h 65"/>
                  <a:gd name="T24" fmla="*/ 2147483647 w 42"/>
                  <a:gd name="T25" fmla="*/ 2147483647 h 65"/>
                  <a:gd name="T26" fmla="*/ 2147483647 w 42"/>
                  <a:gd name="T27" fmla="*/ 2147483647 h 65"/>
                  <a:gd name="T28" fmla="*/ 2147483647 w 42"/>
                  <a:gd name="T29" fmla="*/ 2147483647 h 65"/>
                  <a:gd name="T30" fmla="*/ 2147483647 w 42"/>
                  <a:gd name="T31" fmla="*/ 2147483647 h 65"/>
                  <a:gd name="T32" fmla="*/ 2147483647 w 42"/>
                  <a:gd name="T33" fmla="*/ 2147483647 h 65"/>
                  <a:gd name="T34" fmla="*/ 2147483647 w 42"/>
                  <a:gd name="T35" fmla="*/ 2147483647 h 65"/>
                  <a:gd name="T36" fmla="*/ 2147483647 w 42"/>
                  <a:gd name="T37" fmla="*/ 2147483647 h 65"/>
                  <a:gd name="T38" fmla="*/ 2147483647 w 42"/>
                  <a:gd name="T39" fmla="*/ 2147483647 h 65"/>
                  <a:gd name="T40" fmla="*/ 2147483647 w 42"/>
                  <a:gd name="T41" fmla="*/ 2147483647 h 65"/>
                  <a:gd name="T42" fmla="*/ 2147483647 w 42"/>
                  <a:gd name="T43" fmla="*/ 2147483647 h 65"/>
                  <a:gd name="T44" fmla="*/ 2147483647 w 42"/>
                  <a:gd name="T45" fmla="*/ 2147483647 h 65"/>
                  <a:gd name="T46" fmla="*/ 2147483647 w 42"/>
                  <a:gd name="T47" fmla="*/ 2147483647 h 65"/>
                  <a:gd name="T48" fmla="*/ 2147483647 w 42"/>
                  <a:gd name="T49" fmla="*/ 2147483647 h 65"/>
                  <a:gd name="T50" fmla="*/ 2147483647 w 42"/>
                  <a:gd name="T51" fmla="*/ 2147483647 h 65"/>
                  <a:gd name="T52" fmla="*/ 2147483647 w 42"/>
                  <a:gd name="T53" fmla="*/ 2147483647 h 65"/>
                  <a:gd name="T54" fmla="*/ 2147483647 w 42"/>
                  <a:gd name="T55" fmla="*/ 2147483647 h 65"/>
                  <a:gd name="T56" fmla="*/ 2147483647 w 42"/>
                  <a:gd name="T57" fmla="*/ 2147483647 h 65"/>
                  <a:gd name="T58" fmla="*/ 2147483647 w 42"/>
                  <a:gd name="T59" fmla="*/ 2147483647 h 65"/>
                  <a:gd name="T60" fmla="*/ 2147483647 w 42"/>
                  <a:gd name="T61" fmla="*/ 2147483647 h 65"/>
                  <a:gd name="T62" fmla="*/ 2147483647 w 42"/>
                  <a:gd name="T63" fmla="*/ 2147483647 h 65"/>
                  <a:gd name="T64" fmla="*/ 2147483647 w 42"/>
                  <a:gd name="T65" fmla="*/ 2147483647 h 65"/>
                  <a:gd name="T66" fmla="*/ 2147483647 w 42"/>
                  <a:gd name="T67" fmla="*/ 2147483647 h 65"/>
                  <a:gd name="T68" fmla="*/ 2147483647 w 42"/>
                  <a:gd name="T69" fmla="*/ 2147483647 h 65"/>
                  <a:gd name="T70" fmla="*/ 2147483647 w 42"/>
                  <a:gd name="T71" fmla="*/ 2147483647 h 65"/>
                  <a:gd name="T72" fmla="*/ 2147483647 w 42"/>
                  <a:gd name="T73" fmla="*/ 2147483647 h 65"/>
                  <a:gd name="T74" fmla="*/ 2147483647 w 42"/>
                  <a:gd name="T75" fmla="*/ 2147483647 h 65"/>
                  <a:gd name="T76" fmla="*/ 2147483647 w 42"/>
                  <a:gd name="T77" fmla="*/ 2147483647 h 65"/>
                  <a:gd name="T78" fmla="*/ 2147483647 w 42"/>
                  <a:gd name="T79" fmla="*/ 2147483647 h 65"/>
                  <a:gd name="T80" fmla="*/ 2147483647 w 42"/>
                  <a:gd name="T81" fmla="*/ 2147483647 h 65"/>
                  <a:gd name="T82" fmla="*/ 2147483647 w 42"/>
                  <a:gd name="T83" fmla="*/ 2147483647 h 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65"/>
                  <a:gd name="T128" fmla="*/ 42 w 42"/>
                  <a:gd name="T129" fmla="*/ 65 h 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65">
                    <a:moveTo>
                      <a:pt x="1" y="25"/>
                    </a:moveTo>
                    <a:lnTo>
                      <a:pt x="2" y="23"/>
                    </a:lnTo>
                    <a:lnTo>
                      <a:pt x="4" y="20"/>
                    </a:lnTo>
                    <a:lnTo>
                      <a:pt x="6" y="20"/>
                    </a:lnTo>
                    <a:lnTo>
                      <a:pt x="6" y="18"/>
                    </a:lnTo>
                    <a:lnTo>
                      <a:pt x="6" y="17"/>
                    </a:lnTo>
                    <a:lnTo>
                      <a:pt x="6" y="16"/>
                    </a:lnTo>
                    <a:lnTo>
                      <a:pt x="6" y="15"/>
                    </a:lnTo>
                    <a:lnTo>
                      <a:pt x="8" y="14"/>
                    </a:lnTo>
                    <a:lnTo>
                      <a:pt x="8" y="13"/>
                    </a:lnTo>
                    <a:lnTo>
                      <a:pt x="9" y="11"/>
                    </a:lnTo>
                    <a:lnTo>
                      <a:pt x="8" y="10"/>
                    </a:lnTo>
                    <a:lnTo>
                      <a:pt x="9" y="9"/>
                    </a:lnTo>
                    <a:lnTo>
                      <a:pt x="10" y="9"/>
                    </a:lnTo>
                    <a:lnTo>
                      <a:pt x="11" y="6"/>
                    </a:lnTo>
                    <a:lnTo>
                      <a:pt x="12" y="5"/>
                    </a:lnTo>
                    <a:lnTo>
                      <a:pt x="14" y="4"/>
                    </a:lnTo>
                    <a:lnTo>
                      <a:pt x="14" y="1"/>
                    </a:lnTo>
                    <a:lnTo>
                      <a:pt x="16" y="1"/>
                    </a:lnTo>
                    <a:lnTo>
                      <a:pt x="17" y="0"/>
                    </a:lnTo>
                    <a:lnTo>
                      <a:pt x="17" y="2"/>
                    </a:lnTo>
                    <a:lnTo>
                      <a:pt x="19" y="3"/>
                    </a:lnTo>
                    <a:lnTo>
                      <a:pt x="21" y="3"/>
                    </a:lnTo>
                    <a:lnTo>
                      <a:pt x="20" y="1"/>
                    </a:lnTo>
                    <a:lnTo>
                      <a:pt x="22" y="2"/>
                    </a:lnTo>
                    <a:lnTo>
                      <a:pt x="23" y="2"/>
                    </a:lnTo>
                    <a:lnTo>
                      <a:pt x="22" y="4"/>
                    </a:lnTo>
                    <a:lnTo>
                      <a:pt x="23" y="5"/>
                    </a:lnTo>
                    <a:lnTo>
                      <a:pt x="22" y="8"/>
                    </a:lnTo>
                    <a:lnTo>
                      <a:pt x="22" y="13"/>
                    </a:lnTo>
                    <a:lnTo>
                      <a:pt x="23" y="17"/>
                    </a:lnTo>
                    <a:lnTo>
                      <a:pt x="25" y="18"/>
                    </a:lnTo>
                    <a:lnTo>
                      <a:pt x="27" y="23"/>
                    </a:lnTo>
                    <a:lnTo>
                      <a:pt x="29" y="27"/>
                    </a:lnTo>
                    <a:lnTo>
                      <a:pt x="31" y="30"/>
                    </a:lnTo>
                    <a:lnTo>
                      <a:pt x="33" y="29"/>
                    </a:lnTo>
                    <a:lnTo>
                      <a:pt x="35" y="33"/>
                    </a:lnTo>
                    <a:lnTo>
                      <a:pt x="36" y="33"/>
                    </a:lnTo>
                    <a:lnTo>
                      <a:pt x="39" y="33"/>
                    </a:lnTo>
                    <a:lnTo>
                      <a:pt x="41" y="34"/>
                    </a:lnTo>
                    <a:lnTo>
                      <a:pt x="39" y="39"/>
                    </a:lnTo>
                    <a:lnTo>
                      <a:pt x="35" y="45"/>
                    </a:lnTo>
                    <a:lnTo>
                      <a:pt x="34" y="50"/>
                    </a:lnTo>
                    <a:lnTo>
                      <a:pt x="32" y="51"/>
                    </a:lnTo>
                    <a:lnTo>
                      <a:pt x="31" y="55"/>
                    </a:lnTo>
                    <a:lnTo>
                      <a:pt x="29" y="56"/>
                    </a:lnTo>
                    <a:lnTo>
                      <a:pt x="30" y="62"/>
                    </a:lnTo>
                    <a:lnTo>
                      <a:pt x="29" y="64"/>
                    </a:lnTo>
                    <a:lnTo>
                      <a:pt x="23" y="60"/>
                    </a:lnTo>
                    <a:lnTo>
                      <a:pt x="19" y="60"/>
                    </a:lnTo>
                    <a:lnTo>
                      <a:pt x="14" y="64"/>
                    </a:lnTo>
                    <a:lnTo>
                      <a:pt x="12" y="62"/>
                    </a:lnTo>
                    <a:lnTo>
                      <a:pt x="12" y="61"/>
                    </a:lnTo>
                    <a:lnTo>
                      <a:pt x="7" y="60"/>
                    </a:lnTo>
                    <a:lnTo>
                      <a:pt x="4" y="57"/>
                    </a:lnTo>
                    <a:lnTo>
                      <a:pt x="4" y="55"/>
                    </a:lnTo>
                    <a:lnTo>
                      <a:pt x="6" y="54"/>
                    </a:lnTo>
                    <a:lnTo>
                      <a:pt x="6" y="53"/>
                    </a:lnTo>
                    <a:lnTo>
                      <a:pt x="5" y="52"/>
                    </a:lnTo>
                    <a:lnTo>
                      <a:pt x="6" y="51"/>
                    </a:lnTo>
                    <a:lnTo>
                      <a:pt x="6" y="50"/>
                    </a:lnTo>
                    <a:lnTo>
                      <a:pt x="7" y="49"/>
                    </a:lnTo>
                    <a:lnTo>
                      <a:pt x="8" y="49"/>
                    </a:lnTo>
                    <a:lnTo>
                      <a:pt x="8" y="46"/>
                    </a:lnTo>
                    <a:lnTo>
                      <a:pt x="6" y="45"/>
                    </a:lnTo>
                    <a:lnTo>
                      <a:pt x="6" y="44"/>
                    </a:lnTo>
                    <a:lnTo>
                      <a:pt x="7" y="42"/>
                    </a:lnTo>
                    <a:lnTo>
                      <a:pt x="6" y="41"/>
                    </a:lnTo>
                    <a:lnTo>
                      <a:pt x="5" y="41"/>
                    </a:lnTo>
                    <a:lnTo>
                      <a:pt x="5" y="38"/>
                    </a:lnTo>
                    <a:lnTo>
                      <a:pt x="3" y="34"/>
                    </a:lnTo>
                    <a:lnTo>
                      <a:pt x="1" y="34"/>
                    </a:lnTo>
                    <a:lnTo>
                      <a:pt x="0" y="31"/>
                    </a:lnTo>
                    <a:lnTo>
                      <a:pt x="1" y="31"/>
                    </a:lnTo>
                    <a:lnTo>
                      <a:pt x="1" y="30"/>
                    </a:lnTo>
                    <a:lnTo>
                      <a:pt x="2" y="30"/>
                    </a:lnTo>
                    <a:lnTo>
                      <a:pt x="1" y="29"/>
                    </a:lnTo>
                    <a:lnTo>
                      <a:pt x="2" y="29"/>
                    </a:lnTo>
                    <a:lnTo>
                      <a:pt x="2" y="27"/>
                    </a:lnTo>
                    <a:lnTo>
                      <a:pt x="3" y="28"/>
                    </a:lnTo>
                    <a:lnTo>
                      <a:pt x="3" y="27"/>
                    </a:lnTo>
                    <a:lnTo>
                      <a:pt x="1" y="25"/>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da-DK" dirty="0"/>
              </a:p>
            </p:txBody>
          </p:sp>
          <p:sp>
            <p:nvSpPr>
              <p:cNvPr id="11373" name="Freeform 146"/>
              <p:cNvSpPr>
                <a:spLocks/>
              </p:cNvSpPr>
              <p:nvPr/>
            </p:nvSpPr>
            <p:spPr bwMode="auto">
              <a:xfrm>
                <a:off x="7899402" y="3573463"/>
                <a:ext cx="301625" cy="279400"/>
              </a:xfrm>
              <a:custGeom>
                <a:avLst/>
                <a:gdLst>
                  <a:gd name="T0" fmla="*/ 2147483647 w 190"/>
                  <a:gd name="T1" fmla="*/ 2147483647 h 176"/>
                  <a:gd name="T2" fmla="*/ 2147483647 w 190"/>
                  <a:gd name="T3" fmla="*/ 2147483647 h 176"/>
                  <a:gd name="T4" fmla="*/ 2147483647 w 190"/>
                  <a:gd name="T5" fmla="*/ 2147483647 h 176"/>
                  <a:gd name="T6" fmla="*/ 2147483647 w 190"/>
                  <a:gd name="T7" fmla="*/ 2147483647 h 176"/>
                  <a:gd name="T8" fmla="*/ 2147483647 w 190"/>
                  <a:gd name="T9" fmla="*/ 2147483647 h 176"/>
                  <a:gd name="T10" fmla="*/ 2147483647 w 190"/>
                  <a:gd name="T11" fmla="*/ 2147483647 h 176"/>
                  <a:gd name="T12" fmla="*/ 2147483647 w 190"/>
                  <a:gd name="T13" fmla="*/ 2147483647 h 176"/>
                  <a:gd name="T14" fmla="*/ 2147483647 w 190"/>
                  <a:gd name="T15" fmla="*/ 2147483647 h 176"/>
                  <a:gd name="T16" fmla="*/ 2147483647 w 190"/>
                  <a:gd name="T17" fmla="*/ 2147483647 h 176"/>
                  <a:gd name="T18" fmla="*/ 2147483647 w 190"/>
                  <a:gd name="T19" fmla="*/ 2147483647 h 176"/>
                  <a:gd name="T20" fmla="*/ 2147483647 w 190"/>
                  <a:gd name="T21" fmla="*/ 2147483647 h 176"/>
                  <a:gd name="T22" fmla="*/ 2147483647 w 190"/>
                  <a:gd name="T23" fmla="*/ 2147483647 h 176"/>
                  <a:gd name="T24" fmla="*/ 2147483647 w 190"/>
                  <a:gd name="T25" fmla="*/ 2147483647 h 176"/>
                  <a:gd name="T26" fmla="*/ 2147483647 w 190"/>
                  <a:gd name="T27" fmla="*/ 2147483647 h 176"/>
                  <a:gd name="T28" fmla="*/ 2147483647 w 190"/>
                  <a:gd name="T29" fmla="*/ 2147483647 h 176"/>
                  <a:gd name="T30" fmla="*/ 2147483647 w 190"/>
                  <a:gd name="T31" fmla="*/ 2147483647 h 176"/>
                  <a:gd name="T32" fmla="*/ 2147483647 w 190"/>
                  <a:gd name="T33" fmla="*/ 2147483647 h 176"/>
                  <a:gd name="T34" fmla="*/ 2147483647 w 190"/>
                  <a:gd name="T35" fmla="*/ 2147483647 h 176"/>
                  <a:gd name="T36" fmla="*/ 2147483647 w 190"/>
                  <a:gd name="T37" fmla="*/ 2147483647 h 176"/>
                  <a:gd name="T38" fmla="*/ 2147483647 w 190"/>
                  <a:gd name="T39" fmla="*/ 2147483647 h 176"/>
                  <a:gd name="T40" fmla="*/ 2147483647 w 190"/>
                  <a:gd name="T41" fmla="*/ 2147483647 h 176"/>
                  <a:gd name="T42" fmla="*/ 2147483647 w 190"/>
                  <a:gd name="T43" fmla="*/ 2147483647 h 176"/>
                  <a:gd name="T44" fmla="*/ 2147483647 w 190"/>
                  <a:gd name="T45" fmla="*/ 2147483647 h 176"/>
                  <a:gd name="T46" fmla="*/ 2147483647 w 190"/>
                  <a:gd name="T47" fmla="*/ 2147483647 h 176"/>
                  <a:gd name="T48" fmla="*/ 2147483647 w 190"/>
                  <a:gd name="T49" fmla="*/ 2147483647 h 176"/>
                  <a:gd name="T50" fmla="*/ 2147483647 w 190"/>
                  <a:gd name="T51" fmla="*/ 2147483647 h 176"/>
                  <a:gd name="T52" fmla="*/ 2147483647 w 190"/>
                  <a:gd name="T53" fmla="*/ 2147483647 h 176"/>
                  <a:gd name="T54" fmla="*/ 2147483647 w 190"/>
                  <a:gd name="T55" fmla="*/ 2147483647 h 176"/>
                  <a:gd name="T56" fmla="*/ 2147483647 w 190"/>
                  <a:gd name="T57" fmla="*/ 2147483647 h 176"/>
                  <a:gd name="T58" fmla="*/ 2147483647 w 190"/>
                  <a:gd name="T59" fmla="*/ 2147483647 h 176"/>
                  <a:gd name="T60" fmla="*/ 2147483647 w 190"/>
                  <a:gd name="T61" fmla="*/ 2147483647 h 176"/>
                  <a:gd name="T62" fmla="*/ 2147483647 w 190"/>
                  <a:gd name="T63" fmla="*/ 2147483647 h 176"/>
                  <a:gd name="T64" fmla="*/ 2147483647 w 190"/>
                  <a:gd name="T65" fmla="*/ 2147483647 h 176"/>
                  <a:gd name="T66" fmla="*/ 2147483647 w 190"/>
                  <a:gd name="T67" fmla="*/ 2147483647 h 176"/>
                  <a:gd name="T68" fmla="*/ 2147483647 w 190"/>
                  <a:gd name="T69" fmla="*/ 2147483647 h 176"/>
                  <a:gd name="T70" fmla="*/ 2147483647 w 190"/>
                  <a:gd name="T71" fmla="*/ 2147483647 h 176"/>
                  <a:gd name="T72" fmla="*/ 2147483647 w 190"/>
                  <a:gd name="T73" fmla="*/ 2147483647 h 176"/>
                  <a:gd name="T74" fmla="*/ 2147483647 w 190"/>
                  <a:gd name="T75" fmla="*/ 2147483647 h 176"/>
                  <a:gd name="T76" fmla="*/ 2147483647 w 190"/>
                  <a:gd name="T77" fmla="*/ 2147483647 h 176"/>
                  <a:gd name="T78" fmla="*/ 2147483647 w 190"/>
                  <a:gd name="T79" fmla="*/ 2147483647 h 176"/>
                  <a:gd name="T80" fmla="*/ 2147483647 w 190"/>
                  <a:gd name="T81" fmla="*/ 2147483647 h 176"/>
                  <a:gd name="T82" fmla="*/ 2147483647 w 190"/>
                  <a:gd name="T83" fmla="*/ 2147483647 h 176"/>
                  <a:gd name="T84" fmla="*/ 2147483647 w 190"/>
                  <a:gd name="T85" fmla="*/ 2147483647 h 176"/>
                  <a:gd name="T86" fmla="*/ 2147483647 w 190"/>
                  <a:gd name="T87" fmla="*/ 2147483647 h 176"/>
                  <a:gd name="T88" fmla="*/ 2147483647 w 190"/>
                  <a:gd name="T89" fmla="*/ 2147483647 h 176"/>
                  <a:gd name="T90" fmla="*/ 2147483647 w 190"/>
                  <a:gd name="T91" fmla="*/ 2147483647 h 176"/>
                  <a:gd name="T92" fmla="*/ 2147483647 w 190"/>
                  <a:gd name="T93" fmla="*/ 2147483647 h 176"/>
                  <a:gd name="T94" fmla="*/ 2147483647 w 190"/>
                  <a:gd name="T95" fmla="*/ 2147483647 h 176"/>
                  <a:gd name="T96" fmla="*/ 2147483647 w 190"/>
                  <a:gd name="T97" fmla="*/ 2147483647 h 176"/>
                  <a:gd name="T98" fmla="*/ 2147483647 w 190"/>
                  <a:gd name="T99" fmla="*/ 2147483647 h 176"/>
                  <a:gd name="T100" fmla="*/ 2147483647 w 190"/>
                  <a:gd name="T101" fmla="*/ 2147483647 h 176"/>
                  <a:gd name="T102" fmla="*/ 2147483647 w 190"/>
                  <a:gd name="T103" fmla="*/ 2147483647 h 176"/>
                  <a:gd name="T104" fmla="*/ 2147483647 w 190"/>
                  <a:gd name="T105" fmla="*/ 2147483647 h 176"/>
                  <a:gd name="T106" fmla="*/ 2147483647 w 190"/>
                  <a:gd name="T107" fmla="*/ 2147483647 h 176"/>
                  <a:gd name="T108" fmla="*/ 2147483647 w 190"/>
                  <a:gd name="T109" fmla="*/ 2147483647 h 176"/>
                  <a:gd name="T110" fmla="*/ 0 w 190"/>
                  <a:gd name="T111" fmla="*/ 2147483647 h 176"/>
                  <a:gd name="T112" fmla="*/ 2147483647 w 190"/>
                  <a:gd name="T113" fmla="*/ 2147483647 h 176"/>
                  <a:gd name="T114" fmla="*/ 2147483647 w 190"/>
                  <a:gd name="T115" fmla="*/ 2147483647 h 176"/>
                  <a:gd name="T116" fmla="*/ 2147483647 w 190"/>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0"/>
                  <a:gd name="T178" fmla="*/ 0 h 176"/>
                  <a:gd name="T179" fmla="*/ 190 w 190"/>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0" h="176">
                    <a:moveTo>
                      <a:pt x="20" y="53"/>
                    </a:moveTo>
                    <a:lnTo>
                      <a:pt x="24" y="54"/>
                    </a:lnTo>
                    <a:lnTo>
                      <a:pt x="26" y="52"/>
                    </a:lnTo>
                    <a:lnTo>
                      <a:pt x="27" y="54"/>
                    </a:lnTo>
                    <a:lnTo>
                      <a:pt x="29" y="56"/>
                    </a:lnTo>
                    <a:lnTo>
                      <a:pt x="29" y="57"/>
                    </a:lnTo>
                    <a:lnTo>
                      <a:pt x="29" y="58"/>
                    </a:lnTo>
                    <a:lnTo>
                      <a:pt x="30" y="60"/>
                    </a:lnTo>
                    <a:lnTo>
                      <a:pt x="32" y="60"/>
                    </a:lnTo>
                    <a:lnTo>
                      <a:pt x="32" y="62"/>
                    </a:lnTo>
                    <a:lnTo>
                      <a:pt x="31" y="63"/>
                    </a:lnTo>
                    <a:lnTo>
                      <a:pt x="32" y="70"/>
                    </a:lnTo>
                    <a:lnTo>
                      <a:pt x="32" y="74"/>
                    </a:lnTo>
                    <a:lnTo>
                      <a:pt x="32" y="75"/>
                    </a:lnTo>
                    <a:lnTo>
                      <a:pt x="35" y="78"/>
                    </a:lnTo>
                    <a:lnTo>
                      <a:pt x="36" y="79"/>
                    </a:lnTo>
                    <a:lnTo>
                      <a:pt x="37" y="79"/>
                    </a:lnTo>
                    <a:lnTo>
                      <a:pt x="38" y="78"/>
                    </a:lnTo>
                    <a:lnTo>
                      <a:pt x="40" y="79"/>
                    </a:lnTo>
                    <a:lnTo>
                      <a:pt x="41" y="77"/>
                    </a:lnTo>
                    <a:lnTo>
                      <a:pt x="43" y="79"/>
                    </a:lnTo>
                    <a:lnTo>
                      <a:pt x="42" y="79"/>
                    </a:lnTo>
                    <a:lnTo>
                      <a:pt x="42" y="80"/>
                    </a:lnTo>
                    <a:lnTo>
                      <a:pt x="46" y="79"/>
                    </a:lnTo>
                    <a:lnTo>
                      <a:pt x="46" y="80"/>
                    </a:lnTo>
                    <a:lnTo>
                      <a:pt x="48" y="80"/>
                    </a:lnTo>
                    <a:lnTo>
                      <a:pt x="49" y="81"/>
                    </a:lnTo>
                    <a:lnTo>
                      <a:pt x="50" y="83"/>
                    </a:lnTo>
                    <a:lnTo>
                      <a:pt x="50" y="84"/>
                    </a:lnTo>
                    <a:lnTo>
                      <a:pt x="50" y="86"/>
                    </a:lnTo>
                    <a:lnTo>
                      <a:pt x="50" y="91"/>
                    </a:lnTo>
                    <a:lnTo>
                      <a:pt x="49" y="91"/>
                    </a:lnTo>
                    <a:lnTo>
                      <a:pt x="50" y="95"/>
                    </a:lnTo>
                    <a:lnTo>
                      <a:pt x="51" y="97"/>
                    </a:lnTo>
                    <a:lnTo>
                      <a:pt x="51" y="96"/>
                    </a:lnTo>
                    <a:lnTo>
                      <a:pt x="52" y="97"/>
                    </a:lnTo>
                    <a:lnTo>
                      <a:pt x="53" y="94"/>
                    </a:lnTo>
                    <a:lnTo>
                      <a:pt x="54" y="93"/>
                    </a:lnTo>
                    <a:lnTo>
                      <a:pt x="57" y="93"/>
                    </a:lnTo>
                    <a:lnTo>
                      <a:pt x="57" y="94"/>
                    </a:lnTo>
                    <a:lnTo>
                      <a:pt x="58" y="93"/>
                    </a:lnTo>
                    <a:lnTo>
                      <a:pt x="61" y="96"/>
                    </a:lnTo>
                    <a:lnTo>
                      <a:pt x="64" y="95"/>
                    </a:lnTo>
                    <a:lnTo>
                      <a:pt x="66" y="95"/>
                    </a:lnTo>
                    <a:lnTo>
                      <a:pt x="67" y="94"/>
                    </a:lnTo>
                    <a:lnTo>
                      <a:pt x="68" y="95"/>
                    </a:lnTo>
                    <a:lnTo>
                      <a:pt x="68" y="96"/>
                    </a:lnTo>
                    <a:lnTo>
                      <a:pt x="70" y="97"/>
                    </a:lnTo>
                    <a:lnTo>
                      <a:pt x="70" y="99"/>
                    </a:lnTo>
                    <a:lnTo>
                      <a:pt x="71" y="99"/>
                    </a:lnTo>
                    <a:lnTo>
                      <a:pt x="73" y="101"/>
                    </a:lnTo>
                    <a:lnTo>
                      <a:pt x="72" y="103"/>
                    </a:lnTo>
                    <a:lnTo>
                      <a:pt x="73" y="103"/>
                    </a:lnTo>
                    <a:lnTo>
                      <a:pt x="74" y="103"/>
                    </a:lnTo>
                    <a:lnTo>
                      <a:pt x="73" y="103"/>
                    </a:lnTo>
                    <a:lnTo>
                      <a:pt x="74" y="102"/>
                    </a:lnTo>
                    <a:lnTo>
                      <a:pt x="75" y="103"/>
                    </a:lnTo>
                    <a:lnTo>
                      <a:pt x="77" y="103"/>
                    </a:lnTo>
                    <a:lnTo>
                      <a:pt x="77" y="104"/>
                    </a:lnTo>
                    <a:lnTo>
                      <a:pt x="73" y="108"/>
                    </a:lnTo>
                    <a:lnTo>
                      <a:pt x="73" y="109"/>
                    </a:lnTo>
                    <a:lnTo>
                      <a:pt x="73" y="112"/>
                    </a:lnTo>
                    <a:lnTo>
                      <a:pt x="72" y="114"/>
                    </a:lnTo>
                    <a:lnTo>
                      <a:pt x="72" y="115"/>
                    </a:lnTo>
                    <a:lnTo>
                      <a:pt x="73" y="115"/>
                    </a:lnTo>
                    <a:lnTo>
                      <a:pt x="75" y="115"/>
                    </a:lnTo>
                    <a:lnTo>
                      <a:pt x="75" y="117"/>
                    </a:lnTo>
                    <a:lnTo>
                      <a:pt x="76" y="121"/>
                    </a:lnTo>
                    <a:lnTo>
                      <a:pt x="74" y="121"/>
                    </a:lnTo>
                    <a:lnTo>
                      <a:pt x="72" y="122"/>
                    </a:lnTo>
                    <a:lnTo>
                      <a:pt x="71" y="124"/>
                    </a:lnTo>
                    <a:lnTo>
                      <a:pt x="72" y="125"/>
                    </a:lnTo>
                    <a:lnTo>
                      <a:pt x="71" y="127"/>
                    </a:lnTo>
                    <a:lnTo>
                      <a:pt x="73" y="128"/>
                    </a:lnTo>
                    <a:lnTo>
                      <a:pt x="74" y="129"/>
                    </a:lnTo>
                    <a:lnTo>
                      <a:pt x="76" y="129"/>
                    </a:lnTo>
                    <a:lnTo>
                      <a:pt x="79" y="128"/>
                    </a:lnTo>
                    <a:lnTo>
                      <a:pt x="80" y="130"/>
                    </a:lnTo>
                    <a:lnTo>
                      <a:pt x="86" y="132"/>
                    </a:lnTo>
                    <a:lnTo>
                      <a:pt x="94" y="128"/>
                    </a:lnTo>
                    <a:lnTo>
                      <a:pt x="97" y="128"/>
                    </a:lnTo>
                    <a:lnTo>
                      <a:pt x="97" y="127"/>
                    </a:lnTo>
                    <a:lnTo>
                      <a:pt x="98" y="128"/>
                    </a:lnTo>
                    <a:lnTo>
                      <a:pt x="99" y="126"/>
                    </a:lnTo>
                    <a:lnTo>
                      <a:pt x="100" y="124"/>
                    </a:lnTo>
                    <a:lnTo>
                      <a:pt x="100" y="121"/>
                    </a:lnTo>
                    <a:lnTo>
                      <a:pt x="101" y="119"/>
                    </a:lnTo>
                    <a:lnTo>
                      <a:pt x="103" y="118"/>
                    </a:lnTo>
                    <a:lnTo>
                      <a:pt x="103" y="117"/>
                    </a:lnTo>
                    <a:lnTo>
                      <a:pt x="107" y="115"/>
                    </a:lnTo>
                    <a:lnTo>
                      <a:pt x="109" y="115"/>
                    </a:lnTo>
                    <a:lnTo>
                      <a:pt x="110" y="116"/>
                    </a:lnTo>
                    <a:lnTo>
                      <a:pt x="109" y="118"/>
                    </a:lnTo>
                    <a:lnTo>
                      <a:pt x="109" y="120"/>
                    </a:lnTo>
                    <a:lnTo>
                      <a:pt x="109" y="121"/>
                    </a:lnTo>
                    <a:lnTo>
                      <a:pt x="108" y="120"/>
                    </a:lnTo>
                    <a:lnTo>
                      <a:pt x="107" y="120"/>
                    </a:lnTo>
                    <a:lnTo>
                      <a:pt x="107" y="122"/>
                    </a:lnTo>
                    <a:lnTo>
                      <a:pt x="106" y="122"/>
                    </a:lnTo>
                    <a:lnTo>
                      <a:pt x="107" y="125"/>
                    </a:lnTo>
                    <a:lnTo>
                      <a:pt x="106" y="126"/>
                    </a:lnTo>
                    <a:lnTo>
                      <a:pt x="105" y="129"/>
                    </a:lnTo>
                    <a:lnTo>
                      <a:pt x="104" y="130"/>
                    </a:lnTo>
                    <a:lnTo>
                      <a:pt x="103" y="132"/>
                    </a:lnTo>
                    <a:lnTo>
                      <a:pt x="107" y="133"/>
                    </a:lnTo>
                    <a:lnTo>
                      <a:pt x="107" y="134"/>
                    </a:lnTo>
                    <a:lnTo>
                      <a:pt x="108" y="135"/>
                    </a:lnTo>
                    <a:lnTo>
                      <a:pt x="108" y="138"/>
                    </a:lnTo>
                    <a:lnTo>
                      <a:pt x="107" y="139"/>
                    </a:lnTo>
                    <a:lnTo>
                      <a:pt x="106" y="139"/>
                    </a:lnTo>
                    <a:lnTo>
                      <a:pt x="107" y="144"/>
                    </a:lnTo>
                    <a:lnTo>
                      <a:pt x="106" y="146"/>
                    </a:lnTo>
                    <a:lnTo>
                      <a:pt x="109" y="147"/>
                    </a:lnTo>
                    <a:lnTo>
                      <a:pt x="110" y="146"/>
                    </a:lnTo>
                    <a:lnTo>
                      <a:pt x="113" y="146"/>
                    </a:lnTo>
                    <a:lnTo>
                      <a:pt x="114" y="148"/>
                    </a:lnTo>
                    <a:lnTo>
                      <a:pt x="116" y="150"/>
                    </a:lnTo>
                    <a:lnTo>
                      <a:pt x="116" y="151"/>
                    </a:lnTo>
                    <a:lnTo>
                      <a:pt x="118" y="150"/>
                    </a:lnTo>
                    <a:lnTo>
                      <a:pt x="119" y="152"/>
                    </a:lnTo>
                    <a:lnTo>
                      <a:pt x="119" y="155"/>
                    </a:lnTo>
                    <a:lnTo>
                      <a:pt x="120" y="155"/>
                    </a:lnTo>
                    <a:lnTo>
                      <a:pt x="121" y="155"/>
                    </a:lnTo>
                    <a:lnTo>
                      <a:pt x="121" y="156"/>
                    </a:lnTo>
                    <a:lnTo>
                      <a:pt x="125" y="157"/>
                    </a:lnTo>
                    <a:lnTo>
                      <a:pt x="126" y="157"/>
                    </a:lnTo>
                    <a:lnTo>
                      <a:pt x="127" y="158"/>
                    </a:lnTo>
                    <a:lnTo>
                      <a:pt x="129" y="162"/>
                    </a:lnTo>
                    <a:lnTo>
                      <a:pt x="127" y="163"/>
                    </a:lnTo>
                    <a:lnTo>
                      <a:pt x="128" y="164"/>
                    </a:lnTo>
                    <a:lnTo>
                      <a:pt x="129" y="164"/>
                    </a:lnTo>
                    <a:lnTo>
                      <a:pt x="130" y="164"/>
                    </a:lnTo>
                    <a:lnTo>
                      <a:pt x="132" y="164"/>
                    </a:lnTo>
                    <a:lnTo>
                      <a:pt x="133" y="167"/>
                    </a:lnTo>
                    <a:lnTo>
                      <a:pt x="134" y="168"/>
                    </a:lnTo>
                    <a:lnTo>
                      <a:pt x="135" y="169"/>
                    </a:lnTo>
                    <a:lnTo>
                      <a:pt x="134" y="171"/>
                    </a:lnTo>
                    <a:lnTo>
                      <a:pt x="135" y="172"/>
                    </a:lnTo>
                    <a:lnTo>
                      <a:pt x="134" y="174"/>
                    </a:lnTo>
                    <a:lnTo>
                      <a:pt x="135" y="175"/>
                    </a:lnTo>
                    <a:lnTo>
                      <a:pt x="136" y="174"/>
                    </a:lnTo>
                    <a:lnTo>
                      <a:pt x="140" y="174"/>
                    </a:lnTo>
                    <a:lnTo>
                      <a:pt x="141" y="174"/>
                    </a:lnTo>
                    <a:lnTo>
                      <a:pt x="142" y="175"/>
                    </a:lnTo>
                    <a:lnTo>
                      <a:pt x="143" y="174"/>
                    </a:lnTo>
                    <a:lnTo>
                      <a:pt x="143" y="173"/>
                    </a:lnTo>
                    <a:lnTo>
                      <a:pt x="146" y="173"/>
                    </a:lnTo>
                    <a:lnTo>
                      <a:pt x="147" y="173"/>
                    </a:lnTo>
                    <a:lnTo>
                      <a:pt x="149" y="173"/>
                    </a:lnTo>
                    <a:lnTo>
                      <a:pt x="150" y="174"/>
                    </a:lnTo>
                    <a:lnTo>
                      <a:pt x="150" y="173"/>
                    </a:lnTo>
                    <a:lnTo>
                      <a:pt x="151" y="172"/>
                    </a:lnTo>
                    <a:lnTo>
                      <a:pt x="153" y="173"/>
                    </a:lnTo>
                    <a:lnTo>
                      <a:pt x="155" y="172"/>
                    </a:lnTo>
                    <a:lnTo>
                      <a:pt x="155" y="173"/>
                    </a:lnTo>
                    <a:lnTo>
                      <a:pt x="157" y="172"/>
                    </a:lnTo>
                    <a:lnTo>
                      <a:pt x="157" y="171"/>
                    </a:lnTo>
                    <a:lnTo>
                      <a:pt x="156" y="170"/>
                    </a:lnTo>
                    <a:lnTo>
                      <a:pt x="157" y="169"/>
                    </a:lnTo>
                    <a:lnTo>
                      <a:pt x="157" y="168"/>
                    </a:lnTo>
                    <a:lnTo>
                      <a:pt x="158" y="167"/>
                    </a:lnTo>
                    <a:lnTo>
                      <a:pt x="159" y="167"/>
                    </a:lnTo>
                    <a:lnTo>
                      <a:pt x="159" y="164"/>
                    </a:lnTo>
                    <a:lnTo>
                      <a:pt x="157" y="163"/>
                    </a:lnTo>
                    <a:lnTo>
                      <a:pt x="157" y="162"/>
                    </a:lnTo>
                    <a:lnTo>
                      <a:pt x="158" y="160"/>
                    </a:lnTo>
                    <a:lnTo>
                      <a:pt x="157" y="159"/>
                    </a:lnTo>
                    <a:lnTo>
                      <a:pt x="156" y="159"/>
                    </a:lnTo>
                    <a:lnTo>
                      <a:pt x="156" y="156"/>
                    </a:lnTo>
                    <a:lnTo>
                      <a:pt x="154" y="152"/>
                    </a:lnTo>
                    <a:lnTo>
                      <a:pt x="152" y="152"/>
                    </a:lnTo>
                    <a:lnTo>
                      <a:pt x="151" y="149"/>
                    </a:lnTo>
                    <a:lnTo>
                      <a:pt x="152" y="149"/>
                    </a:lnTo>
                    <a:lnTo>
                      <a:pt x="152" y="148"/>
                    </a:lnTo>
                    <a:lnTo>
                      <a:pt x="153" y="148"/>
                    </a:lnTo>
                    <a:lnTo>
                      <a:pt x="152" y="147"/>
                    </a:lnTo>
                    <a:lnTo>
                      <a:pt x="153" y="147"/>
                    </a:lnTo>
                    <a:lnTo>
                      <a:pt x="153" y="145"/>
                    </a:lnTo>
                    <a:lnTo>
                      <a:pt x="154" y="146"/>
                    </a:lnTo>
                    <a:lnTo>
                      <a:pt x="154" y="145"/>
                    </a:lnTo>
                    <a:lnTo>
                      <a:pt x="152" y="143"/>
                    </a:lnTo>
                    <a:lnTo>
                      <a:pt x="153" y="141"/>
                    </a:lnTo>
                    <a:lnTo>
                      <a:pt x="155" y="138"/>
                    </a:lnTo>
                    <a:lnTo>
                      <a:pt x="157" y="138"/>
                    </a:lnTo>
                    <a:lnTo>
                      <a:pt x="157" y="136"/>
                    </a:lnTo>
                    <a:lnTo>
                      <a:pt x="157" y="135"/>
                    </a:lnTo>
                    <a:lnTo>
                      <a:pt x="157" y="134"/>
                    </a:lnTo>
                    <a:lnTo>
                      <a:pt x="157" y="133"/>
                    </a:lnTo>
                    <a:lnTo>
                      <a:pt x="159" y="132"/>
                    </a:lnTo>
                    <a:lnTo>
                      <a:pt x="159" y="131"/>
                    </a:lnTo>
                    <a:lnTo>
                      <a:pt x="160" y="129"/>
                    </a:lnTo>
                    <a:lnTo>
                      <a:pt x="159" y="128"/>
                    </a:lnTo>
                    <a:lnTo>
                      <a:pt x="160" y="127"/>
                    </a:lnTo>
                    <a:lnTo>
                      <a:pt x="161" y="127"/>
                    </a:lnTo>
                    <a:lnTo>
                      <a:pt x="162" y="124"/>
                    </a:lnTo>
                    <a:lnTo>
                      <a:pt x="163" y="123"/>
                    </a:lnTo>
                    <a:lnTo>
                      <a:pt x="165" y="122"/>
                    </a:lnTo>
                    <a:lnTo>
                      <a:pt x="165" y="119"/>
                    </a:lnTo>
                    <a:lnTo>
                      <a:pt x="167" y="119"/>
                    </a:lnTo>
                    <a:lnTo>
                      <a:pt x="168" y="118"/>
                    </a:lnTo>
                    <a:lnTo>
                      <a:pt x="168" y="120"/>
                    </a:lnTo>
                    <a:lnTo>
                      <a:pt x="170" y="121"/>
                    </a:lnTo>
                    <a:lnTo>
                      <a:pt x="172" y="121"/>
                    </a:lnTo>
                    <a:lnTo>
                      <a:pt x="171" y="119"/>
                    </a:lnTo>
                    <a:lnTo>
                      <a:pt x="173" y="120"/>
                    </a:lnTo>
                    <a:lnTo>
                      <a:pt x="174" y="120"/>
                    </a:lnTo>
                    <a:lnTo>
                      <a:pt x="173" y="122"/>
                    </a:lnTo>
                    <a:lnTo>
                      <a:pt x="174" y="123"/>
                    </a:lnTo>
                    <a:lnTo>
                      <a:pt x="175" y="122"/>
                    </a:lnTo>
                    <a:lnTo>
                      <a:pt x="174" y="121"/>
                    </a:lnTo>
                    <a:lnTo>
                      <a:pt x="174" y="120"/>
                    </a:lnTo>
                    <a:lnTo>
                      <a:pt x="174" y="119"/>
                    </a:lnTo>
                    <a:lnTo>
                      <a:pt x="175" y="120"/>
                    </a:lnTo>
                    <a:lnTo>
                      <a:pt x="175" y="119"/>
                    </a:lnTo>
                    <a:lnTo>
                      <a:pt x="177" y="119"/>
                    </a:lnTo>
                    <a:lnTo>
                      <a:pt x="177" y="118"/>
                    </a:lnTo>
                    <a:lnTo>
                      <a:pt x="177" y="117"/>
                    </a:lnTo>
                    <a:lnTo>
                      <a:pt x="177" y="116"/>
                    </a:lnTo>
                    <a:lnTo>
                      <a:pt x="177" y="115"/>
                    </a:lnTo>
                    <a:lnTo>
                      <a:pt x="176" y="115"/>
                    </a:lnTo>
                    <a:lnTo>
                      <a:pt x="177" y="115"/>
                    </a:lnTo>
                    <a:lnTo>
                      <a:pt x="177" y="114"/>
                    </a:lnTo>
                    <a:lnTo>
                      <a:pt x="178" y="114"/>
                    </a:lnTo>
                    <a:lnTo>
                      <a:pt x="179" y="113"/>
                    </a:lnTo>
                    <a:lnTo>
                      <a:pt x="181" y="112"/>
                    </a:lnTo>
                    <a:lnTo>
                      <a:pt x="182" y="112"/>
                    </a:lnTo>
                    <a:lnTo>
                      <a:pt x="183" y="110"/>
                    </a:lnTo>
                    <a:lnTo>
                      <a:pt x="183" y="109"/>
                    </a:lnTo>
                    <a:lnTo>
                      <a:pt x="184" y="108"/>
                    </a:lnTo>
                    <a:lnTo>
                      <a:pt x="184" y="107"/>
                    </a:lnTo>
                    <a:lnTo>
                      <a:pt x="185" y="107"/>
                    </a:lnTo>
                    <a:lnTo>
                      <a:pt x="186" y="109"/>
                    </a:lnTo>
                    <a:lnTo>
                      <a:pt x="186" y="108"/>
                    </a:lnTo>
                    <a:lnTo>
                      <a:pt x="187" y="109"/>
                    </a:lnTo>
                    <a:lnTo>
                      <a:pt x="187" y="108"/>
                    </a:lnTo>
                    <a:lnTo>
                      <a:pt x="189" y="107"/>
                    </a:lnTo>
                    <a:lnTo>
                      <a:pt x="189" y="106"/>
                    </a:lnTo>
                    <a:lnTo>
                      <a:pt x="189" y="105"/>
                    </a:lnTo>
                    <a:lnTo>
                      <a:pt x="187" y="104"/>
                    </a:lnTo>
                    <a:lnTo>
                      <a:pt x="187" y="103"/>
                    </a:lnTo>
                    <a:lnTo>
                      <a:pt x="186" y="102"/>
                    </a:lnTo>
                    <a:lnTo>
                      <a:pt x="187" y="100"/>
                    </a:lnTo>
                    <a:lnTo>
                      <a:pt x="187" y="99"/>
                    </a:lnTo>
                    <a:lnTo>
                      <a:pt x="188" y="97"/>
                    </a:lnTo>
                    <a:lnTo>
                      <a:pt x="188" y="96"/>
                    </a:lnTo>
                    <a:lnTo>
                      <a:pt x="186" y="95"/>
                    </a:lnTo>
                    <a:lnTo>
                      <a:pt x="186" y="94"/>
                    </a:lnTo>
                    <a:lnTo>
                      <a:pt x="187" y="93"/>
                    </a:lnTo>
                    <a:lnTo>
                      <a:pt x="185" y="91"/>
                    </a:lnTo>
                    <a:lnTo>
                      <a:pt x="185" y="92"/>
                    </a:lnTo>
                    <a:lnTo>
                      <a:pt x="183" y="91"/>
                    </a:lnTo>
                    <a:lnTo>
                      <a:pt x="182" y="91"/>
                    </a:lnTo>
                    <a:lnTo>
                      <a:pt x="180" y="92"/>
                    </a:lnTo>
                    <a:lnTo>
                      <a:pt x="180" y="90"/>
                    </a:lnTo>
                    <a:lnTo>
                      <a:pt x="179" y="89"/>
                    </a:lnTo>
                    <a:lnTo>
                      <a:pt x="180" y="89"/>
                    </a:lnTo>
                    <a:lnTo>
                      <a:pt x="180" y="88"/>
                    </a:lnTo>
                    <a:lnTo>
                      <a:pt x="179" y="87"/>
                    </a:lnTo>
                    <a:lnTo>
                      <a:pt x="179" y="86"/>
                    </a:lnTo>
                    <a:lnTo>
                      <a:pt x="180" y="85"/>
                    </a:lnTo>
                    <a:lnTo>
                      <a:pt x="181" y="84"/>
                    </a:lnTo>
                    <a:lnTo>
                      <a:pt x="182" y="84"/>
                    </a:lnTo>
                    <a:lnTo>
                      <a:pt x="183" y="83"/>
                    </a:lnTo>
                    <a:lnTo>
                      <a:pt x="184" y="82"/>
                    </a:lnTo>
                    <a:lnTo>
                      <a:pt x="183" y="80"/>
                    </a:lnTo>
                    <a:lnTo>
                      <a:pt x="182" y="81"/>
                    </a:lnTo>
                    <a:lnTo>
                      <a:pt x="181" y="80"/>
                    </a:lnTo>
                    <a:lnTo>
                      <a:pt x="180" y="80"/>
                    </a:lnTo>
                    <a:lnTo>
                      <a:pt x="179" y="79"/>
                    </a:lnTo>
                    <a:lnTo>
                      <a:pt x="180" y="79"/>
                    </a:lnTo>
                    <a:lnTo>
                      <a:pt x="179" y="78"/>
                    </a:lnTo>
                    <a:lnTo>
                      <a:pt x="179" y="76"/>
                    </a:lnTo>
                    <a:lnTo>
                      <a:pt x="178" y="76"/>
                    </a:lnTo>
                    <a:lnTo>
                      <a:pt x="177" y="72"/>
                    </a:lnTo>
                    <a:lnTo>
                      <a:pt x="174" y="72"/>
                    </a:lnTo>
                    <a:lnTo>
                      <a:pt x="173" y="72"/>
                    </a:lnTo>
                    <a:lnTo>
                      <a:pt x="173" y="70"/>
                    </a:lnTo>
                    <a:lnTo>
                      <a:pt x="172" y="69"/>
                    </a:lnTo>
                    <a:lnTo>
                      <a:pt x="170" y="68"/>
                    </a:lnTo>
                    <a:lnTo>
                      <a:pt x="168" y="68"/>
                    </a:lnTo>
                    <a:lnTo>
                      <a:pt x="167" y="69"/>
                    </a:lnTo>
                    <a:lnTo>
                      <a:pt x="167" y="68"/>
                    </a:lnTo>
                    <a:lnTo>
                      <a:pt x="166" y="68"/>
                    </a:lnTo>
                    <a:lnTo>
                      <a:pt x="165" y="67"/>
                    </a:lnTo>
                    <a:lnTo>
                      <a:pt x="163" y="68"/>
                    </a:lnTo>
                    <a:lnTo>
                      <a:pt x="163" y="67"/>
                    </a:lnTo>
                    <a:lnTo>
                      <a:pt x="162" y="68"/>
                    </a:lnTo>
                    <a:lnTo>
                      <a:pt x="161" y="67"/>
                    </a:lnTo>
                    <a:lnTo>
                      <a:pt x="160" y="67"/>
                    </a:lnTo>
                    <a:lnTo>
                      <a:pt x="160" y="66"/>
                    </a:lnTo>
                    <a:lnTo>
                      <a:pt x="158" y="67"/>
                    </a:lnTo>
                    <a:lnTo>
                      <a:pt x="155" y="67"/>
                    </a:lnTo>
                    <a:lnTo>
                      <a:pt x="156" y="67"/>
                    </a:lnTo>
                    <a:lnTo>
                      <a:pt x="157" y="65"/>
                    </a:lnTo>
                    <a:lnTo>
                      <a:pt x="156" y="62"/>
                    </a:lnTo>
                    <a:lnTo>
                      <a:pt x="155" y="62"/>
                    </a:lnTo>
                    <a:lnTo>
                      <a:pt x="154" y="60"/>
                    </a:lnTo>
                    <a:lnTo>
                      <a:pt x="155" y="57"/>
                    </a:lnTo>
                    <a:lnTo>
                      <a:pt x="157" y="55"/>
                    </a:lnTo>
                    <a:lnTo>
                      <a:pt x="158" y="55"/>
                    </a:lnTo>
                    <a:lnTo>
                      <a:pt x="158" y="53"/>
                    </a:lnTo>
                    <a:lnTo>
                      <a:pt x="160" y="51"/>
                    </a:lnTo>
                    <a:lnTo>
                      <a:pt x="158" y="50"/>
                    </a:lnTo>
                    <a:lnTo>
                      <a:pt x="160" y="48"/>
                    </a:lnTo>
                    <a:lnTo>
                      <a:pt x="161" y="46"/>
                    </a:lnTo>
                    <a:lnTo>
                      <a:pt x="162" y="45"/>
                    </a:lnTo>
                    <a:lnTo>
                      <a:pt x="161" y="44"/>
                    </a:lnTo>
                    <a:lnTo>
                      <a:pt x="162" y="42"/>
                    </a:lnTo>
                    <a:lnTo>
                      <a:pt x="163" y="42"/>
                    </a:lnTo>
                    <a:lnTo>
                      <a:pt x="163" y="41"/>
                    </a:lnTo>
                    <a:lnTo>
                      <a:pt x="164" y="39"/>
                    </a:lnTo>
                    <a:lnTo>
                      <a:pt x="165" y="39"/>
                    </a:lnTo>
                    <a:lnTo>
                      <a:pt x="164" y="38"/>
                    </a:lnTo>
                    <a:lnTo>
                      <a:pt x="163" y="38"/>
                    </a:lnTo>
                    <a:lnTo>
                      <a:pt x="164" y="37"/>
                    </a:lnTo>
                    <a:lnTo>
                      <a:pt x="166" y="36"/>
                    </a:lnTo>
                    <a:lnTo>
                      <a:pt x="166" y="35"/>
                    </a:lnTo>
                    <a:lnTo>
                      <a:pt x="164" y="33"/>
                    </a:lnTo>
                    <a:lnTo>
                      <a:pt x="163" y="34"/>
                    </a:lnTo>
                    <a:lnTo>
                      <a:pt x="163" y="32"/>
                    </a:lnTo>
                    <a:lnTo>
                      <a:pt x="162" y="32"/>
                    </a:lnTo>
                    <a:lnTo>
                      <a:pt x="157" y="31"/>
                    </a:lnTo>
                    <a:lnTo>
                      <a:pt x="153" y="28"/>
                    </a:lnTo>
                    <a:lnTo>
                      <a:pt x="152" y="28"/>
                    </a:lnTo>
                    <a:lnTo>
                      <a:pt x="151" y="24"/>
                    </a:lnTo>
                    <a:lnTo>
                      <a:pt x="150" y="22"/>
                    </a:lnTo>
                    <a:lnTo>
                      <a:pt x="149" y="21"/>
                    </a:lnTo>
                    <a:lnTo>
                      <a:pt x="145" y="24"/>
                    </a:lnTo>
                    <a:lnTo>
                      <a:pt x="142" y="23"/>
                    </a:lnTo>
                    <a:lnTo>
                      <a:pt x="141" y="24"/>
                    </a:lnTo>
                    <a:lnTo>
                      <a:pt x="139" y="24"/>
                    </a:lnTo>
                    <a:lnTo>
                      <a:pt x="137" y="24"/>
                    </a:lnTo>
                    <a:lnTo>
                      <a:pt x="135" y="24"/>
                    </a:lnTo>
                    <a:lnTo>
                      <a:pt x="135" y="23"/>
                    </a:lnTo>
                    <a:lnTo>
                      <a:pt x="136" y="20"/>
                    </a:lnTo>
                    <a:lnTo>
                      <a:pt x="135" y="19"/>
                    </a:lnTo>
                    <a:lnTo>
                      <a:pt x="134" y="18"/>
                    </a:lnTo>
                    <a:lnTo>
                      <a:pt x="132" y="19"/>
                    </a:lnTo>
                    <a:lnTo>
                      <a:pt x="131" y="18"/>
                    </a:lnTo>
                    <a:lnTo>
                      <a:pt x="130" y="15"/>
                    </a:lnTo>
                    <a:lnTo>
                      <a:pt x="130" y="14"/>
                    </a:lnTo>
                    <a:lnTo>
                      <a:pt x="128" y="13"/>
                    </a:lnTo>
                    <a:lnTo>
                      <a:pt x="128" y="12"/>
                    </a:lnTo>
                    <a:lnTo>
                      <a:pt x="129" y="8"/>
                    </a:lnTo>
                    <a:lnTo>
                      <a:pt x="128" y="5"/>
                    </a:lnTo>
                    <a:lnTo>
                      <a:pt x="127" y="4"/>
                    </a:lnTo>
                    <a:lnTo>
                      <a:pt x="127" y="3"/>
                    </a:lnTo>
                    <a:lnTo>
                      <a:pt x="125" y="5"/>
                    </a:lnTo>
                    <a:lnTo>
                      <a:pt x="125" y="7"/>
                    </a:lnTo>
                    <a:lnTo>
                      <a:pt x="121" y="10"/>
                    </a:lnTo>
                    <a:lnTo>
                      <a:pt x="120" y="9"/>
                    </a:lnTo>
                    <a:lnTo>
                      <a:pt x="120" y="8"/>
                    </a:lnTo>
                    <a:lnTo>
                      <a:pt x="113" y="8"/>
                    </a:lnTo>
                    <a:lnTo>
                      <a:pt x="113" y="7"/>
                    </a:lnTo>
                    <a:lnTo>
                      <a:pt x="114" y="7"/>
                    </a:lnTo>
                    <a:lnTo>
                      <a:pt x="115" y="8"/>
                    </a:lnTo>
                    <a:lnTo>
                      <a:pt x="115" y="6"/>
                    </a:lnTo>
                    <a:lnTo>
                      <a:pt x="116" y="5"/>
                    </a:lnTo>
                    <a:lnTo>
                      <a:pt x="116" y="3"/>
                    </a:lnTo>
                    <a:lnTo>
                      <a:pt x="115" y="2"/>
                    </a:lnTo>
                    <a:lnTo>
                      <a:pt x="113" y="0"/>
                    </a:lnTo>
                    <a:lnTo>
                      <a:pt x="112" y="1"/>
                    </a:lnTo>
                    <a:lnTo>
                      <a:pt x="112" y="2"/>
                    </a:lnTo>
                    <a:lnTo>
                      <a:pt x="109" y="3"/>
                    </a:lnTo>
                    <a:lnTo>
                      <a:pt x="109" y="4"/>
                    </a:lnTo>
                    <a:lnTo>
                      <a:pt x="108" y="5"/>
                    </a:lnTo>
                    <a:lnTo>
                      <a:pt x="108" y="7"/>
                    </a:lnTo>
                    <a:lnTo>
                      <a:pt x="106" y="7"/>
                    </a:lnTo>
                    <a:lnTo>
                      <a:pt x="103" y="6"/>
                    </a:lnTo>
                    <a:lnTo>
                      <a:pt x="101" y="7"/>
                    </a:lnTo>
                    <a:lnTo>
                      <a:pt x="101" y="4"/>
                    </a:lnTo>
                    <a:lnTo>
                      <a:pt x="102" y="2"/>
                    </a:lnTo>
                    <a:lnTo>
                      <a:pt x="102" y="1"/>
                    </a:lnTo>
                    <a:lnTo>
                      <a:pt x="98" y="1"/>
                    </a:lnTo>
                    <a:lnTo>
                      <a:pt x="94" y="3"/>
                    </a:lnTo>
                    <a:lnTo>
                      <a:pt x="93" y="3"/>
                    </a:lnTo>
                    <a:lnTo>
                      <a:pt x="94" y="4"/>
                    </a:lnTo>
                    <a:lnTo>
                      <a:pt x="94" y="7"/>
                    </a:lnTo>
                    <a:lnTo>
                      <a:pt x="95" y="9"/>
                    </a:lnTo>
                    <a:lnTo>
                      <a:pt x="95" y="10"/>
                    </a:lnTo>
                    <a:lnTo>
                      <a:pt x="92" y="11"/>
                    </a:lnTo>
                    <a:lnTo>
                      <a:pt x="91" y="11"/>
                    </a:lnTo>
                    <a:lnTo>
                      <a:pt x="91" y="9"/>
                    </a:lnTo>
                    <a:lnTo>
                      <a:pt x="85" y="8"/>
                    </a:lnTo>
                    <a:lnTo>
                      <a:pt x="85" y="11"/>
                    </a:lnTo>
                    <a:lnTo>
                      <a:pt x="87" y="13"/>
                    </a:lnTo>
                    <a:lnTo>
                      <a:pt x="87" y="14"/>
                    </a:lnTo>
                    <a:lnTo>
                      <a:pt x="87" y="15"/>
                    </a:lnTo>
                    <a:lnTo>
                      <a:pt x="89" y="16"/>
                    </a:lnTo>
                    <a:lnTo>
                      <a:pt x="90" y="17"/>
                    </a:lnTo>
                    <a:lnTo>
                      <a:pt x="88" y="19"/>
                    </a:lnTo>
                    <a:lnTo>
                      <a:pt x="89" y="17"/>
                    </a:lnTo>
                    <a:lnTo>
                      <a:pt x="87" y="15"/>
                    </a:lnTo>
                    <a:lnTo>
                      <a:pt x="85" y="12"/>
                    </a:lnTo>
                    <a:lnTo>
                      <a:pt x="85" y="11"/>
                    </a:lnTo>
                    <a:lnTo>
                      <a:pt x="81" y="14"/>
                    </a:lnTo>
                    <a:lnTo>
                      <a:pt x="74" y="19"/>
                    </a:lnTo>
                    <a:lnTo>
                      <a:pt x="73" y="19"/>
                    </a:lnTo>
                    <a:lnTo>
                      <a:pt x="71" y="20"/>
                    </a:lnTo>
                    <a:lnTo>
                      <a:pt x="69" y="20"/>
                    </a:lnTo>
                    <a:lnTo>
                      <a:pt x="68" y="20"/>
                    </a:lnTo>
                    <a:lnTo>
                      <a:pt x="67" y="21"/>
                    </a:lnTo>
                    <a:lnTo>
                      <a:pt x="66" y="20"/>
                    </a:lnTo>
                    <a:lnTo>
                      <a:pt x="67" y="20"/>
                    </a:lnTo>
                    <a:lnTo>
                      <a:pt x="65" y="20"/>
                    </a:lnTo>
                    <a:lnTo>
                      <a:pt x="62" y="20"/>
                    </a:lnTo>
                    <a:lnTo>
                      <a:pt x="61" y="20"/>
                    </a:lnTo>
                    <a:lnTo>
                      <a:pt x="62" y="16"/>
                    </a:lnTo>
                    <a:lnTo>
                      <a:pt x="61" y="15"/>
                    </a:lnTo>
                    <a:lnTo>
                      <a:pt x="58" y="14"/>
                    </a:lnTo>
                    <a:lnTo>
                      <a:pt x="54" y="12"/>
                    </a:lnTo>
                    <a:lnTo>
                      <a:pt x="53" y="11"/>
                    </a:lnTo>
                    <a:lnTo>
                      <a:pt x="52" y="10"/>
                    </a:lnTo>
                    <a:lnTo>
                      <a:pt x="52" y="12"/>
                    </a:lnTo>
                    <a:lnTo>
                      <a:pt x="50" y="11"/>
                    </a:lnTo>
                    <a:lnTo>
                      <a:pt x="49" y="13"/>
                    </a:lnTo>
                    <a:lnTo>
                      <a:pt x="48" y="12"/>
                    </a:lnTo>
                    <a:lnTo>
                      <a:pt x="48" y="14"/>
                    </a:lnTo>
                    <a:lnTo>
                      <a:pt x="48" y="16"/>
                    </a:lnTo>
                    <a:lnTo>
                      <a:pt x="46" y="15"/>
                    </a:lnTo>
                    <a:lnTo>
                      <a:pt x="44" y="15"/>
                    </a:lnTo>
                    <a:lnTo>
                      <a:pt x="42" y="13"/>
                    </a:lnTo>
                    <a:lnTo>
                      <a:pt x="41" y="12"/>
                    </a:lnTo>
                    <a:lnTo>
                      <a:pt x="41" y="10"/>
                    </a:lnTo>
                    <a:lnTo>
                      <a:pt x="40" y="8"/>
                    </a:lnTo>
                    <a:lnTo>
                      <a:pt x="42" y="8"/>
                    </a:lnTo>
                    <a:lnTo>
                      <a:pt x="41" y="3"/>
                    </a:lnTo>
                    <a:lnTo>
                      <a:pt x="37" y="7"/>
                    </a:lnTo>
                    <a:lnTo>
                      <a:pt x="36" y="6"/>
                    </a:lnTo>
                    <a:lnTo>
                      <a:pt x="28" y="9"/>
                    </a:lnTo>
                    <a:lnTo>
                      <a:pt x="27" y="10"/>
                    </a:lnTo>
                    <a:lnTo>
                      <a:pt x="18" y="14"/>
                    </a:lnTo>
                    <a:lnTo>
                      <a:pt x="18" y="15"/>
                    </a:lnTo>
                    <a:lnTo>
                      <a:pt x="10" y="19"/>
                    </a:lnTo>
                    <a:lnTo>
                      <a:pt x="0" y="24"/>
                    </a:lnTo>
                    <a:lnTo>
                      <a:pt x="0" y="26"/>
                    </a:lnTo>
                    <a:lnTo>
                      <a:pt x="0" y="31"/>
                    </a:lnTo>
                    <a:lnTo>
                      <a:pt x="1" y="32"/>
                    </a:lnTo>
                    <a:lnTo>
                      <a:pt x="2" y="32"/>
                    </a:lnTo>
                    <a:lnTo>
                      <a:pt x="2" y="35"/>
                    </a:lnTo>
                    <a:lnTo>
                      <a:pt x="1" y="38"/>
                    </a:lnTo>
                    <a:lnTo>
                      <a:pt x="1" y="39"/>
                    </a:lnTo>
                    <a:lnTo>
                      <a:pt x="1" y="40"/>
                    </a:lnTo>
                    <a:lnTo>
                      <a:pt x="1" y="45"/>
                    </a:lnTo>
                    <a:lnTo>
                      <a:pt x="2" y="46"/>
                    </a:lnTo>
                    <a:lnTo>
                      <a:pt x="2" y="48"/>
                    </a:lnTo>
                    <a:lnTo>
                      <a:pt x="3" y="47"/>
                    </a:lnTo>
                    <a:lnTo>
                      <a:pt x="4" y="49"/>
                    </a:lnTo>
                    <a:lnTo>
                      <a:pt x="5" y="48"/>
                    </a:lnTo>
                    <a:lnTo>
                      <a:pt x="6" y="49"/>
                    </a:lnTo>
                    <a:lnTo>
                      <a:pt x="6" y="50"/>
                    </a:lnTo>
                    <a:lnTo>
                      <a:pt x="8" y="55"/>
                    </a:lnTo>
                    <a:lnTo>
                      <a:pt x="9" y="57"/>
                    </a:lnTo>
                    <a:lnTo>
                      <a:pt x="12" y="57"/>
                    </a:lnTo>
                    <a:lnTo>
                      <a:pt x="12" y="58"/>
                    </a:lnTo>
                    <a:lnTo>
                      <a:pt x="14" y="60"/>
                    </a:lnTo>
                    <a:lnTo>
                      <a:pt x="15" y="59"/>
                    </a:lnTo>
                    <a:lnTo>
                      <a:pt x="15" y="57"/>
                    </a:lnTo>
                    <a:lnTo>
                      <a:pt x="17" y="55"/>
                    </a:lnTo>
                    <a:lnTo>
                      <a:pt x="18" y="55"/>
                    </a:lnTo>
                    <a:lnTo>
                      <a:pt x="20" y="53"/>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da-DK" dirty="0"/>
              </a:p>
            </p:txBody>
          </p:sp>
          <p:sp>
            <p:nvSpPr>
              <p:cNvPr id="11374" name="Freeform 147"/>
              <p:cNvSpPr>
                <a:spLocks/>
              </p:cNvSpPr>
              <p:nvPr/>
            </p:nvSpPr>
            <p:spPr bwMode="auto">
              <a:xfrm>
                <a:off x="8091489" y="3582988"/>
                <a:ext cx="1587" cy="26988"/>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solidFill>
                <a:srgbClr val="33CC33"/>
              </a:solidFill>
              <a:ln w="12700" cap="rnd" cmpd="sng">
                <a:solidFill>
                  <a:srgbClr val="000000"/>
                </a:solidFill>
                <a:prstDash val="solid"/>
                <a:round/>
                <a:headEnd/>
                <a:tailEnd/>
              </a:ln>
            </p:spPr>
            <p:txBody>
              <a:bodyPr/>
              <a:lstStyle/>
              <a:p>
                <a:endParaRPr lang="da-DK" dirty="0"/>
              </a:p>
            </p:txBody>
          </p:sp>
          <p:sp>
            <p:nvSpPr>
              <p:cNvPr id="11375" name="Line 148"/>
              <p:cNvSpPr>
                <a:spLocks noChangeShapeType="1"/>
              </p:cNvSpPr>
              <p:nvPr/>
            </p:nvSpPr>
            <p:spPr bwMode="auto">
              <a:xfrm>
                <a:off x="8091489" y="3587750"/>
                <a:ext cx="25400" cy="0"/>
              </a:xfrm>
              <a:prstGeom prst="line">
                <a:avLst/>
              </a:prstGeom>
              <a:noFill/>
              <a:ln w="12700">
                <a:solidFill>
                  <a:srgbClr val="000000"/>
                </a:solidFill>
                <a:round/>
                <a:headEnd type="none" w="sm" len="sm"/>
                <a:tailEnd type="none" w="sm" len="sm"/>
              </a:ln>
            </p:spPr>
            <p:txBody>
              <a:bodyPr wrap="none" anchor="ctr"/>
              <a:lstStyle/>
              <a:p>
                <a:endParaRPr lang="da-DK" dirty="0"/>
              </a:p>
            </p:txBody>
          </p:sp>
          <p:sp>
            <p:nvSpPr>
              <p:cNvPr id="11376" name="Line 149"/>
              <p:cNvSpPr>
                <a:spLocks noChangeShapeType="1"/>
              </p:cNvSpPr>
              <p:nvPr/>
            </p:nvSpPr>
            <p:spPr bwMode="auto">
              <a:xfrm>
                <a:off x="8088314" y="3586163"/>
                <a:ext cx="25400" cy="0"/>
              </a:xfrm>
              <a:prstGeom prst="line">
                <a:avLst/>
              </a:prstGeom>
              <a:noFill/>
              <a:ln w="12700">
                <a:solidFill>
                  <a:srgbClr val="000000"/>
                </a:solidFill>
                <a:round/>
                <a:headEnd type="none" w="sm" len="sm"/>
                <a:tailEnd type="none" w="sm" len="sm"/>
              </a:ln>
            </p:spPr>
            <p:txBody>
              <a:bodyPr wrap="none" anchor="ctr"/>
              <a:lstStyle/>
              <a:p>
                <a:endParaRPr lang="da-DK" dirty="0"/>
              </a:p>
            </p:txBody>
          </p:sp>
          <p:sp>
            <p:nvSpPr>
              <p:cNvPr id="11377" name="Freeform 150"/>
              <p:cNvSpPr>
                <a:spLocks/>
              </p:cNvSpPr>
              <p:nvPr/>
            </p:nvSpPr>
            <p:spPr bwMode="auto">
              <a:xfrm>
                <a:off x="7972427" y="3321050"/>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2147483647 w 199"/>
                  <a:gd name="T115" fmla="*/ 2147483647 h 229"/>
                  <a:gd name="T116" fmla="*/ 2147483647 w 199"/>
                  <a:gd name="T117" fmla="*/ 2147483647 h 2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9"/>
                  <a:gd name="T178" fmla="*/ 0 h 229"/>
                  <a:gd name="T179" fmla="*/ 199 w 199"/>
                  <a:gd name="T180" fmla="*/ 229 h 2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lnTo>
                      <a:pt x="75" y="166"/>
                    </a:lnTo>
                    <a:lnTo>
                      <a:pt x="75" y="165"/>
                    </a:lnTo>
                    <a:lnTo>
                      <a:pt x="75" y="167"/>
                    </a:lnTo>
                    <a:lnTo>
                      <a:pt x="75" y="166"/>
                    </a:lnTo>
                    <a:lnTo>
                      <a:pt x="105" y="99"/>
                    </a:lnTo>
                    <a:lnTo>
                      <a:pt x="75" y="168"/>
                    </a:lnTo>
                    <a:lnTo>
                      <a:pt x="105" y="99"/>
                    </a:lnTo>
                    <a:lnTo>
                      <a:pt x="73" y="167"/>
                    </a:lnTo>
                    <a:lnTo>
                      <a:pt x="105" y="99"/>
                    </a:lnTo>
                  </a:path>
                </a:pathLst>
              </a:custGeom>
              <a:solidFill>
                <a:srgbClr val="50B0B0"/>
              </a:solidFill>
              <a:ln w="9525" cap="rnd">
                <a:noFill/>
                <a:round/>
                <a:headEnd/>
                <a:tailEnd/>
              </a:ln>
            </p:spPr>
            <p:txBody>
              <a:bodyPr/>
              <a:lstStyle/>
              <a:p>
                <a:endParaRPr lang="da-DK" dirty="0"/>
              </a:p>
            </p:txBody>
          </p:sp>
          <p:sp>
            <p:nvSpPr>
              <p:cNvPr id="11378" name="Freeform 151"/>
              <p:cNvSpPr>
                <a:spLocks/>
              </p:cNvSpPr>
              <p:nvPr/>
            </p:nvSpPr>
            <p:spPr bwMode="auto">
              <a:xfrm>
                <a:off x="7972427" y="3321050"/>
                <a:ext cx="315912" cy="363538"/>
              </a:xfrm>
              <a:custGeom>
                <a:avLst/>
                <a:gdLst>
                  <a:gd name="T0" fmla="*/ 2147483647 w 199"/>
                  <a:gd name="T1" fmla="*/ 2147483647 h 229"/>
                  <a:gd name="T2" fmla="*/ 2147483647 w 199"/>
                  <a:gd name="T3" fmla="*/ 2147483647 h 229"/>
                  <a:gd name="T4" fmla="*/ 2147483647 w 199"/>
                  <a:gd name="T5" fmla="*/ 2147483647 h 229"/>
                  <a:gd name="T6" fmla="*/ 2147483647 w 199"/>
                  <a:gd name="T7" fmla="*/ 2147483647 h 229"/>
                  <a:gd name="T8" fmla="*/ 2147483647 w 199"/>
                  <a:gd name="T9" fmla="*/ 2147483647 h 229"/>
                  <a:gd name="T10" fmla="*/ 2147483647 w 199"/>
                  <a:gd name="T11" fmla="*/ 2147483647 h 229"/>
                  <a:gd name="T12" fmla="*/ 2147483647 w 199"/>
                  <a:gd name="T13" fmla="*/ 2147483647 h 229"/>
                  <a:gd name="T14" fmla="*/ 2147483647 w 199"/>
                  <a:gd name="T15" fmla="*/ 2147483647 h 229"/>
                  <a:gd name="T16" fmla="*/ 2147483647 w 199"/>
                  <a:gd name="T17" fmla="*/ 2147483647 h 229"/>
                  <a:gd name="T18" fmla="*/ 2147483647 w 199"/>
                  <a:gd name="T19" fmla="*/ 2147483647 h 229"/>
                  <a:gd name="T20" fmla="*/ 2147483647 w 199"/>
                  <a:gd name="T21" fmla="*/ 0 h 229"/>
                  <a:gd name="T22" fmla="*/ 2147483647 w 199"/>
                  <a:gd name="T23" fmla="*/ 2147483647 h 229"/>
                  <a:gd name="T24" fmla="*/ 2147483647 w 199"/>
                  <a:gd name="T25" fmla="*/ 2147483647 h 229"/>
                  <a:gd name="T26" fmla="*/ 2147483647 w 199"/>
                  <a:gd name="T27" fmla="*/ 2147483647 h 229"/>
                  <a:gd name="T28" fmla="*/ 2147483647 w 199"/>
                  <a:gd name="T29" fmla="*/ 2147483647 h 229"/>
                  <a:gd name="T30" fmla="*/ 2147483647 w 199"/>
                  <a:gd name="T31" fmla="*/ 2147483647 h 229"/>
                  <a:gd name="T32" fmla="*/ 2147483647 w 199"/>
                  <a:gd name="T33" fmla="*/ 2147483647 h 229"/>
                  <a:gd name="T34" fmla="*/ 2147483647 w 199"/>
                  <a:gd name="T35" fmla="*/ 2147483647 h 229"/>
                  <a:gd name="T36" fmla="*/ 2147483647 w 199"/>
                  <a:gd name="T37" fmla="*/ 2147483647 h 229"/>
                  <a:gd name="T38" fmla="*/ 2147483647 w 199"/>
                  <a:gd name="T39" fmla="*/ 2147483647 h 229"/>
                  <a:gd name="T40" fmla="*/ 2147483647 w 199"/>
                  <a:gd name="T41" fmla="*/ 2147483647 h 229"/>
                  <a:gd name="T42" fmla="*/ 2147483647 w 199"/>
                  <a:gd name="T43" fmla="*/ 2147483647 h 229"/>
                  <a:gd name="T44" fmla="*/ 2147483647 w 199"/>
                  <a:gd name="T45" fmla="*/ 2147483647 h 229"/>
                  <a:gd name="T46" fmla="*/ 2147483647 w 199"/>
                  <a:gd name="T47" fmla="*/ 2147483647 h 229"/>
                  <a:gd name="T48" fmla="*/ 2147483647 w 199"/>
                  <a:gd name="T49" fmla="*/ 2147483647 h 229"/>
                  <a:gd name="T50" fmla="*/ 2147483647 w 199"/>
                  <a:gd name="T51" fmla="*/ 2147483647 h 229"/>
                  <a:gd name="T52" fmla="*/ 2147483647 w 199"/>
                  <a:gd name="T53" fmla="*/ 2147483647 h 229"/>
                  <a:gd name="T54" fmla="*/ 2147483647 w 199"/>
                  <a:gd name="T55" fmla="*/ 2147483647 h 229"/>
                  <a:gd name="T56" fmla="*/ 2147483647 w 199"/>
                  <a:gd name="T57" fmla="*/ 2147483647 h 229"/>
                  <a:gd name="T58" fmla="*/ 2147483647 w 199"/>
                  <a:gd name="T59" fmla="*/ 2147483647 h 229"/>
                  <a:gd name="T60" fmla="*/ 2147483647 w 199"/>
                  <a:gd name="T61" fmla="*/ 2147483647 h 229"/>
                  <a:gd name="T62" fmla="*/ 2147483647 w 199"/>
                  <a:gd name="T63" fmla="*/ 2147483647 h 229"/>
                  <a:gd name="T64" fmla="*/ 2147483647 w 199"/>
                  <a:gd name="T65" fmla="*/ 2147483647 h 229"/>
                  <a:gd name="T66" fmla="*/ 2147483647 w 199"/>
                  <a:gd name="T67" fmla="*/ 2147483647 h 229"/>
                  <a:gd name="T68" fmla="*/ 2147483647 w 199"/>
                  <a:gd name="T69" fmla="*/ 2147483647 h 229"/>
                  <a:gd name="T70" fmla="*/ 2147483647 w 199"/>
                  <a:gd name="T71" fmla="*/ 2147483647 h 229"/>
                  <a:gd name="T72" fmla="*/ 2147483647 w 199"/>
                  <a:gd name="T73" fmla="*/ 2147483647 h 229"/>
                  <a:gd name="T74" fmla="*/ 2147483647 w 199"/>
                  <a:gd name="T75" fmla="*/ 2147483647 h 229"/>
                  <a:gd name="T76" fmla="*/ 2147483647 w 199"/>
                  <a:gd name="T77" fmla="*/ 2147483647 h 229"/>
                  <a:gd name="T78" fmla="*/ 2147483647 w 199"/>
                  <a:gd name="T79" fmla="*/ 2147483647 h 229"/>
                  <a:gd name="T80" fmla="*/ 2147483647 w 199"/>
                  <a:gd name="T81" fmla="*/ 2147483647 h 229"/>
                  <a:gd name="T82" fmla="*/ 2147483647 w 199"/>
                  <a:gd name="T83" fmla="*/ 2147483647 h 229"/>
                  <a:gd name="T84" fmla="*/ 2147483647 w 199"/>
                  <a:gd name="T85" fmla="*/ 2147483647 h 229"/>
                  <a:gd name="T86" fmla="*/ 2147483647 w 199"/>
                  <a:gd name="T87" fmla="*/ 2147483647 h 229"/>
                  <a:gd name="T88" fmla="*/ 2147483647 w 199"/>
                  <a:gd name="T89" fmla="*/ 2147483647 h 229"/>
                  <a:gd name="T90" fmla="*/ 2147483647 w 199"/>
                  <a:gd name="T91" fmla="*/ 2147483647 h 229"/>
                  <a:gd name="T92" fmla="*/ 2147483647 w 199"/>
                  <a:gd name="T93" fmla="*/ 2147483647 h 229"/>
                  <a:gd name="T94" fmla="*/ 2147483647 w 199"/>
                  <a:gd name="T95" fmla="*/ 2147483647 h 229"/>
                  <a:gd name="T96" fmla="*/ 2147483647 w 199"/>
                  <a:gd name="T97" fmla="*/ 2147483647 h 229"/>
                  <a:gd name="T98" fmla="*/ 2147483647 w 199"/>
                  <a:gd name="T99" fmla="*/ 2147483647 h 229"/>
                  <a:gd name="T100" fmla="*/ 2147483647 w 199"/>
                  <a:gd name="T101" fmla="*/ 2147483647 h 229"/>
                  <a:gd name="T102" fmla="*/ 2147483647 w 199"/>
                  <a:gd name="T103" fmla="*/ 2147483647 h 229"/>
                  <a:gd name="T104" fmla="*/ 2147483647 w 199"/>
                  <a:gd name="T105" fmla="*/ 2147483647 h 229"/>
                  <a:gd name="T106" fmla="*/ 2147483647 w 199"/>
                  <a:gd name="T107" fmla="*/ 2147483647 h 229"/>
                  <a:gd name="T108" fmla="*/ 2147483647 w 199"/>
                  <a:gd name="T109" fmla="*/ 2147483647 h 229"/>
                  <a:gd name="T110" fmla="*/ 2147483647 w 199"/>
                  <a:gd name="T111" fmla="*/ 2147483647 h 229"/>
                  <a:gd name="T112" fmla="*/ 2147483647 w 199"/>
                  <a:gd name="T113" fmla="*/ 214748364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9"/>
                  <a:gd name="T172" fmla="*/ 0 h 229"/>
                  <a:gd name="T173" fmla="*/ 199 w 199"/>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9" h="229">
                    <a:moveTo>
                      <a:pt x="105" y="99"/>
                    </a:moveTo>
                    <a:lnTo>
                      <a:pt x="107" y="98"/>
                    </a:lnTo>
                    <a:lnTo>
                      <a:pt x="110" y="98"/>
                    </a:lnTo>
                    <a:lnTo>
                      <a:pt x="105" y="98"/>
                    </a:lnTo>
                    <a:lnTo>
                      <a:pt x="99" y="92"/>
                    </a:lnTo>
                    <a:lnTo>
                      <a:pt x="95" y="90"/>
                    </a:lnTo>
                    <a:lnTo>
                      <a:pt x="93" y="91"/>
                    </a:lnTo>
                    <a:lnTo>
                      <a:pt x="92" y="87"/>
                    </a:lnTo>
                    <a:lnTo>
                      <a:pt x="94" y="85"/>
                    </a:lnTo>
                    <a:lnTo>
                      <a:pt x="97" y="84"/>
                    </a:lnTo>
                    <a:lnTo>
                      <a:pt x="107" y="77"/>
                    </a:lnTo>
                    <a:lnTo>
                      <a:pt x="108" y="75"/>
                    </a:lnTo>
                    <a:lnTo>
                      <a:pt x="110" y="72"/>
                    </a:lnTo>
                    <a:lnTo>
                      <a:pt x="106" y="66"/>
                    </a:lnTo>
                    <a:lnTo>
                      <a:pt x="110" y="72"/>
                    </a:lnTo>
                    <a:lnTo>
                      <a:pt x="109" y="74"/>
                    </a:lnTo>
                    <a:lnTo>
                      <a:pt x="109" y="75"/>
                    </a:lnTo>
                    <a:lnTo>
                      <a:pt x="110" y="73"/>
                    </a:lnTo>
                    <a:lnTo>
                      <a:pt x="111" y="73"/>
                    </a:lnTo>
                    <a:lnTo>
                      <a:pt x="115" y="70"/>
                    </a:lnTo>
                    <a:lnTo>
                      <a:pt x="118" y="69"/>
                    </a:lnTo>
                    <a:lnTo>
                      <a:pt x="119" y="71"/>
                    </a:lnTo>
                    <a:lnTo>
                      <a:pt x="124" y="72"/>
                    </a:lnTo>
                    <a:lnTo>
                      <a:pt x="126" y="72"/>
                    </a:lnTo>
                    <a:lnTo>
                      <a:pt x="128" y="74"/>
                    </a:lnTo>
                    <a:lnTo>
                      <a:pt x="128" y="78"/>
                    </a:lnTo>
                    <a:lnTo>
                      <a:pt x="128" y="80"/>
                    </a:lnTo>
                    <a:lnTo>
                      <a:pt x="126" y="84"/>
                    </a:lnTo>
                    <a:lnTo>
                      <a:pt x="122" y="86"/>
                    </a:lnTo>
                    <a:lnTo>
                      <a:pt x="118" y="88"/>
                    </a:lnTo>
                    <a:lnTo>
                      <a:pt x="115" y="90"/>
                    </a:lnTo>
                    <a:lnTo>
                      <a:pt x="113" y="90"/>
                    </a:lnTo>
                    <a:lnTo>
                      <a:pt x="112" y="90"/>
                    </a:lnTo>
                    <a:lnTo>
                      <a:pt x="112" y="92"/>
                    </a:lnTo>
                    <a:lnTo>
                      <a:pt x="111" y="97"/>
                    </a:lnTo>
                    <a:lnTo>
                      <a:pt x="113" y="94"/>
                    </a:lnTo>
                    <a:lnTo>
                      <a:pt x="115" y="92"/>
                    </a:lnTo>
                    <a:lnTo>
                      <a:pt x="116" y="90"/>
                    </a:lnTo>
                    <a:lnTo>
                      <a:pt x="117" y="90"/>
                    </a:lnTo>
                    <a:lnTo>
                      <a:pt x="119" y="89"/>
                    </a:lnTo>
                    <a:lnTo>
                      <a:pt x="121" y="89"/>
                    </a:lnTo>
                    <a:lnTo>
                      <a:pt x="126" y="84"/>
                    </a:lnTo>
                    <a:lnTo>
                      <a:pt x="129" y="79"/>
                    </a:lnTo>
                    <a:lnTo>
                      <a:pt x="129" y="78"/>
                    </a:lnTo>
                    <a:lnTo>
                      <a:pt x="128" y="73"/>
                    </a:lnTo>
                    <a:lnTo>
                      <a:pt x="127" y="72"/>
                    </a:lnTo>
                    <a:lnTo>
                      <a:pt x="128" y="72"/>
                    </a:lnTo>
                    <a:lnTo>
                      <a:pt x="128" y="70"/>
                    </a:lnTo>
                    <a:lnTo>
                      <a:pt x="119" y="69"/>
                    </a:lnTo>
                    <a:lnTo>
                      <a:pt x="117" y="66"/>
                    </a:lnTo>
                    <a:lnTo>
                      <a:pt x="117" y="65"/>
                    </a:lnTo>
                    <a:lnTo>
                      <a:pt x="117" y="56"/>
                    </a:lnTo>
                    <a:lnTo>
                      <a:pt x="121" y="51"/>
                    </a:lnTo>
                    <a:lnTo>
                      <a:pt x="123" y="50"/>
                    </a:lnTo>
                    <a:lnTo>
                      <a:pt x="122" y="49"/>
                    </a:lnTo>
                    <a:lnTo>
                      <a:pt x="121" y="49"/>
                    </a:lnTo>
                    <a:lnTo>
                      <a:pt x="121" y="48"/>
                    </a:lnTo>
                    <a:lnTo>
                      <a:pt x="120" y="48"/>
                    </a:lnTo>
                    <a:lnTo>
                      <a:pt x="119" y="48"/>
                    </a:lnTo>
                    <a:lnTo>
                      <a:pt x="117" y="48"/>
                    </a:lnTo>
                    <a:lnTo>
                      <a:pt x="117" y="49"/>
                    </a:lnTo>
                    <a:lnTo>
                      <a:pt x="116" y="50"/>
                    </a:lnTo>
                    <a:lnTo>
                      <a:pt x="111" y="48"/>
                    </a:lnTo>
                    <a:lnTo>
                      <a:pt x="109" y="48"/>
                    </a:lnTo>
                    <a:lnTo>
                      <a:pt x="106" y="45"/>
                    </a:lnTo>
                    <a:lnTo>
                      <a:pt x="107" y="44"/>
                    </a:lnTo>
                    <a:lnTo>
                      <a:pt x="109" y="42"/>
                    </a:lnTo>
                    <a:lnTo>
                      <a:pt x="109" y="40"/>
                    </a:lnTo>
                    <a:lnTo>
                      <a:pt x="110" y="39"/>
                    </a:lnTo>
                    <a:lnTo>
                      <a:pt x="110" y="36"/>
                    </a:lnTo>
                    <a:lnTo>
                      <a:pt x="111" y="33"/>
                    </a:lnTo>
                    <a:lnTo>
                      <a:pt x="110" y="32"/>
                    </a:lnTo>
                    <a:lnTo>
                      <a:pt x="109" y="30"/>
                    </a:lnTo>
                    <a:lnTo>
                      <a:pt x="110" y="29"/>
                    </a:lnTo>
                    <a:lnTo>
                      <a:pt x="110" y="27"/>
                    </a:lnTo>
                    <a:lnTo>
                      <a:pt x="108" y="28"/>
                    </a:lnTo>
                    <a:lnTo>
                      <a:pt x="100" y="33"/>
                    </a:lnTo>
                    <a:lnTo>
                      <a:pt x="107" y="29"/>
                    </a:lnTo>
                    <a:lnTo>
                      <a:pt x="108" y="28"/>
                    </a:lnTo>
                    <a:lnTo>
                      <a:pt x="109" y="26"/>
                    </a:lnTo>
                    <a:lnTo>
                      <a:pt x="110" y="25"/>
                    </a:lnTo>
                    <a:lnTo>
                      <a:pt x="111" y="24"/>
                    </a:lnTo>
                    <a:lnTo>
                      <a:pt x="111" y="22"/>
                    </a:lnTo>
                    <a:lnTo>
                      <a:pt x="111" y="19"/>
                    </a:lnTo>
                    <a:lnTo>
                      <a:pt x="114" y="16"/>
                    </a:lnTo>
                    <a:lnTo>
                      <a:pt x="117" y="13"/>
                    </a:lnTo>
                    <a:lnTo>
                      <a:pt x="121" y="10"/>
                    </a:lnTo>
                    <a:lnTo>
                      <a:pt x="126" y="8"/>
                    </a:lnTo>
                    <a:lnTo>
                      <a:pt x="129" y="6"/>
                    </a:lnTo>
                    <a:lnTo>
                      <a:pt x="135" y="3"/>
                    </a:lnTo>
                    <a:lnTo>
                      <a:pt x="137" y="4"/>
                    </a:lnTo>
                    <a:lnTo>
                      <a:pt x="142" y="3"/>
                    </a:lnTo>
                    <a:lnTo>
                      <a:pt x="148" y="3"/>
                    </a:lnTo>
                    <a:lnTo>
                      <a:pt x="148" y="8"/>
                    </a:lnTo>
                    <a:lnTo>
                      <a:pt x="150" y="8"/>
                    </a:lnTo>
                    <a:lnTo>
                      <a:pt x="151" y="8"/>
                    </a:lnTo>
                    <a:lnTo>
                      <a:pt x="152" y="7"/>
                    </a:lnTo>
                    <a:lnTo>
                      <a:pt x="149" y="6"/>
                    </a:lnTo>
                    <a:lnTo>
                      <a:pt x="149" y="4"/>
                    </a:lnTo>
                    <a:lnTo>
                      <a:pt x="150" y="4"/>
                    </a:lnTo>
                    <a:lnTo>
                      <a:pt x="150" y="3"/>
                    </a:lnTo>
                    <a:lnTo>
                      <a:pt x="152" y="3"/>
                    </a:lnTo>
                    <a:lnTo>
                      <a:pt x="154" y="5"/>
                    </a:lnTo>
                    <a:lnTo>
                      <a:pt x="161" y="3"/>
                    </a:lnTo>
                    <a:lnTo>
                      <a:pt x="167" y="1"/>
                    </a:lnTo>
                    <a:lnTo>
                      <a:pt x="171" y="0"/>
                    </a:lnTo>
                    <a:lnTo>
                      <a:pt x="176" y="0"/>
                    </a:lnTo>
                    <a:lnTo>
                      <a:pt x="179" y="1"/>
                    </a:lnTo>
                    <a:lnTo>
                      <a:pt x="180" y="0"/>
                    </a:lnTo>
                    <a:lnTo>
                      <a:pt x="180" y="1"/>
                    </a:lnTo>
                    <a:lnTo>
                      <a:pt x="181" y="1"/>
                    </a:lnTo>
                    <a:lnTo>
                      <a:pt x="182" y="2"/>
                    </a:lnTo>
                    <a:lnTo>
                      <a:pt x="182" y="5"/>
                    </a:lnTo>
                    <a:lnTo>
                      <a:pt x="182" y="6"/>
                    </a:lnTo>
                    <a:lnTo>
                      <a:pt x="182" y="11"/>
                    </a:lnTo>
                    <a:lnTo>
                      <a:pt x="185" y="12"/>
                    </a:lnTo>
                    <a:lnTo>
                      <a:pt x="191" y="14"/>
                    </a:lnTo>
                    <a:lnTo>
                      <a:pt x="191" y="15"/>
                    </a:lnTo>
                    <a:lnTo>
                      <a:pt x="190" y="16"/>
                    </a:lnTo>
                    <a:lnTo>
                      <a:pt x="191" y="18"/>
                    </a:lnTo>
                    <a:lnTo>
                      <a:pt x="194" y="19"/>
                    </a:lnTo>
                    <a:lnTo>
                      <a:pt x="195" y="18"/>
                    </a:lnTo>
                    <a:lnTo>
                      <a:pt x="196" y="19"/>
                    </a:lnTo>
                    <a:lnTo>
                      <a:pt x="197" y="23"/>
                    </a:lnTo>
                    <a:lnTo>
                      <a:pt x="197" y="24"/>
                    </a:lnTo>
                    <a:lnTo>
                      <a:pt x="198" y="26"/>
                    </a:lnTo>
                    <a:lnTo>
                      <a:pt x="196" y="25"/>
                    </a:lnTo>
                    <a:lnTo>
                      <a:pt x="195" y="26"/>
                    </a:lnTo>
                    <a:lnTo>
                      <a:pt x="195" y="28"/>
                    </a:lnTo>
                    <a:lnTo>
                      <a:pt x="195" y="29"/>
                    </a:lnTo>
                    <a:lnTo>
                      <a:pt x="196" y="30"/>
                    </a:lnTo>
                    <a:lnTo>
                      <a:pt x="195" y="33"/>
                    </a:lnTo>
                    <a:lnTo>
                      <a:pt x="196" y="40"/>
                    </a:lnTo>
                    <a:lnTo>
                      <a:pt x="196" y="41"/>
                    </a:lnTo>
                    <a:lnTo>
                      <a:pt x="194" y="45"/>
                    </a:lnTo>
                    <a:lnTo>
                      <a:pt x="189" y="53"/>
                    </a:lnTo>
                    <a:lnTo>
                      <a:pt x="189" y="54"/>
                    </a:lnTo>
                    <a:lnTo>
                      <a:pt x="188" y="56"/>
                    </a:lnTo>
                    <a:lnTo>
                      <a:pt x="188" y="69"/>
                    </a:lnTo>
                    <a:lnTo>
                      <a:pt x="187" y="72"/>
                    </a:lnTo>
                    <a:lnTo>
                      <a:pt x="183" y="70"/>
                    </a:lnTo>
                    <a:lnTo>
                      <a:pt x="182" y="70"/>
                    </a:lnTo>
                    <a:lnTo>
                      <a:pt x="179" y="69"/>
                    </a:lnTo>
                    <a:lnTo>
                      <a:pt x="172" y="70"/>
                    </a:lnTo>
                    <a:lnTo>
                      <a:pt x="170" y="71"/>
                    </a:lnTo>
                    <a:lnTo>
                      <a:pt x="170" y="72"/>
                    </a:lnTo>
                    <a:lnTo>
                      <a:pt x="170" y="74"/>
                    </a:lnTo>
                    <a:lnTo>
                      <a:pt x="172" y="76"/>
                    </a:lnTo>
                    <a:lnTo>
                      <a:pt x="172" y="77"/>
                    </a:lnTo>
                    <a:lnTo>
                      <a:pt x="171" y="76"/>
                    </a:lnTo>
                    <a:lnTo>
                      <a:pt x="170" y="77"/>
                    </a:lnTo>
                    <a:lnTo>
                      <a:pt x="169" y="77"/>
                    </a:lnTo>
                    <a:lnTo>
                      <a:pt x="170" y="79"/>
                    </a:lnTo>
                    <a:lnTo>
                      <a:pt x="170" y="82"/>
                    </a:lnTo>
                    <a:lnTo>
                      <a:pt x="172" y="84"/>
                    </a:lnTo>
                    <a:lnTo>
                      <a:pt x="176" y="84"/>
                    </a:lnTo>
                    <a:lnTo>
                      <a:pt x="181" y="87"/>
                    </a:lnTo>
                    <a:lnTo>
                      <a:pt x="182" y="86"/>
                    </a:lnTo>
                    <a:lnTo>
                      <a:pt x="183" y="84"/>
                    </a:lnTo>
                    <a:lnTo>
                      <a:pt x="184" y="85"/>
                    </a:lnTo>
                    <a:lnTo>
                      <a:pt x="184" y="88"/>
                    </a:lnTo>
                    <a:lnTo>
                      <a:pt x="185" y="90"/>
                    </a:lnTo>
                    <a:lnTo>
                      <a:pt x="186" y="90"/>
                    </a:lnTo>
                    <a:lnTo>
                      <a:pt x="187" y="95"/>
                    </a:lnTo>
                    <a:lnTo>
                      <a:pt x="184" y="101"/>
                    </a:lnTo>
                    <a:lnTo>
                      <a:pt x="186" y="104"/>
                    </a:lnTo>
                    <a:lnTo>
                      <a:pt x="184" y="106"/>
                    </a:lnTo>
                    <a:lnTo>
                      <a:pt x="182" y="106"/>
                    </a:lnTo>
                    <a:lnTo>
                      <a:pt x="180" y="110"/>
                    </a:lnTo>
                    <a:lnTo>
                      <a:pt x="179" y="110"/>
                    </a:lnTo>
                    <a:lnTo>
                      <a:pt x="177" y="112"/>
                    </a:lnTo>
                    <a:lnTo>
                      <a:pt x="176" y="114"/>
                    </a:lnTo>
                    <a:lnTo>
                      <a:pt x="175" y="114"/>
                    </a:lnTo>
                    <a:lnTo>
                      <a:pt x="170" y="114"/>
                    </a:lnTo>
                    <a:lnTo>
                      <a:pt x="170" y="116"/>
                    </a:lnTo>
                    <a:lnTo>
                      <a:pt x="170" y="118"/>
                    </a:lnTo>
                    <a:lnTo>
                      <a:pt x="167" y="119"/>
                    </a:lnTo>
                    <a:lnTo>
                      <a:pt x="167" y="121"/>
                    </a:lnTo>
                    <a:lnTo>
                      <a:pt x="168" y="121"/>
                    </a:lnTo>
                    <a:lnTo>
                      <a:pt x="173" y="125"/>
                    </a:lnTo>
                    <a:lnTo>
                      <a:pt x="173" y="128"/>
                    </a:lnTo>
                    <a:lnTo>
                      <a:pt x="172" y="128"/>
                    </a:lnTo>
                    <a:lnTo>
                      <a:pt x="171" y="131"/>
                    </a:lnTo>
                    <a:lnTo>
                      <a:pt x="170" y="131"/>
                    </a:lnTo>
                    <a:lnTo>
                      <a:pt x="168" y="133"/>
                    </a:lnTo>
                    <a:lnTo>
                      <a:pt x="166" y="131"/>
                    </a:lnTo>
                    <a:lnTo>
                      <a:pt x="165" y="131"/>
                    </a:lnTo>
                    <a:lnTo>
                      <a:pt x="164" y="132"/>
                    </a:lnTo>
                    <a:lnTo>
                      <a:pt x="161" y="133"/>
                    </a:lnTo>
                    <a:lnTo>
                      <a:pt x="159" y="134"/>
                    </a:lnTo>
                    <a:lnTo>
                      <a:pt x="157" y="136"/>
                    </a:lnTo>
                    <a:lnTo>
                      <a:pt x="155" y="136"/>
                    </a:lnTo>
                    <a:lnTo>
                      <a:pt x="154" y="135"/>
                    </a:lnTo>
                    <a:lnTo>
                      <a:pt x="153" y="136"/>
                    </a:lnTo>
                    <a:lnTo>
                      <a:pt x="152" y="134"/>
                    </a:lnTo>
                    <a:lnTo>
                      <a:pt x="152" y="138"/>
                    </a:lnTo>
                    <a:lnTo>
                      <a:pt x="150" y="137"/>
                    </a:lnTo>
                    <a:lnTo>
                      <a:pt x="149" y="136"/>
                    </a:lnTo>
                    <a:lnTo>
                      <a:pt x="146" y="136"/>
                    </a:lnTo>
                    <a:lnTo>
                      <a:pt x="146" y="134"/>
                    </a:lnTo>
                    <a:lnTo>
                      <a:pt x="144" y="134"/>
                    </a:lnTo>
                    <a:lnTo>
                      <a:pt x="142" y="133"/>
                    </a:lnTo>
                    <a:lnTo>
                      <a:pt x="140" y="131"/>
                    </a:lnTo>
                    <a:lnTo>
                      <a:pt x="138" y="131"/>
                    </a:lnTo>
                    <a:lnTo>
                      <a:pt x="140" y="134"/>
                    </a:lnTo>
                    <a:lnTo>
                      <a:pt x="140" y="136"/>
                    </a:lnTo>
                    <a:lnTo>
                      <a:pt x="137" y="135"/>
                    </a:lnTo>
                    <a:lnTo>
                      <a:pt x="134" y="134"/>
                    </a:lnTo>
                    <a:lnTo>
                      <a:pt x="134" y="135"/>
                    </a:lnTo>
                    <a:lnTo>
                      <a:pt x="132" y="136"/>
                    </a:lnTo>
                    <a:lnTo>
                      <a:pt x="129" y="137"/>
                    </a:lnTo>
                    <a:lnTo>
                      <a:pt x="130" y="138"/>
                    </a:lnTo>
                    <a:lnTo>
                      <a:pt x="130" y="143"/>
                    </a:lnTo>
                    <a:lnTo>
                      <a:pt x="128" y="143"/>
                    </a:lnTo>
                    <a:lnTo>
                      <a:pt x="131" y="144"/>
                    </a:lnTo>
                    <a:lnTo>
                      <a:pt x="133" y="146"/>
                    </a:lnTo>
                    <a:lnTo>
                      <a:pt x="133" y="149"/>
                    </a:lnTo>
                    <a:lnTo>
                      <a:pt x="136" y="151"/>
                    </a:lnTo>
                    <a:lnTo>
                      <a:pt x="135" y="155"/>
                    </a:lnTo>
                    <a:lnTo>
                      <a:pt x="138" y="160"/>
                    </a:lnTo>
                    <a:lnTo>
                      <a:pt x="139" y="162"/>
                    </a:lnTo>
                    <a:lnTo>
                      <a:pt x="140" y="163"/>
                    </a:lnTo>
                    <a:lnTo>
                      <a:pt x="140" y="167"/>
                    </a:lnTo>
                    <a:lnTo>
                      <a:pt x="140" y="173"/>
                    </a:lnTo>
                    <a:lnTo>
                      <a:pt x="140" y="174"/>
                    </a:lnTo>
                    <a:lnTo>
                      <a:pt x="140" y="176"/>
                    </a:lnTo>
                    <a:lnTo>
                      <a:pt x="140" y="177"/>
                    </a:lnTo>
                    <a:lnTo>
                      <a:pt x="137" y="179"/>
                    </a:lnTo>
                    <a:lnTo>
                      <a:pt x="134" y="185"/>
                    </a:lnTo>
                    <a:lnTo>
                      <a:pt x="132" y="186"/>
                    </a:lnTo>
                    <a:lnTo>
                      <a:pt x="132" y="188"/>
                    </a:lnTo>
                    <a:lnTo>
                      <a:pt x="132" y="192"/>
                    </a:lnTo>
                    <a:lnTo>
                      <a:pt x="132" y="193"/>
                    </a:lnTo>
                    <a:lnTo>
                      <a:pt x="135" y="191"/>
                    </a:lnTo>
                    <a:lnTo>
                      <a:pt x="137" y="191"/>
                    </a:lnTo>
                    <a:lnTo>
                      <a:pt x="135" y="192"/>
                    </a:lnTo>
                    <a:lnTo>
                      <a:pt x="135" y="193"/>
                    </a:lnTo>
                    <a:lnTo>
                      <a:pt x="136" y="194"/>
                    </a:lnTo>
                    <a:lnTo>
                      <a:pt x="136" y="195"/>
                    </a:lnTo>
                    <a:lnTo>
                      <a:pt x="133" y="196"/>
                    </a:lnTo>
                    <a:lnTo>
                      <a:pt x="132" y="197"/>
                    </a:lnTo>
                    <a:lnTo>
                      <a:pt x="131" y="197"/>
                    </a:lnTo>
                    <a:lnTo>
                      <a:pt x="129" y="199"/>
                    </a:lnTo>
                    <a:lnTo>
                      <a:pt x="128" y="199"/>
                    </a:lnTo>
                    <a:lnTo>
                      <a:pt x="126" y="201"/>
                    </a:lnTo>
                    <a:lnTo>
                      <a:pt x="125" y="203"/>
                    </a:lnTo>
                    <a:lnTo>
                      <a:pt x="124" y="203"/>
                    </a:lnTo>
                    <a:lnTo>
                      <a:pt x="122" y="201"/>
                    </a:lnTo>
                    <a:lnTo>
                      <a:pt x="122" y="202"/>
                    </a:lnTo>
                    <a:lnTo>
                      <a:pt x="121" y="202"/>
                    </a:lnTo>
                    <a:lnTo>
                      <a:pt x="121" y="205"/>
                    </a:lnTo>
                    <a:lnTo>
                      <a:pt x="122" y="206"/>
                    </a:lnTo>
                    <a:lnTo>
                      <a:pt x="122" y="208"/>
                    </a:lnTo>
                    <a:lnTo>
                      <a:pt x="121" y="208"/>
                    </a:lnTo>
                    <a:lnTo>
                      <a:pt x="122" y="208"/>
                    </a:lnTo>
                    <a:lnTo>
                      <a:pt x="123" y="208"/>
                    </a:lnTo>
                    <a:lnTo>
                      <a:pt x="128" y="208"/>
                    </a:lnTo>
                    <a:lnTo>
                      <a:pt x="127" y="210"/>
                    </a:lnTo>
                    <a:lnTo>
                      <a:pt x="128" y="213"/>
                    </a:lnTo>
                    <a:lnTo>
                      <a:pt x="129" y="214"/>
                    </a:lnTo>
                    <a:lnTo>
                      <a:pt x="131" y="214"/>
                    </a:lnTo>
                    <a:lnTo>
                      <a:pt x="130" y="216"/>
                    </a:lnTo>
                    <a:lnTo>
                      <a:pt x="130" y="217"/>
                    </a:lnTo>
                    <a:lnTo>
                      <a:pt x="129" y="220"/>
                    </a:lnTo>
                    <a:lnTo>
                      <a:pt x="128" y="220"/>
                    </a:lnTo>
                    <a:lnTo>
                      <a:pt x="127" y="220"/>
                    </a:lnTo>
                    <a:lnTo>
                      <a:pt x="127" y="221"/>
                    </a:lnTo>
                    <a:lnTo>
                      <a:pt x="127" y="222"/>
                    </a:lnTo>
                    <a:lnTo>
                      <a:pt x="126" y="224"/>
                    </a:lnTo>
                    <a:lnTo>
                      <a:pt x="125" y="223"/>
                    </a:lnTo>
                    <a:lnTo>
                      <a:pt x="124" y="224"/>
                    </a:lnTo>
                    <a:lnTo>
                      <a:pt x="127" y="226"/>
                    </a:lnTo>
                    <a:lnTo>
                      <a:pt x="126" y="227"/>
                    </a:lnTo>
                    <a:lnTo>
                      <a:pt x="126" y="228"/>
                    </a:lnTo>
                    <a:lnTo>
                      <a:pt x="124" y="227"/>
                    </a:lnTo>
                    <a:lnTo>
                      <a:pt x="122" y="227"/>
                    </a:lnTo>
                    <a:lnTo>
                      <a:pt x="121" y="228"/>
                    </a:lnTo>
                    <a:lnTo>
                      <a:pt x="121" y="227"/>
                    </a:lnTo>
                    <a:lnTo>
                      <a:pt x="120" y="227"/>
                    </a:lnTo>
                    <a:lnTo>
                      <a:pt x="119" y="226"/>
                    </a:lnTo>
                    <a:lnTo>
                      <a:pt x="117" y="227"/>
                    </a:lnTo>
                    <a:lnTo>
                      <a:pt x="117" y="226"/>
                    </a:lnTo>
                    <a:lnTo>
                      <a:pt x="116" y="227"/>
                    </a:lnTo>
                    <a:lnTo>
                      <a:pt x="115" y="226"/>
                    </a:lnTo>
                    <a:lnTo>
                      <a:pt x="114" y="226"/>
                    </a:lnTo>
                    <a:lnTo>
                      <a:pt x="114" y="225"/>
                    </a:lnTo>
                    <a:lnTo>
                      <a:pt x="112" y="226"/>
                    </a:lnTo>
                    <a:lnTo>
                      <a:pt x="109" y="226"/>
                    </a:lnTo>
                    <a:lnTo>
                      <a:pt x="111" y="224"/>
                    </a:lnTo>
                    <a:lnTo>
                      <a:pt x="110" y="221"/>
                    </a:lnTo>
                    <a:lnTo>
                      <a:pt x="109" y="221"/>
                    </a:lnTo>
                    <a:lnTo>
                      <a:pt x="108" y="219"/>
                    </a:lnTo>
                    <a:lnTo>
                      <a:pt x="109" y="216"/>
                    </a:lnTo>
                    <a:lnTo>
                      <a:pt x="111" y="214"/>
                    </a:lnTo>
                    <a:lnTo>
                      <a:pt x="112" y="214"/>
                    </a:lnTo>
                    <a:lnTo>
                      <a:pt x="112" y="212"/>
                    </a:lnTo>
                    <a:lnTo>
                      <a:pt x="114" y="210"/>
                    </a:lnTo>
                    <a:lnTo>
                      <a:pt x="112" y="209"/>
                    </a:lnTo>
                    <a:lnTo>
                      <a:pt x="114" y="207"/>
                    </a:lnTo>
                    <a:lnTo>
                      <a:pt x="116" y="204"/>
                    </a:lnTo>
                    <a:lnTo>
                      <a:pt x="115" y="203"/>
                    </a:lnTo>
                    <a:lnTo>
                      <a:pt x="116" y="201"/>
                    </a:lnTo>
                    <a:lnTo>
                      <a:pt x="117" y="201"/>
                    </a:lnTo>
                    <a:lnTo>
                      <a:pt x="117" y="200"/>
                    </a:lnTo>
                    <a:lnTo>
                      <a:pt x="118" y="198"/>
                    </a:lnTo>
                    <a:lnTo>
                      <a:pt x="119" y="198"/>
                    </a:lnTo>
                    <a:lnTo>
                      <a:pt x="118" y="197"/>
                    </a:lnTo>
                    <a:lnTo>
                      <a:pt x="117" y="197"/>
                    </a:lnTo>
                    <a:lnTo>
                      <a:pt x="118" y="196"/>
                    </a:lnTo>
                    <a:lnTo>
                      <a:pt x="120" y="195"/>
                    </a:lnTo>
                    <a:lnTo>
                      <a:pt x="120" y="194"/>
                    </a:lnTo>
                    <a:lnTo>
                      <a:pt x="118" y="192"/>
                    </a:lnTo>
                    <a:lnTo>
                      <a:pt x="117" y="193"/>
                    </a:lnTo>
                    <a:lnTo>
                      <a:pt x="117" y="191"/>
                    </a:lnTo>
                    <a:lnTo>
                      <a:pt x="116" y="191"/>
                    </a:lnTo>
                    <a:lnTo>
                      <a:pt x="111" y="190"/>
                    </a:lnTo>
                    <a:lnTo>
                      <a:pt x="107" y="187"/>
                    </a:lnTo>
                    <a:lnTo>
                      <a:pt x="106" y="187"/>
                    </a:lnTo>
                    <a:lnTo>
                      <a:pt x="105" y="183"/>
                    </a:lnTo>
                    <a:lnTo>
                      <a:pt x="104" y="181"/>
                    </a:lnTo>
                    <a:lnTo>
                      <a:pt x="103" y="180"/>
                    </a:lnTo>
                    <a:lnTo>
                      <a:pt x="99" y="183"/>
                    </a:lnTo>
                    <a:lnTo>
                      <a:pt x="96" y="182"/>
                    </a:lnTo>
                    <a:lnTo>
                      <a:pt x="95" y="183"/>
                    </a:lnTo>
                    <a:lnTo>
                      <a:pt x="93" y="183"/>
                    </a:lnTo>
                    <a:lnTo>
                      <a:pt x="91" y="183"/>
                    </a:lnTo>
                    <a:lnTo>
                      <a:pt x="89" y="183"/>
                    </a:lnTo>
                    <a:lnTo>
                      <a:pt x="89" y="182"/>
                    </a:lnTo>
                    <a:lnTo>
                      <a:pt x="90" y="179"/>
                    </a:lnTo>
                    <a:lnTo>
                      <a:pt x="89" y="178"/>
                    </a:lnTo>
                    <a:lnTo>
                      <a:pt x="88" y="177"/>
                    </a:lnTo>
                    <a:lnTo>
                      <a:pt x="86" y="178"/>
                    </a:lnTo>
                    <a:lnTo>
                      <a:pt x="85" y="177"/>
                    </a:lnTo>
                    <a:lnTo>
                      <a:pt x="84" y="174"/>
                    </a:lnTo>
                    <a:lnTo>
                      <a:pt x="84" y="173"/>
                    </a:lnTo>
                    <a:lnTo>
                      <a:pt x="82" y="172"/>
                    </a:lnTo>
                    <a:lnTo>
                      <a:pt x="82" y="171"/>
                    </a:lnTo>
                    <a:lnTo>
                      <a:pt x="83" y="167"/>
                    </a:lnTo>
                    <a:lnTo>
                      <a:pt x="82" y="164"/>
                    </a:lnTo>
                    <a:lnTo>
                      <a:pt x="81" y="163"/>
                    </a:lnTo>
                    <a:lnTo>
                      <a:pt x="81" y="162"/>
                    </a:lnTo>
                    <a:lnTo>
                      <a:pt x="79" y="164"/>
                    </a:lnTo>
                    <a:lnTo>
                      <a:pt x="79" y="166"/>
                    </a:lnTo>
                    <a:lnTo>
                      <a:pt x="75" y="169"/>
                    </a:lnTo>
                    <a:lnTo>
                      <a:pt x="74" y="168"/>
                    </a:lnTo>
                    <a:lnTo>
                      <a:pt x="74" y="167"/>
                    </a:lnTo>
                    <a:lnTo>
                      <a:pt x="67" y="167"/>
                    </a:lnTo>
                    <a:lnTo>
                      <a:pt x="67" y="166"/>
                    </a:lnTo>
                    <a:lnTo>
                      <a:pt x="68" y="166"/>
                    </a:lnTo>
                    <a:lnTo>
                      <a:pt x="69" y="167"/>
                    </a:lnTo>
                    <a:lnTo>
                      <a:pt x="69" y="165"/>
                    </a:lnTo>
                    <a:lnTo>
                      <a:pt x="70" y="164"/>
                    </a:lnTo>
                    <a:lnTo>
                      <a:pt x="70" y="162"/>
                    </a:lnTo>
                    <a:lnTo>
                      <a:pt x="69" y="161"/>
                    </a:lnTo>
                    <a:lnTo>
                      <a:pt x="67" y="159"/>
                    </a:lnTo>
                    <a:lnTo>
                      <a:pt x="66" y="160"/>
                    </a:lnTo>
                    <a:lnTo>
                      <a:pt x="66" y="161"/>
                    </a:lnTo>
                    <a:lnTo>
                      <a:pt x="63" y="162"/>
                    </a:lnTo>
                    <a:lnTo>
                      <a:pt x="63" y="163"/>
                    </a:lnTo>
                    <a:lnTo>
                      <a:pt x="62" y="164"/>
                    </a:lnTo>
                    <a:lnTo>
                      <a:pt x="62" y="166"/>
                    </a:lnTo>
                    <a:lnTo>
                      <a:pt x="60" y="166"/>
                    </a:lnTo>
                    <a:lnTo>
                      <a:pt x="57" y="165"/>
                    </a:lnTo>
                    <a:lnTo>
                      <a:pt x="55" y="166"/>
                    </a:lnTo>
                    <a:lnTo>
                      <a:pt x="55" y="163"/>
                    </a:lnTo>
                    <a:lnTo>
                      <a:pt x="56" y="161"/>
                    </a:lnTo>
                    <a:lnTo>
                      <a:pt x="56" y="160"/>
                    </a:lnTo>
                    <a:lnTo>
                      <a:pt x="52" y="160"/>
                    </a:lnTo>
                    <a:lnTo>
                      <a:pt x="48" y="162"/>
                    </a:lnTo>
                    <a:lnTo>
                      <a:pt x="47" y="162"/>
                    </a:lnTo>
                    <a:lnTo>
                      <a:pt x="48" y="163"/>
                    </a:lnTo>
                    <a:lnTo>
                      <a:pt x="48" y="166"/>
                    </a:lnTo>
                    <a:lnTo>
                      <a:pt x="49" y="168"/>
                    </a:lnTo>
                    <a:lnTo>
                      <a:pt x="49" y="169"/>
                    </a:lnTo>
                    <a:lnTo>
                      <a:pt x="46" y="170"/>
                    </a:lnTo>
                    <a:lnTo>
                      <a:pt x="45" y="170"/>
                    </a:lnTo>
                    <a:lnTo>
                      <a:pt x="45" y="168"/>
                    </a:lnTo>
                    <a:lnTo>
                      <a:pt x="41" y="167"/>
                    </a:lnTo>
                    <a:lnTo>
                      <a:pt x="39" y="167"/>
                    </a:lnTo>
                    <a:lnTo>
                      <a:pt x="38" y="165"/>
                    </a:lnTo>
                    <a:lnTo>
                      <a:pt x="35" y="166"/>
                    </a:lnTo>
                    <a:lnTo>
                      <a:pt x="31" y="163"/>
                    </a:lnTo>
                    <a:lnTo>
                      <a:pt x="27" y="159"/>
                    </a:lnTo>
                    <a:lnTo>
                      <a:pt x="25" y="160"/>
                    </a:lnTo>
                    <a:lnTo>
                      <a:pt x="22" y="164"/>
                    </a:lnTo>
                    <a:lnTo>
                      <a:pt x="21" y="164"/>
                    </a:lnTo>
                    <a:lnTo>
                      <a:pt x="18" y="164"/>
                    </a:lnTo>
                    <a:lnTo>
                      <a:pt x="16" y="162"/>
                    </a:lnTo>
                    <a:lnTo>
                      <a:pt x="16" y="161"/>
                    </a:lnTo>
                    <a:lnTo>
                      <a:pt x="15" y="161"/>
                    </a:lnTo>
                    <a:lnTo>
                      <a:pt x="12" y="159"/>
                    </a:lnTo>
                    <a:lnTo>
                      <a:pt x="12" y="157"/>
                    </a:lnTo>
                    <a:lnTo>
                      <a:pt x="11" y="157"/>
                    </a:lnTo>
                    <a:lnTo>
                      <a:pt x="10" y="158"/>
                    </a:lnTo>
                    <a:lnTo>
                      <a:pt x="7" y="158"/>
                    </a:lnTo>
                    <a:lnTo>
                      <a:pt x="4" y="155"/>
                    </a:lnTo>
                    <a:lnTo>
                      <a:pt x="3" y="153"/>
                    </a:lnTo>
                    <a:lnTo>
                      <a:pt x="0" y="150"/>
                    </a:lnTo>
                    <a:lnTo>
                      <a:pt x="1" y="149"/>
                    </a:lnTo>
                    <a:lnTo>
                      <a:pt x="4" y="147"/>
                    </a:lnTo>
                    <a:lnTo>
                      <a:pt x="9" y="145"/>
                    </a:lnTo>
                    <a:lnTo>
                      <a:pt x="11" y="146"/>
                    </a:lnTo>
                    <a:lnTo>
                      <a:pt x="11" y="148"/>
                    </a:lnTo>
                    <a:lnTo>
                      <a:pt x="13" y="149"/>
                    </a:lnTo>
                    <a:lnTo>
                      <a:pt x="14" y="153"/>
                    </a:lnTo>
                    <a:lnTo>
                      <a:pt x="16" y="153"/>
                    </a:lnTo>
                    <a:lnTo>
                      <a:pt x="16" y="152"/>
                    </a:lnTo>
                    <a:lnTo>
                      <a:pt x="16" y="151"/>
                    </a:lnTo>
                    <a:lnTo>
                      <a:pt x="22" y="152"/>
                    </a:lnTo>
                    <a:lnTo>
                      <a:pt x="25" y="151"/>
                    </a:lnTo>
                    <a:lnTo>
                      <a:pt x="26" y="152"/>
                    </a:lnTo>
                    <a:lnTo>
                      <a:pt x="26" y="153"/>
                    </a:lnTo>
                    <a:lnTo>
                      <a:pt x="27" y="153"/>
                    </a:lnTo>
                    <a:lnTo>
                      <a:pt x="29" y="154"/>
                    </a:lnTo>
                    <a:lnTo>
                      <a:pt x="31" y="155"/>
                    </a:lnTo>
                    <a:lnTo>
                      <a:pt x="31" y="158"/>
                    </a:lnTo>
                    <a:lnTo>
                      <a:pt x="33" y="161"/>
                    </a:lnTo>
                    <a:lnTo>
                      <a:pt x="35" y="162"/>
                    </a:lnTo>
                    <a:lnTo>
                      <a:pt x="36" y="161"/>
                    </a:lnTo>
                    <a:lnTo>
                      <a:pt x="39" y="162"/>
                    </a:lnTo>
                    <a:lnTo>
                      <a:pt x="39" y="161"/>
                    </a:lnTo>
                    <a:lnTo>
                      <a:pt x="41" y="162"/>
                    </a:lnTo>
                    <a:lnTo>
                      <a:pt x="43" y="162"/>
                    </a:lnTo>
                    <a:lnTo>
                      <a:pt x="44" y="161"/>
                    </a:lnTo>
                    <a:lnTo>
                      <a:pt x="43" y="158"/>
                    </a:lnTo>
                    <a:lnTo>
                      <a:pt x="39" y="155"/>
                    </a:lnTo>
                    <a:lnTo>
                      <a:pt x="39" y="156"/>
                    </a:lnTo>
                    <a:lnTo>
                      <a:pt x="37" y="155"/>
                    </a:lnTo>
                    <a:lnTo>
                      <a:pt x="33" y="154"/>
                    </a:lnTo>
                    <a:lnTo>
                      <a:pt x="31" y="151"/>
                    </a:lnTo>
                    <a:lnTo>
                      <a:pt x="28" y="149"/>
                    </a:lnTo>
                    <a:lnTo>
                      <a:pt x="33" y="147"/>
                    </a:lnTo>
                    <a:lnTo>
                      <a:pt x="34" y="147"/>
                    </a:lnTo>
                    <a:lnTo>
                      <a:pt x="36" y="148"/>
                    </a:lnTo>
                    <a:lnTo>
                      <a:pt x="39" y="148"/>
                    </a:lnTo>
                    <a:lnTo>
                      <a:pt x="39" y="147"/>
                    </a:lnTo>
                    <a:lnTo>
                      <a:pt x="37" y="147"/>
                    </a:lnTo>
                    <a:lnTo>
                      <a:pt x="35" y="145"/>
                    </a:lnTo>
                    <a:lnTo>
                      <a:pt x="35" y="144"/>
                    </a:lnTo>
                    <a:lnTo>
                      <a:pt x="36" y="143"/>
                    </a:lnTo>
                    <a:lnTo>
                      <a:pt x="38" y="143"/>
                    </a:lnTo>
                    <a:lnTo>
                      <a:pt x="39" y="144"/>
                    </a:lnTo>
                    <a:lnTo>
                      <a:pt x="41" y="146"/>
                    </a:lnTo>
                    <a:lnTo>
                      <a:pt x="43" y="147"/>
                    </a:lnTo>
                    <a:lnTo>
                      <a:pt x="48" y="145"/>
                    </a:lnTo>
                    <a:lnTo>
                      <a:pt x="51" y="142"/>
                    </a:lnTo>
                    <a:lnTo>
                      <a:pt x="53" y="143"/>
                    </a:lnTo>
                    <a:lnTo>
                      <a:pt x="57" y="143"/>
                    </a:lnTo>
                    <a:lnTo>
                      <a:pt x="61" y="143"/>
                    </a:lnTo>
                    <a:lnTo>
                      <a:pt x="61" y="142"/>
                    </a:lnTo>
                    <a:lnTo>
                      <a:pt x="63" y="141"/>
                    </a:lnTo>
                    <a:lnTo>
                      <a:pt x="67" y="141"/>
                    </a:lnTo>
                    <a:lnTo>
                      <a:pt x="67" y="140"/>
                    </a:lnTo>
                    <a:lnTo>
                      <a:pt x="69" y="140"/>
                    </a:lnTo>
                    <a:lnTo>
                      <a:pt x="69" y="142"/>
                    </a:lnTo>
                    <a:lnTo>
                      <a:pt x="70" y="141"/>
                    </a:lnTo>
                    <a:lnTo>
                      <a:pt x="71" y="141"/>
                    </a:lnTo>
                    <a:lnTo>
                      <a:pt x="71" y="140"/>
                    </a:lnTo>
                    <a:lnTo>
                      <a:pt x="69" y="140"/>
                    </a:lnTo>
                    <a:lnTo>
                      <a:pt x="69" y="138"/>
                    </a:lnTo>
                    <a:lnTo>
                      <a:pt x="68" y="139"/>
                    </a:lnTo>
                    <a:lnTo>
                      <a:pt x="67" y="139"/>
                    </a:lnTo>
                    <a:lnTo>
                      <a:pt x="69" y="137"/>
                    </a:lnTo>
                    <a:lnTo>
                      <a:pt x="68" y="137"/>
                    </a:lnTo>
                    <a:lnTo>
                      <a:pt x="65" y="140"/>
                    </a:lnTo>
                    <a:lnTo>
                      <a:pt x="63" y="140"/>
                    </a:lnTo>
                    <a:lnTo>
                      <a:pt x="64" y="138"/>
                    </a:lnTo>
                    <a:lnTo>
                      <a:pt x="63" y="139"/>
                    </a:lnTo>
                    <a:lnTo>
                      <a:pt x="63" y="140"/>
                    </a:lnTo>
                    <a:lnTo>
                      <a:pt x="62" y="141"/>
                    </a:lnTo>
                    <a:lnTo>
                      <a:pt x="62" y="140"/>
                    </a:lnTo>
                    <a:lnTo>
                      <a:pt x="60" y="141"/>
                    </a:lnTo>
                    <a:lnTo>
                      <a:pt x="57" y="142"/>
                    </a:lnTo>
                    <a:lnTo>
                      <a:pt x="51" y="139"/>
                    </a:lnTo>
                    <a:lnTo>
                      <a:pt x="48" y="137"/>
                    </a:lnTo>
                    <a:lnTo>
                      <a:pt x="44" y="134"/>
                    </a:lnTo>
                    <a:lnTo>
                      <a:pt x="42" y="131"/>
                    </a:lnTo>
                    <a:lnTo>
                      <a:pt x="41" y="131"/>
                    </a:lnTo>
                    <a:lnTo>
                      <a:pt x="40" y="130"/>
                    </a:lnTo>
                    <a:lnTo>
                      <a:pt x="37" y="129"/>
                    </a:lnTo>
                    <a:lnTo>
                      <a:pt x="35" y="127"/>
                    </a:lnTo>
                    <a:lnTo>
                      <a:pt x="34" y="123"/>
                    </a:lnTo>
                    <a:lnTo>
                      <a:pt x="34" y="120"/>
                    </a:lnTo>
                    <a:lnTo>
                      <a:pt x="33" y="120"/>
                    </a:lnTo>
                    <a:lnTo>
                      <a:pt x="34" y="115"/>
                    </a:lnTo>
                    <a:lnTo>
                      <a:pt x="35" y="115"/>
                    </a:lnTo>
                    <a:lnTo>
                      <a:pt x="38" y="116"/>
                    </a:lnTo>
                    <a:lnTo>
                      <a:pt x="40" y="114"/>
                    </a:lnTo>
                    <a:lnTo>
                      <a:pt x="40" y="113"/>
                    </a:lnTo>
                    <a:lnTo>
                      <a:pt x="41" y="113"/>
                    </a:lnTo>
                    <a:lnTo>
                      <a:pt x="44" y="110"/>
                    </a:lnTo>
                    <a:lnTo>
                      <a:pt x="48" y="105"/>
                    </a:lnTo>
                    <a:lnTo>
                      <a:pt x="50" y="104"/>
                    </a:lnTo>
                    <a:lnTo>
                      <a:pt x="54" y="99"/>
                    </a:lnTo>
                    <a:lnTo>
                      <a:pt x="57" y="94"/>
                    </a:lnTo>
                    <a:lnTo>
                      <a:pt x="61" y="88"/>
                    </a:lnTo>
                    <a:lnTo>
                      <a:pt x="61" y="87"/>
                    </a:lnTo>
                    <a:lnTo>
                      <a:pt x="62" y="86"/>
                    </a:lnTo>
                    <a:lnTo>
                      <a:pt x="65" y="79"/>
                    </a:lnTo>
                    <a:lnTo>
                      <a:pt x="65" y="78"/>
                    </a:lnTo>
                    <a:lnTo>
                      <a:pt x="66" y="77"/>
                    </a:lnTo>
                    <a:lnTo>
                      <a:pt x="66" y="76"/>
                    </a:lnTo>
                    <a:lnTo>
                      <a:pt x="68" y="72"/>
                    </a:lnTo>
                    <a:lnTo>
                      <a:pt x="69" y="67"/>
                    </a:lnTo>
                    <a:lnTo>
                      <a:pt x="70" y="61"/>
                    </a:lnTo>
                    <a:lnTo>
                      <a:pt x="72" y="54"/>
                    </a:lnTo>
                    <a:lnTo>
                      <a:pt x="72" y="52"/>
                    </a:lnTo>
                    <a:lnTo>
                      <a:pt x="74" y="48"/>
                    </a:lnTo>
                    <a:lnTo>
                      <a:pt x="76" y="42"/>
                    </a:lnTo>
                    <a:lnTo>
                      <a:pt x="77" y="36"/>
                    </a:lnTo>
                    <a:lnTo>
                      <a:pt x="81" y="36"/>
                    </a:lnTo>
                    <a:lnTo>
                      <a:pt x="81" y="37"/>
                    </a:lnTo>
                    <a:lnTo>
                      <a:pt x="81" y="40"/>
                    </a:lnTo>
                    <a:lnTo>
                      <a:pt x="84" y="42"/>
                    </a:lnTo>
                    <a:lnTo>
                      <a:pt x="85" y="42"/>
                    </a:lnTo>
                    <a:lnTo>
                      <a:pt x="87" y="42"/>
                    </a:lnTo>
                    <a:lnTo>
                      <a:pt x="88" y="40"/>
                    </a:lnTo>
                    <a:lnTo>
                      <a:pt x="92" y="39"/>
                    </a:lnTo>
                    <a:lnTo>
                      <a:pt x="99" y="34"/>
                    </a:lnTo>
                    <a:lnTo>
                      <a:pt x="93" y="40"/>
                    </a:lnTo>
                    <a:lnTo>
                      <a:pt x="94" y="46"/>
                    </a:lnTo>
                    <a:lnTo>
                      <a:pt x="95" y="47"/>
                    </a:lnTo>
                    <a:lnTo>
                      <a:pt x="94" y="52"/>
                    </a:lnTo>
                    <a:lnTo>
                      <a:pt x="94" y="54"/>
                    </a:lnTo>
                    <a:lnTo>
                      <a:pt x="96" y="56"/>
                    </a:lnTo>
                    <a:lnTo>
                      <a:pt x="98" y="56"/>
                    </a:lnTo>
                    <a:lnTo>
                      <a:pt x="98" y="55"/>
                    </a:lnTo>
                    <a:lnTo>
                      <a:pt x="101" y="55"/>
                    </a:lnTo>
                    <a:lnTo>
                      <a:pt x="102" y="56"/>
                    </a:lnTo>
                    <a:lnTo>
                      <a:pt x="102" y="58"/>
                    </a:lnTo>
                    <a:lnTo>
                      <a:pt x="103" y="59"/>
                    </a:lnTo>
                    <a:lnTo>
                      <a:pt x="102" y="60"/>
                    </a:lnTo>
                    <a:lnTo>
                      <a:pt x="105" y="66"/>
                    </a:lnTo>
                    <a:lnTo>
                      <a:pt x="102" y="60"/>
                    </a:lnTo>
                    <a:lnTo>
                      <a:pt x="100" y="61"/>
                    </a:lnTo>
                    <a:lnTo>
                      <a:pt x="99" y="64"/>
                    </a:lnTo>
                    <a:lnTo>
                      <a:pt x="94" y="66"/>
                    </a:lnTo>
                    <a:lnTo>
                      <a:pt x="93" y="66"/>
                    </a:lnTo>
                    <a:lnTo>
                      <a:pt x="93" y="64"/>
                    </a:lnTo>
                    <a:lnTo>
                      <a:pt x="89" y="64"/>
                    </a:lnTo>
                    <a:lnTo>
                      <a:pt x="88" y="66"/>
                    </a:lnTo>
                    <a:lnTo>
                      <a:pt x="89" y="70"/>
                    </a:lnTo>
                    <a:lnTo>
                      <a:pt x="89" y="71"/>
                    </a:lnTo>
                    <a:lnTo>
                      <a:pt x="91" y="76"/>
                    </a:lnTo>
                    <a:lnTo>
                      <a:pt x="89" y="78"/>
                    </a:lnTo>
                    <a:lnTo>
                      <a:pt x="89" y="79"/>
                    </a:lnTo>
                    <a:lnTo>
                      <a:pt x="88" y="79"/>
                    </a:lnTo>
                    <a:lnTo>
                      <a:pt x="88" y="81"/>
                    </a:lnTo>
                    <a:lnTo>
                      <a:pt x="91" y="82"/>
                    </a:lnTo>
                    <a:lnTo>
                      <a:pt x="86" y="87"/>
                    </a:lnTo>
                    <a:lnTo>
                      <a:pt x="84" y="87"/>
                    </a:lnTo>
                    <a:lnTo>
                      <a:pt x="86" y="89"/>
                    </a:lnTo>
                    <a:lnTo>
                      <a:pt x="87" y="90"/>
                    </a:lnTo>
                    <a:lnTo>
                      <a:pt x="89" y="90"/>
                    </a:lnTo>
                    <a:lnTo>
                      <a:pt x="93" y="91"/>
                    </a:lnTo>
                    <a:lnTo>
                      <a:pt x="93" y="93"/>
                    </a:lnTo>
                    <a:lnTo>
                      <a:pt x="98" y="92"/>
                    </a:lnTo>
                    <a:lnTo>
                      <a:pt x="99" y="94"/>
                    </a:lnTo>
                    <a:lnTo>
                      <a:pt x="100" y="96"/>
                    </a:lnTo>
                    <a:lnTo>
                      <a:pt x="103" y="97"/>
                    </a:lnTo>
                    <a:lnTo>
                      <a:pt x="105" y="99"/>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da-DK" dirty="0"/>
              </a:p>
            </p:txBody>
          </p:sp>
          <p:sp>
            <p:nvSpPr>
              <p:cNvPr id="11379" name="Freeform 152"/>
              <p:cNvSpPr>
                <a:spLocks/>
              </p:cNvSpPr>
              <p:nvPr/>
            </p:nvSpPr>
            <p:spPr bwMode="auto">
              <a:xfrm>
                <a:off x="8091489" y="3582988"/>
                <a:ext cx="1587" cy="26988"/>
              </a:xfrm>
              <a:custGeom>
                <a:avLst/>
                <a:gdLst>
                  <a:gd name="T0" fmla="*/ 0 w 1"/>
                  <a:gd name="T1" fmla="*/ 2147483647 h 17"/>
                  <a:gd name="T2" fmla="*/ 0 w 1"/>
                  <a:gd name="T3" fmla="*/ 0 h 17"/>
                  <a:gd name="T4" fmla="*/ 0 w 1"/>
                  <a:gd name="T5" fmla="*/ 2147483647 h 17"/>
                  <a:gd name="T6" fmla="*/ 0 w 1"/>
                  <a:gd name="T7" fmla="*/ 2147483647 h 17"/>
                  <a:gd name="T8" fmla="*/ 0 w 1"/>
                  <a:gd name="T9" fmla="*/ 2147483647 h 17"/>
                  <a:gd name="T10" fmla="*/ 0 60000 65536"/>
                  <a:gd name="T11" fmla="*/ 0 60000 65536"/>
                  <a:gd name="T12" fmla="*/ 0 60000 65536"/>
                  <a:gd name="T13" fmla="*/ 0 60000 65536"/>
                  <a:gd name="T14" fmla="*/ 0 60000 65536"/>
                  <a:gd name="T15" fmla="*/ 0 w 1"/>
                  <a:gd name="T16" fmla="*/ 0 h 17"/>
                  <a:gd name="T17" fmla="*/ 1 w 1"/>
                  <a:gd name="T18" fmla="*/ 17 h 17"/>
                </a:gdLst>
                <a:ahLst/>
                <a:cxnLst>
                  <a:cxn ang="T10">
                    <a:pos x="T0" y="T1"/>
                  </a:cxn>
                  <a:cxn ang="T11">
                    <a:pos x="T2" y="T3"/>
                  </a:cxn>
                  <a:cxn ang="T12">
                    <a:pos x="T4" y="T5"/>
                  </a:cxn>
                  <a:cxn ang="T13">
                    <a:pos x="T6" y="T7"/>
                  </a:cxn>
                  <a:cxn ang="T14">
                    <a:pos x="T8" y="T9"/>
                  </a:cxn>
                </a:cxnLst>
                <a:rect l="T15" t="T16" r="T17" b="T18"/>
                <a:pathLst>
                  <a:path w="1" h="17">
                    <a:moveTo>
                      <a:pt x="0" y="8"/>
                    </a:moveTo>
                    <a:lnTo>
                      <a:pt x="0" y="0"/>
                    </a:lnTo>
                    <a:lnTo>
                      <a:pt x="0" y="16"/>
                    </a:lnTo>
                    <a:lnTo>
                      <a:pt x="0" y="8"/>
                    </a:lnTo>
                  </a:path>
                </a:pathLst>
              </a:custGeom>
              <a:solidFill>
                <a:srgbClr val="33CC33"/>
              </a:solidFill>
              <a:ln w="12700" cap="rnd" cmpd="sng">
                <a:solidFill>
                  <a:srgbClr val="000000"/>
                </a:solidFill>
                <a:prstDash val="solid"/>
                <a:round/>
                <a:headEnd/>
                <a:tailEnd/>
              </a:ln>
            </p:spPr>
            <p:txBody>
              <a:bodyPr/>
              <a:lstStyle/>
              <a:p>
                <a:endParaRPr lang="da-DK" dirty="0"/>
              </a:p>
            </p:txBody>
          </p:sp>
          <p:sp>
            <p:nvSpPr>
              <p:cNvPr id="11380" name="Line 153"/>
              <p:cNvSpPr>
                <a:spLocks noChangeShapeType="1"/>
              </p:cNvSpPr>
              <p:nvPr/>
            </p:nvSpPr>
            <p:spPr bwMode="auto">
              <a:xfrm>
                <a:off x="8091489" y="3587750"/>
                <a:ext cx="25400" cy="0"/>
              </a:xfrm>
              <a:prstGeom prst="line">
                <a:avLst/>
              </a:prstGeom>
              <a:noFill/>
              <a:ln w="12700">
                <a:solidFill>
                  <a:srgbClr val="000000"/>
                </a:solidFill>
                <a:round/>
                <a:headEnd type="none" w="sm" len="sm"/>
                <a:tailEnd type="none" w="sm" len="sm"/>
              </a:ln>
            </p:spPr>
            <p:txBody>
              <a:bodyPr wrap="none" anchor="ctr"/>
              <a:lstStyle/>
              <a:p>
                <a:endParaRPr lang="da-DK" dirty="0"/>
              </a:p>
            </p:txBody>
          </p:sp>
          <p:sp>
            <p:nvSpPr>
              <p:cNvPr id="11381" name="Line 154"/>
              <p:cNvSpPr>
                <a:spLocks noChangeShapeType="1"/>
              </p:cNvSpPr>
              <p:nvPr/>
            </p:nvSpPr>
            <p:spPr bwMode="auto">
              <a:xfrm>
                <a:off x="8088314" y="3586163"/>
                <a:ext cx="25400" cy="0"/>
              </a:xfrm>
              <a:prstGeom prst="line">
                <a:avLst/>
              </a:prstGeom>
              <a:noFill/>
              <a:ln w="12700">
                <a:solidFill>
                  <a:srgbClr val="000000"/>
                </a:solidFill>
                <a:round/>
                <a:headEnd type="none" w="sm" len="sm"/>
                <a:tailEnd type="none" w="sm" len="sm"/>
              </a:ln>
            </p:spPr>
            <p:txBody>
              <a:bodyPr wrap="none" anchor="ctr"/>
              <a:lstStyle/>
              <a:p>
                <a:endParaRPr lang="da-DK" dirty="0"/>
              </a:p>
            </p:txBody>
          </p:sp>
          <p:sp>
            <p:nvSpPr>
              <p:cNvPr id="11382" name="Freeform 155"/>
              <p:cNvSpPr>
                <a:spLocks/>
              </p:cNvSpPr>
              <p:nvPr/>
            </p:nvSpPr>
            <p:spPr bwMode="auto">
              <a:xfrm>
                <a:off x="7962902" y="3576638"/>
                <a:ext cx="73025" cy="31750"/>
              </a:xfrm>
              <a:custGeom>
                <a:avLst/>
                <a:gdLst>
                  <a:gd name="T0" fmla="*/ 0 w 46"/>
                  <a:gd name="T1" fmla="*/ 2147483647 h 20"/>
                  <a:gd name="T2" fmla="*/ 2147483647 w 46"/>
                  <a:gd name="T3" fmla="*/ 2147483647 h 20"/>
                  <a:gd name="T4" fmla="*/ 2147483647 w 46"/>
                  <a:gd name="T5" fmla="*/ 2147483647 h 20"/>
                  <a:gd name="T6" fmla="*/ 2147483647 w 46"/>
                  <a:gd name="T7" fmla="*/ 2147483647 h 20"/>
                  <a:gd name="T8" fmla="*/ 2147483647 w 46"/>
                  <a:gd name="T9" fmla="*/ 2147483647 h 20"/>
                  <a:gd name="T10" fmla="*/ 2147483647 w 46"/>
                  <a:gd name="T11" fmla="*/ 2147483647 h 20"/>
                  <a:gd name="T12" fmla="*/ 2147483647 w 46"/>
                  <a:gd name="T13" fmla="*/ 2147483647 h 20"/>
                  <a:gd name="T14" fmla="*/ 2147483647 w 46"/>
                  <a:gd name="T15" fmla="*/ 2147483647 h 20"/>
                  <a:gd name="T16" fmla="*/ 2147483647 w 46"/>
                  <a:gd name="T17" fmla="*/ 2147483647 h 20"/>
                  <a:gd name="T18" fmla="*/ 2147483647 w 46"/>
                  <a:gd name="T19" fmla="*/ 2147483647 h 20"/>
                  <a:gd name="T20" fmla="*/ 2147483647 w 46"/>
                  <a:gd name="T21" fmla="*/ 2147483647 h 20"/>
                  <a:gd name="T22" fmla="*/ 2147483647 w 46"/>
                  <a:gd name="T23" fmla="*/ 2147483647 h 20"/>
                  <a:gd name="T24" fmla="*/ 2147483647 w 46"/>
                  <a:gd name="T25" fmla="*/ 2147483647 h 20"/>
                  <a:gd name="T26" fmla="*/ 2147483647 w 46"/>
                  <a:gd name="T27" fmla="*/ 2147483647 h 20"/>
                  <a:gd name="T28" fmla="*/ 2147483647 w 46"/>
                  <a:gd name="T29" fmla="*/ 2147483647 h 20"/>
                  <a:gd name="T30" fmla="*/ 2147483647 w 46"/>
                  <a:gd name="T31" fmla="*/ 2147483647 h 20"/>
                  <a:gd name="T32" fmla="*/ 2147483647 w 46"/>
                  <a:gd name="T33" fmla="*/ 2147483647 h 20"/>
                  <a:gd name="T34" fmla="*/ 2147483647 w 46"/>
                  <a:gd name="T35" fmla="*/ 2147483647 h 20"/>
                  <a:gd name="T36" fmla="*/ 2147483647 w 46"/>
                  <a:gd name="T37" fmla="*/ 2147483647 h 20"/>
                  <a:gd name="T38" fmla="*/ 2147483647 w 46"/>
                  <a:gd name="T39" fmla="*/ 2147483647 h 20"/>
                  <a:gd name="T40" fmla="*/ 2147483647 w 46"/>
                  <a:gd name="T41" fmla="*/ 2147483647 h 20"/>
                  <a:gd name="T42" fmla="*/ 2147483647 w 46"/>
                  <a:gd name="T43" fmla="*/ 2147483647 h 20"/>
                  <a:gd name="T44" fmla="*/ 2147483647 w 46"/>
                  <a:gd name="T45" fmla="*/ 2147483647 h 20"/>
                  <a:gd name="T46" fmla="*/ 2147483647 w 46"/>
                  <a:gd name="T47" fmla="*/ 2147483647 h 20"/>
                  <a:gd name="T48" fmla="*/ 2147483647 w 46"/>
                  <a:gd name="T49" fmla="*/ 2147483647 h 20"/>
                  <a:gd name="T50" fmla="*/ 2147483647 w 46"/>
                  <a:gd name="T51" fmla="*/ 2147483647 h 20"/>
                  <a:gd name="T52" fmla="*/ 2147483647 w 46"/>
                  <a:gd name="T53" fmla="*/ 2147483647 h 20"/>
                  <a:gd name="T54" fmla="*/ 2147483647 w 46"/>
                  <a:gd name="T55" fmla="*/ 2147483647 h 20"/>
                  <a:gd name="T56" fmla="*/ 2147483647 w 46"/>
                  <a:gd name="T57" fmla="*/ 2147483647 h 20"/>
                  <a:gd name="T58" fmla="*/ 2147483647 w 46"/>
                  <a:gd name="T59" fmla="*/ 2147483647 h 20"/>
                  <a:gd name="T60" fmla="*/ 2147483647 w 46"/>
                  <a:gd name="T61" fmla="*/ 2147483647 h 20"/>
                  <a:gd name="T62" fmla="*/ 2147483647 w 46"/>
                  <a:gd name="T63" fmla="*/ 2147483647 h 20"/>
                  <a:gd name="T64" fmla="*/ 2147483647 w 46"/>
                  <a:gd name="T65" fmla="*/ 2147483647 h 20"/>
                  <a:gd name="T66" fmla="*/ 2147483647 w 46"/>
                  <a:gd name="T67" fmla="*/ 2147483647 h 20"/>
                  <a:gd name="T68" fmla="*/ 2147483647 w 46"/>
                  <a:gd name="T69" fmla="*/ 2147483647 h 20"/>
                  <a:gd name="T70" fmla="*/ 2147483647 w 46"/>
                  <a:gd name="T71" fmla="*/ 2147483647 h 20"/>
                  <a:gd name="T72" fmla="*/ 2147483647 w 46"/>
                  <a:gd name="T73" fmla="*/ 2147483647 h 20"/>
                  <a:gd name="T74" fmla="*/ 2147483647 w 46"/>
                  <a:gd name="T75" fmla="*/ 2147483647 h 20"/>
                  <a:gd name="T76" fmla="*/ 2147483647 w 46"/>
                  <a:gd name="T77" fmla="*/ 2147483647 h 20"/>
                  <a:gd name="T78" fmla="*/ 2147483647 w 46"/>
                  <a:gd name="T79" fmla="*/ 2147483647 h 20"/>
                  <a:gd name="T80" fmla="*/ 2147483647 w 46"/>
                  <a:gd name="T81" fmla="*/ 2147483647 h 20"/>
                  <a:gd name="T82" fmla="*/ 2147483647 w 46"/>
                  <a:gd name="T83" fmla="*/ 2147483647 h 20"/>
                  <a:gd name="T84" fmla="*/ 2147483647 w 46"/>
                  <a:gd name="T85" fmla="*/ 2147483647 h 20"/>
                  <a:gd name="T86" fmla="*/ 2147483647 w 46"/>
                  <a:gd name="T87" fmla="*/ 2147483647 h 20"/>
                  <a:gd name="T88" fmla="*/ 2147483647 w 46"/>
                  <a:gd name="T89" fmla="*/ 2147483647 h 20"/>
                  <a:gd name="T90" fmla="*/ 2147483647 w 46"/>
                  <a:gd name="T91" fmla="*/ 2147483647 h 20"/>
                  <a:gd name="T92" fmla="*/ 2147483647 w 46"/>
                  <a:gd name="T93" fmla="*/ 2147483647 h 20"/>
                  <a:gd name="T94" fmla="*/ 2147483647 w 46"/>
                  <a:gd name="T95" fmla="*/ 0 h 20"/>
                  <a:gd name="T96" fmla="*/ 2147483647 w 46"/>
                  <a:gd name="T97" fmla="*/ 0 h 20"/>
                  <a:gd name="T98" fmla="*/ 2147483647 w 46"/>
                  <a:gd name="T99" fmla="*/ 2147483647 h 20"/>
                  <a:gd name="T100" fmla="*/ 2147483647 w 46"/>
                  <a:gd name="T101" fmla="*/ 2147483647 h 20"/>
                  <a:gd name="T102" fmla="*/ 0 w 46"/>
                  <a:gd name="T103" fmla="*/ 2147483647 h 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6"/>
                  <a:gd name="T157" fmla="*/ 0 h 20"/>
                  <a:gd name="T158" fmla="*/ 46 w 46"/>
                  <a:gd name="T159" fmla="*/ 20 h 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6" h="20">
                    <a:moveTo>
                      <a:pt x="0" y="6"/>
                    </a:moveTo>
                    <a:lnTo>
                      <a:pt x="1" y="8"/>
                    </a:lnTo>
                    <a:lnTo>
                      <a:pt x="1" y="10"/>
                    </a:lnTo>
                    <a:lnTo>
                      <a:pt x="4" y="13"/>
                    </a:lnTo>
                    <a:lnTo>
                      <a:pt x="6" y="13"/>
                    </a:lnTo>
                    <a:lnTo>
                      <a:pt x="8" y="14"/>
                    </a:lnTo>
                    <a:lnTo>
                      <a:pt x="8" y="12"/>
                    </a:lnTo>
                    <a:lnTo>
                      <a:pt x="8" y="10"/>
                    </a:lnTo>
                    <a:lnTo>
                      <a:pt x="9" y="11"/>
                    </a:lnTo>
                    <a:lnTo>
                      <a:pt x="10" y="9"/>
                    </a:lnTo>
                    <a:lnTo>
                      <a:pt x="12" y="10"/>
                    </a:lnTo>
                    <a:lnTo>
                      <a:pt x="12" y="8"/>
                    </a:lnTo>
                    <a:lnTo>
                      <a:pt x="13" y="9"/>
                    </a:lnTo>
                    <a:lnTo>
                      <a:pt x="14" y="10"/>
                    </a:lnTo>
                    <a:lnTo>
                      <a:pt x="18" y="12"/>
                    </a:lnTo>
                    <a:lnTo>
                      <a:pt x="21" y="13"/>
                    </a:lnTo>
                    <a:lnTo>
                      <a:pt x="22" y="14"/>
                    </a:lnTo>
                    <a:lnTo>
                      <a:pt x="21" y="18"/>
                    </a:lnTo>
                    <a:lnTo>
                      <a:pt x="22" y="18"/>
                    </a:lnTo>
                    <a:lnTo>
                      <a:pt x="25" y="18"/>
                    </a:lnTo>
                    <a:lnTo>
                      <a:pt x="27" y="18"/>
                    </a:lnTo>
                    <a:lnTo>
                      <a:pt x="26" y="18"/>
                    </a:lnTo>
                    <a:lnTo>
                      <a:pt x="27" y="19"/>
                    </a:lnTo>
                    <a:lnTo>
                      <a:pt x="28" y="18"/>
                    </a:lnTo>
                    <a:lnTo>
                      <a:pt x="29" y="18"/>
                    </a:lnTo>
                    <a:lnTo>
                      <a:pt x="31" y="18"/>
                    </a:lnTo>
                    <a:lnTo>
                      <a:pt x="33" y="17"/>
                    </a:lnTo>
                    <a:lnTo>
                      <a:pt x="34" y="17"/>
                    </a:lnTo>
                    <a:lnTo>
                      <a:pt x="41" y="12"/>
                    </a:lnTo>
                    <a:lnTo>
                      <a:pt x="45" y="9"/>
                    </a:lnTo>
                    <a:lnTo>
                      <a:pt x="43" y="10"/>
                    </a:lnTo>
                    <a:lnTo>
                      <a:pt x="40" y="10"/>
                    </a:lnTo>
                    <a:lnTo>
                      <a:pt x="39" y="10"/>
                    </a:lnTo>
                    <a:lnTo>
                      <a:pt x="38" y="7"/>
                    </a:lnTo>
                    <a:lnTo>
                      <a:pt x="36" y="6"/>
                    </a:lnTo>
                    <a:lnTo>
                      <a:pt x="34" y="3"/>
                    </a:lnTo>
                    <a:lnTo>
                      <a:pt x="33" y="2"/>
                    </a:lnTo>
                    <a:lnTo>
                      <a:pt x="31" y="6"/>
                    </a:lnTo>
                    <a:lnTo>
                      <a:pt x="28" y="6"/>
                    </a:lnTo>
                    <a:lnTo>
                      <a:pt x="26" y="7"/>
                    </a:lnTo>
                    <a:lnTo>
                      <a:pt x="22" y="6"/>
                    </a:lnTo>
                    <a:lnTo>
                      <a:pt x="22" y="7"/>
                    </a:lnTo>
                    <a:lnTo>
                      <a:pt x="21" y="6"/>
                    </a:lnTo>
                    <a:lnTo>
                      <a:pt x="19" y="6"/>
                    </a:lnTo>
                    <a:lnTo>
                      <a:pt x="17" y="4"/>
                    </a:lnTo>
                    <a:lnTo>
                      <a:pt x="14" y="2"/>
                    </a:lnTo>
                    <a:lnTo>
                      <a:pt x="10" y="0"/>
                    </a:lnTo>
                    <a:lnTo>
                      <a:pt x="4" y="0"/>
                    </a:lnTo>
                    <a:lnTo>
                      <a:pt x="1" y="1"/>
                    </a:lnTo>
                    <a:lnTo>
                      <a:pt x="2" y="6"/>
                    </a:lnTo>
                    <a:lnTo>
                      <a:pt x="0" y="6"/>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da-DK" dirty="0"/>
              </a:p>
            </p:txBody>
          </p:sp>
          <p:sp>
            <p:nvSpPr>
              <p:cNvPr id="11383" name="Freeform 156"/>
              <p:cNvSpPr>
                <a:spLocks/>
              </p:cNvSpPr>
              <p:nvPr/>
            </p:nvSpPr>
            <p:spPr bwMode="auto">
              <a:xfrm>
                <a:off x="8012114" y="3521075"/>
                <a:ext cx="39687" cy="28575"/>
              </a:xfrm>
              <a:custGeom>
                <a:avLst/>
                <a:gdLst>
                  <a:gd name="T0" fmla="*/ 0 w 25"/>
                  <a:gd name="T1" fmla="*/ 2147483647 h 18"/>
                  <a:gd name="T2" fmla="*/ 2147483647 w 25"/>
                  <a:gd name="T3" fmla="*/ 2147483647 h 18"/>
                  <a:gd name="T4" fmla="*/ 2147483647 w 25"/>
                  <a:gd name="T5" fmla="*/ 2147483647 h 18"/>
                  <a:gd name="T6" fmla="*/ 2147483647 w 25"/>
                  <a:gd name="T7" fmla="*/ 2147483647 h 18"/>
                  <a:gd name="T8" fmla="*/ 2147483647 w 25"/>
                  <a:gd name="T9" fmla="*/ 2147483647 h 18"/>
                  <a:gd name="T10" fmla="*/ 2147483647 w 25"/>
                  <a:gd name="T11" fmla="*/ 2147483647 h 18"/>
                  <a:gd name="T12" fmla="*/ 2147483647 w 25"/>
                  <a:gd name="T13" fmla="*/ 2147483647 h 18"/>
                  <a:gd name="T14" fmla="*/ 2147483647 w 25"/>
                  <a:gd name="T15" fmla="*/ 2147483647 h 18"/>
                  <a:gd name="T16" fmla="*/ 2147483647 w 25"/>
                  <a:gd name="T17" fmla="*/ 2147483647 h 18"/>
                  <a:gd name="T18" fmla="*/ 2147483647 w 25"/>
                  <a:gd name="T19" fmla="*/ 2147483647 h 18"/>
                  <a:gd name="T20" fmla="*/ 2147483647 w 25"/>
                  <a:gd name="T21" fmla="*/ 2147483647 h 18"/>
                  <a:gd name="T22" fmla="*/ 2147483647 w 25"/>
                  <a:gd name="T23" fmla="*/ 2147483647 h 18"/>
                  <a:gd name="T24" fmla="*/ 2147483647 w 25"/>
                  <a:gd name="T25" fmla="*/ 2147483647 h 18"/>
                  <a:gd name="T26" fmla="*/ 2147483647 w 25"/>
                  <a:gd name="T27" fmla="*/ 2147483647 h 18"/>
                  <a:gd name="T28" fmla="*/ 2147483647 w 25"/>
                  <a:gd name="T29" fmla="*/ 2147483647 h 18"/>
                  <a:gd name="T30" fmla="*/ 2147483647 w 25"/>
                  <a:gd name="T31" fmla="*/ 2147483647 h 18"/>
                  <a:gd name="T32" fmla="*/ 2147483647 w 25"/>
                  <a:gd name="T33" fmla="*/ 2147483647 h 18"/>
                  <a:gd name="T34" fmla="*/ 2147483647 w 25"/>
                  <a:gd name="T35" fmla="*/ 2147483647 h 18"/>
                  <a:gd name="T36" fmla="*/ 2147483647 w 25"/>
                  <a:gd name="T37" fmla="*/ 2147483647 h 18"/>
                  <a:gd name="T38" fmla="*/ 2147483647 w 25"/>
                  <a:gd name="T39" fmla="*/ 2147483647 h 18"/>
                  <a:gd name="T40" fmla="*/ 2147483647 w 25"/>
                  <a:gd name="T41" fmla="*/ 2147483647 h 18"/>
                  <a:gd name="T42" fmla="*/ 2147483647 w 25"/>
                  <a:gd name="T43" fmla="*/ 0 h 18"/>
                  <a:gd name="T44" fmla="*/ 2147483647 w 25"/>
                  <a:gd name="T45" fmla="*/ 0 h 18"/>
                  <a:gd name="T46" fmla="*/ 2147483647 w 25"/>
                  <a:gd name="T47" fmla="*/ 2147483647 h 18"/>
                  <a:gd name="T48" fmla="*/ 0 w 25"/>
                  <a:gd name="T49" fmla="*/ 214748364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
                  <a:gd name="T76" fmla="*/ 0 h 18"/>
                  <a:gd name="T77" fmla="*/ 25 w 25"/>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 h="18">
                    <a:moveTo>
                      <a:pt x="0" y="5"/>
                    </a:moveTo>
                    <a:lnTo>
                      <a:pt x="1" y="5"/>
                    </a:lnTo>
                    <a:lnTo>
                      <a:pt x="2" y="5"/>
                    </a:lnTo>
                    <a:lnTo>
                      <a:pt x="4" y="4"/>
                    </a:lnTo>
                    <a:lnTo>
                      <a:pt x="7" y="5"/>
                    </a:lnTo>
                    <a:lnTo>
                      <a:pt x="8" y="5"/>
                    </a:lnTo>
                    <a:lnTo>
                      <a:pt x="8" y="12"/>
                    </a:lnTo>
                    <a:lnTo>
                      <a:pt x="12" y="12"/>
                    </a:lnTo>
                    <a:lnTo>
                      <a:pt x="14" y="14"/>
                    </a:lnTo>
                    <a:lnTo>
                      <a:pt x="14" y="15"/>
                    </a:lnTo>
                    <a:lnTo>
                      <a:pt x="19" y="17"/>
                    </a:lnTo>
                    <a:lnTo>
                      <a:pt x="20" y="17"/>
                    </a:lnTo>
                    <a:lnTo>
                      <a:pt x="23" y="17"/>
                    </a:lnTo>
                    <a:lnTo>
                      <a:pt x="23" y="16"/>
                    </a:lnTo>
                    <a:lnTo>
                      <a:pt x="24" y="14"/>
                    </a:lnTo>
                    <a:lnTo>
                      <a:pt x="22" y="14"/>
                    </a:lnTo>
                    <a:lnTo>
                      <a:pt x="20" y="12"/>
                    </a:lnTo>
                    <a:lnTo>
                      <a:pt x="16" y="7"/>
                    </a:lnTo>
                    <a:lnTo>
                      <a:pt x="10" y="4"/>
                    </a:lnTo>
                    <a:lnTo>
                      <a:pt x="8" y="2"/>
                    </a:lnTo>
                    <a:lnTo>
                      <a:pt x="8" y="0"/>
                    </a:lnTo>
                    <a:lnTo>
                      <a:pt x="6" y="0"/>
                    </a:lnTo>
                    <a:lnTo>
                      <a:pt x="1" y="2"/>
                    </a:lnTo>
                    <a:lnTo>
                      <a:pt x="0" y="5"/>
                    </a:lnTo>
                  </a:path>
                </a:pathLst>
              </a:custGeom>
              <a:solidFill>
                <a:srgbClr val="33CC33"/>
              </a:solidFill>
              <a:ln w="12700" cap="rnd" cmpd="sng">
                <a:solidFill>
                  <a:srgbClr val="000000"/>
                </a:solidFill>
                <a:prstDash val="solid"/>
                <a:round/>
                <a:headEnd/>
                <a:tailEnd/>
              </a:ln>
            </p:spPr>
            <p:txBody>
              <a:bodyPr/>
              <a:lstStyle/>
              <a:p>
                <a:endParaRPr lang="da-DK" dirty="0"/>
              </a:p>
            </p:txBody>
          </p:sp>
          <p:sp>
            <p:nvSpPr>
              <p:cNvPr id="11384" name="Freeform 157"/>
              <p:cNvSpPr>
                <a:spLocks/>
              </p:cNvSpPr>
              <p:nvPr/>
            </p:nvSpPr>
            <p:spPr bwMode="auto">
              <a:xfrm>
                <a:off x="7996239" y="3532188"/>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0 h 17"/>
                  <a:gd name="T36" fmla="*/ 2147483647 w 21"/>
                  <a:gd name="T37" fmla="*/ 2147483647 h 17"/>
                  <a:gd name="T38" fmla="*/ 2147483647 w 21"/>
                  <a:gd name="T39" fmla="*/ 2147483647 h 17"/>
                  <a:gd name="T40" fmla="*/ 2147483647 w 21"/>
                  <a:gd name="T41" fmla="*/ 2147483647 h 17"/>
                  <a:gd name="T42" fmla="*/ 0 w 21"/>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7"/>
                  <a:gd name="T68" fmla="*/ 21 w 21"/>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7">
                    <a:moveTo>
                      <a:pt x="0" y="6"/>
                    </a:moveTo>
                    <a:lnTo>
                      <a:pt x="1" y="8"/>
                    </a:lnTo>
                    <a:lnTo>
                      <a:pt x="3" y="7"/>
                    </a:lnTo>
                    <a:lnTo>
                      <a:pt x="6" y="4"/>
                    </a:lnTo>
                    <a:lnTo>
                      <a:pt x="8" y="8"/>
                    </a:lnTo>
                    <a:lnTo>
                      <a:pt x="10" y="12"/>
                    </a:lnTo>
                    <a:lnTo>
                      <a:pt x="12" y="13"/>
                    </a:lnTo>
                    <a:lnTo>
                      <a:pt x="12" y="16"/>
                    </a:lnTo>
                    <a:lnTo>
                      <a:pt x="15" y="16"/>
                    </a:lnTo>
                    <a:lnTo>
                      <a:pt x="18" y="13"/>
                    </a:lnTo>
                    <a:lnTo>
                      <a:pt x="20" y="12"/>
                    </a:lnTo>
                    <a:lnTo>
                      <a:pt x="20" y="11"/>
                    </a:lnTo>
                    <a:lnTo>
                      <a:pt x="16" y="8"/>
                    </a:lnTo>
                    <a:lnTo>
                      <a:pt x="13" y="3"/>
                    </a:lnTo>
                    <a:lnTo>
                      <a:pt x="12" y="3"/>
                    </a:lnTo>
                    <a:lnTo>
                      <a:pt x="11" y="2"/>
                    </a:lnTo>
                    <a:lnTo>
                      <a:pt x="8" y="2"/>
                    </a:lnTo>
                    <a:lnTo>
                      <a:pt x="7" y="0"/>
                    </a:lnTo>
                    <a:lnTo>
                      <a:pt x="6" y="1"/>
                    </a:lnTo>
                    <a:lnTo>
                      <a:pt x="1" y="2"/>
                    </a:lnTo>
                    <a:lnTo>
                      <a:pt x="0" y="6"/>
                    </a:lnTo>
                  </a:path>
                </a:pathLst>
              </a:custGeom>
              <a:solidFill>
                <a:srgbClr val="33CC33"/>
              </a:solidFill>
              <a:ln w="12700" cap="rnd" cmpd="sng">
                <a:solidFill>
                  <a:srgbClr val="000000"/>
                </a:solidFill>
                <a:prstDash val="solid"/>
                <a:round/>
                <a:headEnd/>
                <a:tailEnd/>
              </a:ln>
            </p:spPr>
            <p:txBody>
              <a:bodyPr/>
              <a:lstStyle/>
              <a:p>
                <a:endParaRPr lang="da-DK" dirty="0"/>
              </a:p>
            </p:txBody>
          </p:sp>
          <p:sp>
            <p:nvSpPr>
              <p:cNvPr id="11385" name="Freeform 158"/>
              <p:cNvSpPr>
                <a:spLocks/>
              </p:cNvSpPr>
              <p:nvPr/>
            </p:nvSpPr>
            <p:spPr bwMode="auto">
              <a:xfrm>
                <a:off x="8094664" y="3349625"/>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0 w 17"/>
                  <a:gd name="T33" fmla="*/ 2147483647 h 17"/>
                  <a:gd name="T34" fmla="*/ 0 w 17"/>
                  <a:gd name="T35" fmla="*/ 2147483647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7"/>
                  <a:gd name="T56" fmla="*/ 17 w 17"/>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7">
                    <a:moveTo>
                      <a:pt x="0" y="14"/>
                    </a:moveTo>
                    <a:lnTo>
                      <a:pt x="1" y="10"/>
                    </a:lnTo>
                    <a:lnTo>
                      <a:pt x="3" y="7"/>
                    </a:lnTo>
                    <a:lnTo>
                      <a:pt x="9" y="1"/>
                    </a:lnTo>
                    <a:lnTo>
                      <a:pt x="14" y="0"/>
                    </a:lnTo>
                    <a:lnTo>
                      <a:pt x="16" y="0"/>
                    </a:lnTo>
                    <a:lnTo>
                      <a:pt x="16" y="1"/>
                    </a:lnTo>
                    <a:lnTo>
                      <a:pt x="16" y="2"/>
                    </a:lnTo>
                    <a:lnTo>
                      <a:pt x="16" y="5"/>
                    </a:lnTo>
                    <a:lnTo>
                      <a:pt x="16" y="7"/>
                    </a:lnTo>
                    <a:lnTo>
                      <a:pt x="16" y="9"/>
                    </a:lnTo>
                    <a:lnTo>
                      <a:pt x="14" y="10"/>
                    </a:lnTo>
                    <a:lnTo>
                      <a:pt x="11" y="12"/>
                    </a:lnTo>
                    <a:lnTo>
                      <a:pt x="8" y="13"/>
                    </a:lnTo>
                    <a:lnTo>
                      <a:pt x="6" y="15"/>
                    </a:lnTo>
                    <a:lnTo>
                      <a:pt x="1" y="16"/>
                    </a:lnTo>
                    <a:lnTo>
                      <a:pt x="0" y="15"/>
                    </a:lnTo>
                    <a:lnTo>
                      <a:pt x="0" y="14"/>
                    </a:lnTo>
                  </a:path>
                </a:pathLst>
              </a:custGeom>
              <a:solidFill>
                <a:srgbClr val="33CC33"/>
              </a:solidFill>
              <a:ln w="12700" cap="rnd" cmpd="sng">
                <a:solidFill>
                  <a:srgbClr val="000000"/>
                </a:solidFill>
                <a:prstDash val="solid"/>
                <a:round/>
                <a:headEnd/>
                <a:tailEnd/>
              </a:ln>
            </p:spPr>
            <p:txBody>
              <a:bodyPr/>
              <a:lstStyle/>
              <a:p>
                <a:endParaRPr lang="da-DK" dirty="0"/>
              </a:p>
            </p:txBody>
          </p:sp>
          <p:sp>
            <p:nvSpPr>
              <p:cNvPr id="11386" name="Freeform 159"/>
              <p:cNvSpPr>
                <a:spLocks/>
              </p:cNvSpPr>
              <p:nvPr/>
            </p:nvSpPr>
            <p:spPr bwMode="auto">
              <a:xfrm>
                <a:off x="8131177" y="3316288"/>
                <a:ext cx="33337" cy="26988"/>
              </a:xfrm>
              <a:custGeom>
                <a:avLst/>
                <a:gdLst>
                  <a:gd name="T0" fmla="*/ 0 w 21"/>
                  <a:gd name="T1" fmla="*/ 2147483647 h 17"/>
                  <a:gd name="T2" fmla="*/ 2147483647 w 21"/>
                  <a:gd name="T3" fmla="*/ 2147483647 h 17"/>
                  <a:gd name="T4" fmla="*/ 2147483647 w 21"/>
                  <a:gd name="T5" fmla="*/ 2147483647 h 17"/>
                  <a:gd name="T6" fmla="*/ 2147483647 w 21"/>
                  <a:gd name="T7" fmla="*/ 0 h 17"/>
                  <a:gd name="T8" fmla="*/ 2147483647 w 21"/>
                  <a:gd name="T9" fmla="*/ 2147483647 h 17"/>
                  <a:gd name="T10" fmla="*/ 2147483647 w 21"/>
                  <a:gd name="T11" fmla="*/ 2147483647 h 17"/>
                  <a:gd name="T12" fmla="*/ 2147483647 w 21"/>
                  <a:gd name="T13" fmla="*/ 2147483647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0 w 21"/>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17"/>
                  <a:gd name="T47" fmla="*/ 21 w 2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17">
                    <a:moveTo>
                      <a:pt x="0" y="12"/>
                    </a:moveTo>
                    <a:lnTo>
                      <a:pt x="3" y="6"/>
                    </a:lnTo>
                    <a:lnTo>
                      <a:pt x="9" y="6"/>
                    </a:lnTo>
                    <a:lnTo>
                      <a:pt x="18" y="0"/>
                    </a:lnTo>
                    <a:lnTo>
                      <a:pt x="19" y="2"/>
                    </a:lnTo>
                    <a:lnTo>
                      <a:pt x="20" y="2"/>
                    </a:lnTo>
                    <a:lnTo>
                      <a:pt x="19" y="4"/>
                    </a:lnTo>
                    <a:lnTo>
                      <a:pt x="16" y="6"/>
                    </a:lnTo>
                    <a:lnTo>
                      <a:pt x="12" y="6"/>
                    </a:lnTo>
                    <a:lnTo>
                      <a:pt x="10" y="10"/>
                    </a:lnTo>
                    <a:lnTo>
                      <a:pt x="5" y="14"/>
                    </a:lnTo>
                    <a:lnTo>
                      <a:pt x="2" y="16"/>
                    </a:lnTo>
                    <a:lnTo>
                      <a:pt x="1" y="16"/>
                    </a:lnTo>
                    <a:lnTo>
                      <a:pt x="0" y="12"/>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87" name="Freeform 160"/>
              <p:cNvSpPr>
                <a:spLocks/>
              </p:cNvSpPr>
              <p:nvPr/>
            </p:nvSpPr>
            <p:spPr bwMode="auto">
              <a:xfrm>
                <a:off x="7991477" y="3551238"/>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2"/>
                    </a:moveTo>
                    <a:lnTo>
                      <a:pt x="0" y="6"/>
                    </a:lnTo>
                    <a:lnTo>
                      <a:pt x="2" y="9"/>
                    </a:lnTo>
                    <a:lnTo>
                      <a:pt x="2" y="16"/>
                    </a:lnTo>
                    <a:lnTo>
                      <a:pt x="6" y="9"/>
                    </a:lnTo>
                    <a:lnTo>
                      <a:pt x="13" y="13"/>
                    </a:lnTo>
                    <a:lnTo>
                      <a:pt x="16" y="9"/>
                    </a:lnTo>
                    <a:lnTo>
                      <a:pt x="13" y="2"/>
                    </a:lnTo>
                    <a:lnTo>
                      <a:pt x="5" y="2"/>
                    </a:lnTo>
                    <a:lnTo>
                      <a:pt x="2" y="0"/>
                    </a:lnTo>
                    <a:lnTo>
                      <a:pt x="0" y="2"/>
                    </a:lnTo>
                  </a:path>
                </a:pathLst>
              </a:custGeom>
              <a:solidFill>
                <a:srgbClr val="33CC33"/>
              </a:solidFill>
              <a:ln w="12700" cap="rnd" cmpd="sng">
                <a:solidFill>
                  <a:srgbClr val="000000"/>
                </a:solidFill>
                <a:prstDash val="solid"/>
                <a:round/>
                <a:headEnd/>
                <a:tailEnd/>
              </a:ln>
            </p:spPr>
            <p:txBody>
              <a:bodyPr/>
              <a:lstStyle/>
              <a:p>
                <a:endParaRPr lang="da-DK" dirty="0"/>
              </a:p>
            </p:txBody>
          </p:sp>
          <p:sp>
            <p:nvSpPr>
              <p:cNvPr id="11388" name="Freeform 161"/>
              <p:cNvSpPr>
                <a:spLocks/>
              </p:cNvSpPr>
              <p:nvPr/>
            </p:nvSpPr>
            <p:spPr bwMode="auto">
              <a:xfrm>
                <a:off x="8166102" y="3314700"/>
                <a:ext cx="28575" cy="26988"/>
              </a:xfrm>
              <a:custGeom>
                <a:avLst/>
                <a:gdLst>
                  <a:gd name="T0" fmla="*/ 0 w 18"/>
                  <a:gd name="T1" fmla="*/ 2147483647 h 17"/>
                  <a:gd name="T2" fmla="*/ 2147483647 w 18"/>
                  <a:gd name="T3" fmla="*/ 0 h 17"/>
                  <a:gd name="T4" fmla="*/ 2147483647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2147483647 h 17"/>
                  <a:gd name="T18" fmla="*/ 2147483647 w 18"/>
                  <a:gd name="T19" fmla="*/ 2147483647 h 17"/>
                  <a:gd name="T20" fmla="*/ 2147483647 w 18"/>
                  <a:gd name="T21" fmla="*/ 2147483647 h 17"/>
                  <a:gd name="T22" fmla="*/ 2147483647 w 18"/>
                  <a:gd name="T23" fmla="*/ 2147483647 h 17"/>
                  <a:gd name="T24" fmla="*/ 0 w 18"/>
                  <a:gd name="T25" fmla="*/ 2147483647 h 17"/>
                  <a:gd name="T26" fmla="*/ 0 w 18"/>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7"/>
                  <a:gd name="T44" fmla="*/ 18 w 18"/>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7">
                    <a:moveTo>
                      <a:pt x="0" y="4"/>
                    </a:moveTo>
                    <a:lnTo>
                      <a:pt x="1" y="0"/>
                    </a:lnTo>
                    <a:lnTo>
                      <a:pt x="6" y="4"/>
                    </a:lnTo>
                    <a:lnTo>
                      <a:pt x="12" y="4"/>
                    </a:lnTo>
                    <a:lnTo>
                      <a:pt x="16" y="4"/>
                    </a:lnTo>
                    <a:lnTo>
                      <a:pt x="17" y="8"/>
                    </a:lnTo>
                    <a:lnTo>
                      <a:pt x="16" y="8"/>
                    </a:lnTo>
                    <a:lnTo>
                      <a:pt x="14" y="8"/>
                    </a:lnTo>
                    <a:lnTo>
                      <a:pt x="11" y="12"/>
                    </a:lnTo>
                    <a:lnTo>
                      <a:pt x="6" y="12"/>
                    </a:lnTo>
                    <a:lnTo>
                      <a:pt x="4" y="16"/>
                    </a:lnTo>
                    <a:lnTo>
                      <a:pt x="1" y="16"/>
                    </a:lnTo>
                    <a:lnTo>
                      <a:pt x="0" y="12"/>
                    </a:lnTo>
                    <a:lnTo>
                      <a:pt x="0" y="4"/>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89" name="Freeform 162"/>
              <p:cNvSpPr>
                <a:spLocks/>
              </p:cNvSpPr>
              <p:nvPr/>
            </p:nvSpPr>
            <p:spPr bwMode="auto">
              <a:xfrm>
                <a:off x="8107364" y="333216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14"/>
                    </a:moveTo>
                    <a:lnTo>
                      <a:pt x="6" y="7"/>
                    </a:lnTo>
                    <a:lnTo>
                      <a:pt x="8" y="3"/>
                    </a:lnTo>
                    <a:lnTo>
                      <a:pt x="12" y="0"/>
                    </a:lnTo>
                    <a:lnTo>
                      <a:pt x="14" y="0"/>
                    </a:lnTo>
                    <a:lnTo>
                      <a:pt x="16" y="1"/>
                    </a:lnTo>
                    <a:lnTo>
                      <a:pt x="14" y="1"/>
                    </a:lnTo>
                    <a:lnTo>
                      <a:pt x="9" y="5"/>
                    </a:lnTo>
                    <a:lnTo>
                      <a:pt x="8" y="8"/>
                    </a:lnTo>
                    <a:lnTo>
                      <a:pt x="7" y="8"/>
                    </a:lnTo>
                    <a:lnTo>
                      <a:pt x="4" y="14"/>
                    </a:lnTo>
                    <a:lnTo>
                      <a:pt x="1" y="16"/>
                    </a:lnTo>
                    <a:lnTo>
                      <a:pt x="0" y="14"/>
                    </a:lnTo>
                  </a:path>
                </a:pathLst>
              </a:custGeom>
              <a:solidFill>
                <a:srgbClr val="33CC33"/>
              </a:solidFill>
              <a:ln w="12700" cap="rnd" cmpd="sng">
                <a:solidFill>
                  <a:srgbClr val="000000"/>
                </a:solidFill>
                <a:prstDash val="solid"/>
                <a:round/>
                <a:headEnd/>
                <a:tailEnd/>
              </a:ln>
            </p:spPr>
            <p:txBody>
              <a:bodyPr/>
              <a:lstStyle/>
              <a:p>
                <a:endParaRPr lang="da-DK" dirty="0"/>
              </a:p>
            </p:txBody>
          </p:sp>
          <p:sp>
            <p:nvSpPr>
              <p:cNvPr id="11390" name="Freeform 163"/>
              <p:cNvSpPr>
                <a:spLocks/>
              </p:cNvSpPr>
              <p:nvPr/>
            </p:nvSpPr>
            <p:spPr bwMode="auto">
              <a:xfrm>
                <a:off x="8204202" y="331311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0 h 17"/>
                  <a:gd name="T10" fmla="*/ 2147483647 w 17"/>
                  <a:gd name="T11" fmla="*/ 0 h 17"/>
                  <a:gd name="T12" fmla="*/ 2147483647 w 17"/>
                  <a:gd name="T13" fmla="*/ 0 h 17"/>
                  <a:gd name="T14" fmla="*/ 0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2"/>
                    </a:moveTo>
                    <a:lnTo>
                      <a:pt x="1" y="16"/>
                    </a:lnTo>
                    <a:lnTo>
                      <a:pt x="4" y="8"/>
                    </a:lnTo>
                    <a:lnTo>
                      <a:pt x="9" y="8"/>
                    </a:lnTo>
                    <a:lnTo>
                      <a:pt x="16" y="0"/>
                    </a:lnTo>
                    <a:lnTo>
                      <a:pt x="14" y="0"/>
                    </a:lnTo>
                    <a:lnTo>
                      <a:pt x="3" y="0"/>
                    </a:lnTo>
                    <a:lnTo>
                      <a:pt x="0" y="8"/>
                    </a:lnTo>
                    <a:lnTo>
                      <a:pt x="0" y="12"/>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91" name="Freeform 164"/>
              <p:cNvSpPr>
                <a:spLocks/>
              </p:cNvSpPr>
              <p:nvPr/>
            </p:nvSpPr>
            <p:spPr bwMode="auto">
              <a:xfrm>
                <a:off x="8043864" y="3536950"/>
                <a:ext cx="26987" cy="26988"/>
              </a:xfrm>
              <a:custGeom>
                <a:avLst/>
                <a:gdLst>
                  <a:gd name="T0" fmla="*/ 0 w 17"/>
                  <a:gd name="T1" fmla="*/ 2147483647 h 17"/>
                  <a:gd name="T2" fmla="*/ 0 w 17"/>
                  <a:gd name="T3" fmla="*/ 0 h 17"/>
                  <a:gd name="T4" fmla="*/ 2147483647 w 17"/>
                  <a:gd name="T5" fmla="*/ 2147483647 h 17"/>
                  <a:gd name="T6" fmla="*/ 2147483647 w 17"/>
                  <a:gd name="T7" fmla="*/ 2147483647 h 17"/>
                  <a:gd name="T8" fmla="*/ 2147483647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8"/>
                    </a:moveTo>
                    <a:lnTo>
                      <a:pt x="0" y="0"/>
                    </a:lnTo>
                    <a:lnTo>
                      <a:pt x="12" y="8"/>
                    </a:lnTo>
                    <a:lnTo>
                      <a:pt x="16" y="16"/>
                    </a:lnTo>
                    <a:lnTo>
                      <a:pt x="8" y="16"/>
                    </a:lnTo>
                    <a:lnTo>
                      <a:pt x="0" y="8"/>
                    </a:lnTo>
                  </a:path>
                </a:pathLst>
              </a:custGeom>
              <a:solidFill>
                <a:srgbClr val="33CC33"/>
              </a:solidFill>
              <a:ln w="12700" cap="rnd" cmpd="sng">
                <a:solidFill>
                  <a:srgbClr val="000000"/>
                </a:solidFill>
                <a:prstDash val="solid"/>
                <a:round/>
                <a:headEnd/>
                <a:tailEnd/>
              </a:ln>
            </p:spPr>
            <p:txBody>
              <a:bodyPr/>
              <a:lstStyle/>
              <a:p>
                <a:endParaRPr lang="da-DK" dirty="0"/>
              </a:p>
            </p:txBody>
          </p:sp>
          <p:sp>
            <p:nvSpPr>
              <p:cNvPr id="11392" name="Freeform 165"/>
              <p:cNvSpPr>
                <a:spLocks/>
              </p:cNvSpPr>
              <p:nvPr/>
            </p:nvSpPr>
            <p:spPr bwMode="auto">
              <a:xfrm>
                <a:off x="8228014" y="3308350"/>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0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8"/>
                    </a:moveTo>
                    <a:lnTo>
                      <a:pt x="5" y="0"/>
                    </a:lnTo>
                    <a:lnTo>
                      <a:pt x="16" y="16"/>
                    </a:lnTo>
                    <a:lnTo>
                      <a:pt x="10" y="16"/>
                    </a:lnTo>
                    <a:lnTo>
                      <a:pt x="0" y="8"/>
                    </a:lnTo>
                  </a:path>
                </a:pathLst>
              </a:custGeom>
              <a:solidFill>
                <a:srgbClr val="50B0B0"/>
              </a:solidFill>
              <a:ln w="12700" cap="rnd" cmpd="sng">
                <a:solidFill>
                  <a:srgbClr val="000000"/>
                </a:solidFill>
                <a:prstDash val="solid"/>
                <a:round/>
                <a:headEnd/>
                <a:tailEnd/>
              </a:ln>
            </p:spPr>
            <p:txBody>
              <a:bodyPr/>
              <a:lstStyle/>
              <a:p>
                <a:endParaRPr lang="da-DK" dirty="0"/>
              </a:p>
            </p:txBody>
          </p:sp>
          <p:sp>
            <p:nvSpPr>
              <p:cNvPr id="11393" name="Freeform 166" descr="25%"/>
              <p:cNvSpPr>
                <a:spLocks/>
              </p:cNvSpPr>
              <p:nvPr/>
            </p:nvSpPr>
            <p:spPr bwMode="auto">
              <a:xfrm>
                <a:off x="8239126" y="3308350"/>
                <a:ext cx="26987" cy="26988"/>
              </a:xfrm>
              <a:custGeom>
                <a:avLst/>
                <a:gdLst>
                  <a:gd name="T0" fmla="*/ 0 w 17"/>
                  <a:gd name="T1" fmla="*/ 0 h 17"/>
                  <a:gd name="T2" fmla="*/ 2147483647 w 17"/>
                  <a:gd name="T3" fmla="*/ 0 h 17"/>
                  <a:gd name="T4" fmla="*/ 2147483647 w 17"/>
                  <a:gd name="T5" fmla="*/ 2147483647 h 17"/>
                  <a:gd name="T6" fmla="*/ 0 w 17"/>
                  <a:gd name="T7" fmla="*/ 2147483647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8" y="16"/>
                    </a:lnTo>
                    <a:lnTo>
                      <a:pt x="0"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394" name="Freeform 167" descr="25%"/>
              <p:cNvSpPr>
                <a:spLocks/>
              </p:cNvSpPr>
              <p:nvPr/>
            </p:nvSpPr>
            <p:spPr bwMode="auto">
              <a:xfrm>
                <a:off x="7242177" y="3611563"/>
                <a:ext cx="1098550" cy="1179513"/>
              </a:xfrm>
              <a:custGeom>
                <a:avLst/>
                <a:gdLst>
                  <a:gd name="T0" fmla="*/ 2147483647 w 692"/>
                  <a:gd name="T1" fmla="*/ 2147483647 h 743"/>
                  <a:gd name="T2" fmla="*/ 2147483647 w 692"/>
                  <a:gd name="T3" fmla="*/ 2147483647 h 743"/>
                  <a:gd name="T4" fmla="*/ 2147483647 w 692"/>
                  <a:gd name="T5" fmla="*/ 2147483647 h 743"/>
                  <a:gd name="T6" fmla="*/ 2147483647 w 692"/>
                  <a:gd name="T7" fmla="*/ 2147483647 h 743"/>
                  <a:gd name="T8" fmla="*/ 2147483647 w 692"/>
                  <a:gd name="T9" fmla="*/ 2147483647 h 743"/>
                  <a:gd name="T10" fmla="*/ 2147483647 w 692"/>
                  <a:gd name="T11" fmla="*/ 2147483647 h 743"/>
                  <a:gd name="T12" fmla="*/ 2147483647 w 692"/>
                  <a:gd name="T13" fmla="*/ 2147483647 h 743"/>
                  <a:gd name="T14" fmla="*/ 2147483647 w 692"/>
                  <a:gd name="T15" fmla="*/ 2147483647 h 743"/>
                  <a:gd name="T16" fmla="*/ 2147483647 w 692"/>
                  <a:gd name="T17" fmla="*/ 2147483647 h 743"/>
                  <a:gd name="T18" fmla="*/ 2147483647 w 692"/>
                  <a:gd name="T19" fmla="*/ 2147483647 h 743"/>
                  <a:gd name="T20" fmla="*/ 2147483647 w 692"/>
                  <a:gd name="T21" fmla="*/ 2147483647 h 743"/>
                  <a:gd name="T22" fmla="*/ 2147483647 w 692"/>
                  <a:gd name="T23" fmla="*/ 2147483647 h 743"/>
                  <a:gd name="T24" fmla="*/ 2147483647 w 692"/>
                  <a:gd name="T25" fmla="*/ 2147483647 h 743"/>
                  <a:gd name="T26" fmla="*/ 2147483647 w 692"/>
                  <a:gd name="T27" fmla="*/ 2147483647 h 743"/>
                  <a:gd name="T28" fmla="*/ 2147483647 w 692"/>
                  <a:gd name="T29" fmla="*/ 2147483647 h 743"/>
                  <a:gd name="T30" fmla="*/ 2147483647 w 692"/>
                  <a:gd name="T31" fmla="*/ 2147483647 h 743"/>
                  <a:gd name="T32" fmla="*/ 2147483647 w 692"/>
                  <a:gd name="T33" fmla="*/ 2147483647 h 743"/>
                  <a:gd name="T34" fmla="*/ 2147483647 w 692"/>
                  <a:gd name="T35" fmla="*/ 2147483647 h 743"/>
                  <a:gd name="T36" fmla="*/ 2147483647 w 692"/>
                  <a:gd name="T37" fmla="*/ 2147483647 h 743"/>
                  <a:gd name="T38" fmla="*/ 2147483647 w 692"/>
                  <a:gd name="T39" fmla="*/ 2147483647 h 743"/>
                  <a:gd name="T40" fmla="*/ 2147483647 w 692"/>
                  <a:gd name="T41" fmla="*/ 2147483647 h 743"/>
                  <a:gd name="T42" fmla="*/ 2147483647 w 692"/>
                  <a:gd name="T43" fmla="*/ 2147483647 h 743"/>
                  <a:gd name="T44" fmla="*/ 2147483647 w 692"/>
                  <a:gd name="T45" fmla="*/ 2147483647 h 743"/>
                  <a:gd name="T46" fmla="*/ 2147483647 w 692"/>
                  <a:gd name="T47" fmla="*/ 2147483647 h 743"/>
                  <a:gd name="T48" fmla="*/ 2147483647 w 692"/>
                  <a:gd name="T49" fmla="*/ 2147483647 h 743"/>
                  <a:gd name="T50" fmla="*/ 2147483647 w 692"/>
                  <a:gd name="T51" fmla="*/ 2147483647 h 743"/>
                  <a:gd name="T52" fmla="*/ 2147483647 w 692"/>
                  <a:gd name="T53" fmla="*/ 2147483647 h 743"/>
                  <a:gd name="T54" fmla="*/ 2147483647 w 692"/>
                  <a:gd name="T55" fmla="*/ 2147483647 h 743"/>
                  <a:gd name="T56" fmla="*/ 2147483647 w 692"/>
                  <a:gd name="T57" fmla="*/ 2147483647 h 743"/>
                  <a:gd name="T58" fmla="*/ 2147483647 w 692"/>
                  <a:gd name="T59" fmla="*/ 2147483647 h 743"/>
                  <a:gd name="T60" fmla="*/ 2147483647 w 692"/>
                  <a:gd name="T61" fmla="*/ 2147483647 h 743"/>
                  <a:gd name="T62" fmla="*/ 2147483647 w 692"/>
                  <a:gd name="T63" fmla="*/ 2147483647 h 743"/>
                  <a:gd name="T64" fmla="*/ 2147483647 w 692"/>
                  <a:gd name="T65" fmla="*/ 2147483647 h 743"/>
                  <a:gd name="T66" fmla="*/ 2147483647 w 692"/>
                  <a:gd name="T67" fmla="*/ 2147483647 h 743"/>
                  <a:gd name="T68" fmla="*/ 2147483647 w 692"/>
                  <a:gd name="T69" fmla="*/ 2147483647 h 743"/>
                  <a:gd name="T70" fmla="*/ 2147483647 w 692"/>
                  <a:gd name="T71" fmla="*/ 2147483647 h 743"/>
                  <a:gd name="T72" fmla="*/ 2147483647 w 692"/>
                  <a:gd name="T73" fmla="*/ 2147483647 h 743"/>
                  <a:gd name="T74" fmla="*/ 2147483647 w 692"/>
                  <a:gd name="T75" fmla="*/ 2147483647 h 743"/>
                  <a:gd name="T76" fmla="*/ 2147483647 w 692"/>
                  <a:gd name="T77" fmla="*/ 2147483647 h 743"/>
                  <a:gd name="T78" fmla="*/ 2147483647 w 692"/>
                  <a:gd name="T79" fmla="*/ 2147483647 h 743"/>
                  <a:gd name="T80" fmla="*/ 2147483647 w 692"/>
                  <a:gd name="T81" fmla="*/ 2147483647 h 743"/>
                  <a:gd name="T82" fmla="*/ 2147483647 w 692"/>
                  <a:gd name="T83" fmla="*/ 2147483647 h 743"/>
                  <a:gd name="T84" fmla="*/ 2147483647 w 692"/>
                  <a:gd name="T85" fmla="*/ 2147483647 h 743"/>
                  <a:gd name="T86" fmla="*/ 2147483647 w 692"/>
                  <a:gd name="T87" fmla="*/ 2147483647 h 743"/>
                  <a:gd name="T88" fmla="*/ 2147483647 w 692"/>
                  <a:gd name="T89" fmla="*/ 2147483647 h 743"/>
                  <a:gd name="T90" fmla="*/ 2147483647 w 692"/>
                  <a:gd name="T91" fmla="*/ 2147483647 h 743"/>
                  <a:gd name="T92" fmla="*/ 2147483647 w 692"/>
                  <a:gd name="T93" fmla="*/ 2147483647 h 743"/>
                  <a:gd name="T94" fmla="*/ 2147483647 w 692"/>
                  <a:gd name="T95" fmla="*/ 2147483647 h 743"/>
                  <a:gd name="T96" fmla="*/ 2147483647 w 692"/>
                  <a:gd name="T97" fmla="*/ 2147483647 h 743"/>
                  <a:gd name="T98" fmla="*/ 2147483647 w 692"/>
                  <a:gd name="T99" fmla="*/ 2147483647 h 743"/>
                  <a:gd name="T100" fmla="*/ 2147483647 w 692"/>
                  <a:gd name="T101" fmla="*/ 2147483647 h 743"/>
                  <a:gd name="T102" fmla="*/ 2147483647 w 692"/>
                  <a:gd name="T103" fmla="*/ 2147483647 h 743"/>
                  <a:gd name="T104" fmla="*/ 2147483647 w 692"/>
                  <a:gd name="T105" fmla="*/ 2147483647 h 743"/>
                  <a:gd name="T106" fmla="*/ 2147483647 w 692"/>
                  <a:gd name="T107" fmla="*/ 2147483647 h 743"/>
                  <a:gd name="T108" fmla="*/ 2147483647 w 692"/>
                  <a:gd name="T109" fmla="*/ 2147483647 h 743"/>
                  <a:gd name="T110" fmla="*/ 2147483647 w 692"/>
                  <a:gd name="T111" fmla="*/ 2147483647 h 743"/>
                  <a:gd name="T112" fmla="*/ 2147483647 w 692"/>
                  <a:gd name="T113" fmla="*/ 2147483647 h 743"/>
                  <a:gd name="T114" fmla="*/ 2147483647 w 692"/>
                  <a:gd name="T115" fmla="*/ 2147483647 h 743"/>
                  <a:gd name="T116" fmla="*/ 2147483647 w 692"/>
                  <a:gd name="T117" fmla="*/ 2147483647 h 743"/>
                  <a:gd name="T118" fmla="*/ 2147483647 w 692"/>
                  <a:gd name="T119" fmla="*/ 2147483647 h 743"/>
                  <a:gd name="T120" fmla="*/ 2147483647 w 692"/>
                  <a:gd name="T121" fmla="*/ 2147483647 h 7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2"/>
                  <a:gd name="T184" fmla="*/ 0 h 743"/>
                  <a:gd name="T185" fmla="*/ 692 w 692"/>
                  <a:gd name="T186" fmla="*/ 743 h 7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2" h="743">
                    <a:moveTo>
                      <a:pt x="586" y="529"/>
                    </a:moveTo>
                    <a:lnTo>
                      <a:pt x="594" y="526"/>
                    </a:lnTo>
                    <a:lnTo>
                      <a:pt x="599" y="529"/>
                    </a:lnTo>
                    <a:lnTo>
                      <a:pt x="601" y="528"/>
                    </a:lnTo>
                    <a:lnTo>
                      <a:pt x="600" y="526"/>
                    </a:lnTo>
                    <a:lnTo>
                      <a:pt x="604" y="525"/>
                    </a:lnTo>
                    <a:lnTo>
                      <a:pt x="606" y="523"/>
                    </a:lnTo>
                    <a:lnTo>
                      <a:pt x="607" y="522"/>
                    </a:lnTo>
                    <a:lnTo>
                      <a:pt x="612" y="522"/>
                    </a:lnTo>
                    <a:lnTo>
                      <a:pt x="615" y="518"/>
                    </a:lnTo>
                    <a:lnTo>
                      <a:pt x="614" y="513"/>
                    </a:lnTo>
                    <a:lnTo>
                      <a:pt x="618" y="508"/>
                    </a:lnTo>
                    <a:lnTo>
                      <a:pt x="617" y="505"/>
                    </a:lnTo>
                    <a:lnTo>
                      <a:pt x="612" y="500"/>
                    </a:lnTo>
                    <a:lnTo>
                      <a:pt x="612" y="495"/>
                    </a:lnTo>
                    <a:lnTo>
                      <a:pt x="608" y="494"/>
                    </a:lnTo>
                    <a:lnTo>
                      <a:pt x="609" y="484"/>
                    </a:lnTo>
                    <a:lnTo>
                      <a:pt x="605" y="484"/>
                    </a:lnTo>
                    <a:lnTo>
                      <a:pt x="604" y="482"/>
                    </a:lnTo>
                    <a:lnTo>
                      <a:pt x="600" y="480"/>
                    </a:lnTo>
                    <a:lnTo>
                      <a:pt x="600" y="479"/>
                    </a:lnTo>
                    <a:lnTo>
                      <a:pt x="599" y="472"/>
                    </a:lnTo>
                    <a:lnTo>
                      <a:pt x="600" y="470"/>
                    </a:lnTo>
                    <a:lnTo>
                      <a:pt x="600" y="469"/>
                    </a:lnTo>
                    <a:lnTo>
                      <a:pt x="605" y="469"/>
                    </a:lnTo>
                    <a:lnTo>
                      <a:pt x="606" y="468"/>
                    </a:lnTo>
                    <a:lnTo>
                      <a:pt x="609" y="466"/>
                    </a:lnTo>
                    <a:lnTo>
                      <a:pt x="612" y="460"/>
                    </a:lnTo>
                    <a:lnTo>
                      <a:pt x="612" y="457"/>
                    </a:lnTo>
                    <a:lnTo>
                      <a:pt x="611" y="454"/>
                    </a:lnTo>
                    <a:lnTo>
                      <a:pt x="606" y="448"/>
                    </a:lnTo>
                    <a:lnTo>
                      <a:pt x="604" y="448"/>
                    </a:lnTo>
                    <a:lnTo>
                      <a:pt x="606" y="441"/>
                    </a:lnTo>
                    <a:lnTo>
                      <a:pt x="600" y="440"/>
                    </a:lnTo>
                    <a:lnTo>
                      <a:pt x="601" y="436"/>
                    </a:lnTo>
                    <a:lnTo>
                      <a:pt x="601" y="432"/>
                    </a:lnTo>
                    <a:lnTo>
                      <a:pt x="604" y="430"/>
                    </a:lnTo>
                    <a:lnTo>
                      <a:pt x="605" y="429"/>
                    </a:lnTo>
                    <a:lnTo>
                      <a:pt x="604" y="426"/>
                    </a:lnTo>
                    <a:lnTo>
                      <a:pt x="602" y="424"/>
                    </a:lnTo>
                    <a:lnTo>
                      <a:pt x="600" y="423"/>
                    </a:lnTo>
                    <a:lnTo>
                      <a:pt x="603" y="416"/>
                    </a:lnTo>
                    <a:lnTo>
                      <a:pt x="598" y="414"/>
                    </a:lnTo>
                    <a:lnTo>
                      <a:pt x="594" y="414"/>
                    </a:lnTo>
                    <a:lnTo>
                      <a:pt x="593" y="412"/>
                    </a:lnTo>
                    <a:lnTo>
                      <a:pt x="587" y="413"/>
                    </a:lnTo>
                    <a:lnTo>
                      <a:pt x="583" y="416"/>
                    </a:lnTo>
                    <a:lnTo>
                      <a:pt x="582" y="417"/>
                    </a:lnTo>
                    <a:lnTo>
                      <a:pt x="580" y="418"/>
                    </a:lnTo>
                    <a:lnTo>
                      <a:pt x="577" y="416"/>
                    </a:lnTo>
                    <a:lnTo>
                      <a:pt x="571" y="420"/>
                    </a:lnTo>
                    <a:lnTo>
                      <a:pt x="569" y="424"/>
                    </a:lnTo>
                    <a:lnTo>
                      <a:pt x="571" y="424"/>
                    </a:lnTo>
                    <a:lnTo>
                      <a:pt x="570" y="428"/>
                    </a:lnTo>
                    <a:lnTo>
                      <a:pt x="572" y="429"/>
                    </a:lnTo>
                    <a:lnTo>
                      <a:pt x="567" y="436"/>
                    </a:lnTo>
                    <a:lnTo>
                      <a:pt x="565" y="436"/>
                    </a:lnTo>
                    <a:lnTo>
                      <a:pt x="562" y="436"/>
                    </a:lnTo>
                    <a:lnTo>
                      <a:pt x="559" y="437"/>
                    </a:lnTo>
                    <a:lnTo>
                      <a:pt x="554" y="436"/>
                    </a:lnTo>
                    <a:lnTo>
                      <a:pt x="555" y="432"/>
                    </a:lnTo>
                    <a:lnTo>
                      <a:pt x="561" y="431"/>
                    </a:lnTo>
                    <a:lnTo>
                      <a:pt x="563" y="430"/>
                    </a:lnTo>
                    <a:lnTo>
                      <a:pt x="563" y="427"/>
                    </a:lnTo>
                    <a:lnTo>
                      <a:pt x="567" y="419"/>
                    </a:lnTo>
                    <a:lnTo>
                      <a:pt x="565" y="418"/>
                    </a:lnTo>
                    <a:lnTo>
                      <a:pt x="563" y="413"/>
                    </a:lnTo>
                    <a:lnTo>
                      <a:pt x="564" y="410"/>
                    </a:lnTo>
                    <a:lnTo>
                      <a:pt x="566" y="406"/>
                    </a:lnTo>
                    <a:lnTo>
                      <a:pt x="567" y="405"/>
                    </a:lnTo>
                    <a:lnTo>
                      <a:pt x="565" y="401"/>
                    </a:lnTo>
                    <a:lnTo>
                      <a:pt x="578" y="389"/>
                    </a:lnTo>
                    <a:lnTo>
                      <a:pt x="585" y="385"/>
                    </a:lnTo>
                    <a:lnTo>
                      <a:pt x="584" y="381"/>
                    </a:lnTo>
                    <a:lnTo>
                      <a:pt x="585" y="377"/>
                    </a:lnTo>
                    <a:lnTo>
                      <a:pt x="584" y="373"/>
                    </a:lnTo>
                    <a:lnTo>
                      <a:pt x="587" y="370"/>
                    </a:lnTo>
                    <a:lnTo>
                      <a:pt x="594" y="368"/>
                    </a:lnTo>
                    <a:lnTo>
                      <a:pt x="598" y="362"/>
                    </a:lnTo>
                    <a:lnTo>
                      <a:pt x="601" y="360"/>
                    </a:lnTo>
                    <a:lnTo>
                      <a:pt x="603" y="357"/>
                    </a:lnTo>
                    <a:lnTo>
                      <a:pt x="608" y="354"/>
                    </a:lnTo>
                    <a:lnTo>
                      <a:pt x="611" y="350"/>
                    </a:lnTo>
                    <a:lnTo>
                      <a:pt x="614" y="346"/>
                    </a:lnTo>
                    <a:lnTo>
                      <a:pt x="615" y="346"/>
                    </a:lnTo>
                    <a:lnTo>
                      <a:pt x="615" y="343"/>
                    </a:lnTo>
                    <a:lnTo>
                      <a:pt x="618" y="342"/>
                    </a:lnTo>
                    <a:lnTo>
                      <a:pt x="618" y="340"/>
                    </a:lnTo>
                    <a:lnTo>
                      <a:pt x="621" y="338"/>
                    </a:lnTo>
                    <a:lnTo>
                      <a:pt x="619" y="335"/>
                    </a:lnTo>
                    <a:lnTo>
                      <a:pt x="613" y="338"/>
                    </a:lnTo>
                    <a:lnTo>
                      <a:pt x="611" y="337"/>
                    </a:lnTo>
                    <a:lnTo>
                      <a:pt x="616" y="330"/>
                    </a:lnTo>
                    <a:lnTo>
                      <a:pt x="618" y="329"/>
                    </a:lnTo>
                    <a:lnTo>
                      <a:pt x="618" y="327"/>
                    </a:lnTo>
                    <a:lnTo>
                      <a:pt x="622" y="328"/>
                    </a:lnTo>
                    <a:lnTo>
                      <a:pt x="627" y="328"/>
                    </a:lnTo>
                    <a:lnTo>
                      <a:pt x="629" y="328"/>
                    </a:lnTo>
                    <a:lnTo>
                      <a:pt x="628" y="330"/>
                    </a:lnTo>
                    <a:lnTo>
                      <a:pt x="632" y="333"/>
                    </a:lnTo>
                    <a:lnTo>
                      <a:pt x="636" y="333"/>
                    </a:lnTo>
                    <a:lnTo>
                      <a:pt x="639" y="335"/>
                    </a:lnTo>
                    <a:lnTo>
                      <a:pt x="642" y="332"/>
                    </a:lnTo>
                    <a:lnTo>
                      <a:pt x="642" y="329"/>
                    </a:lnTo>
                    <a:lnTo>
                      <a:pt x="645" y="329"/>
                    </a:lnTo>
                    <a:lnTo>
                      <a:pt x="648" y="324"/>
                    </a:lnTo>
                    <a:lnTo>
                      <a:pt x="650" y="323"/>
                    </a:lnTo>
                    <a:lnTo>
                      <a:pt x="651" y="320"/>
                    </a:lnTo>
                    <a:lnTo>
                      <a:pt x="648" y="313"/>
                    </a:lnTo>
                    <a:lnTo>
                      <a:pt x="648" y="311"/>
                    </a:lnTo>
                    <a:lnTo>
                      <a:pt x="649" y="306"/>
                    </a:lnTo>
                    <a:lnTo>
                      <a:pt x="650" y="305"/>
                    </a:lnTo>
                    <a:lnTo>
                      <a:pt x="650" y="301"/>
                    </a:lnTo>
                    <a:lnTo>
                      <a:pt x="652" y="298"/>
                    </a:lnTo>
                    <a:lnTo>
                      <a:pt x="652" y="295"/>
                    </a:lnTo>
                    <a:lnTo>
                      <a:pt x="653" y="293"/>
                    </a:lnTo>
                    <a:lnTo>
                      <a:pt x="653" y="291"/>
                    </a:lnTo>
                    <a:lnTo>
                      <a:pt x="654" y="288"/>
                    </a:lnTo>
                    <a:lnTo>
                      <a:pt x="654" y="286"/>
                    </a:lnTo>
                    <a:lnTo>
                      <a:pt x="652" y="282"/>
                    </a:lnTo>
                    <a:lnTo>
                      <a:pt x="651" y="279"/>
                    </a:lnTo>
                    <a:lnTo>
                      <a:pt x="652" y="275"/>
                    </a:lnTo>
                    <a:lnTo>
                      <a:pt x="658" y="265"/>
                    </a:lnTo>
                    <a:lnTo>
                      <a:pt x="660" y="260"/>
                    </a:lnTo>
                    <a:lnTo>
                      <a:pt x="662" y="258"/>
                    </a:lnTo>
                    <a:lnTo>
                      <a:pt x="663" y="249"/>
                    </a:lnTo>
                    <a:lnTo>
                      <a:pt x="666" y="240"/>
                    </a:lnTo>
                    <a:lnTo>
                      <a:pt x="668" y="232"/>
                    </a:lnTo>
                    <a:lnTo>
                      <a:pt x="672" y="230"/>
                    </a:lnTo>
                    <a:lnTo>
                      <a:pt x="675" y="227"/>
                    </a:lnTo>
                    <a:lnTo>
                      <a:pt x="677" y="222"/>
                    </a:lnTo>
                    <a:lnTo>
                      <a:pt x="683" y="220"/>
                    </a:lnTo>
                    <a:lnTo>
                      <a:pt x="687" y="209"/>
                    </a:lnTo>
                    <a:lnTo>
                      <a:pt x="690" y="206"/>
                    </a:lnTo>
                    <a:lnTo>
                      <a:pt x="689" y="205"/>
                    </a:lnTo>
                    <a:lnTo>
                      <a:pt x="689" y="204"/>
                    </a:lnTo>
                    <a:lnTo>
                      <a:pt x="691" y="204"/>
                    </a:lnTo>
                    <a:lnTo>
                      <a:pt x="690" y="203"/>
                    </a:lnTo>
                    <a:lnTo>
                      <a:pt x="686" y="202"/>
                    </a:lnTo>
                    <a:lnTo>
                      <a:pt x="678" y="198"/>
                    </a:lnTo>
                    <a:lnTo>
                      <a:pt x="677" y="197"/>
                    </a:lnTo>
                    <a:lnTo>
                      <a:pt x="676" y="197"/>
                    </a:lnTo>
                    <a:lnTo>
                      <a:pt x="673" y="196"/>
                    </a:lnTo>
                    <a:lnTo>
                      <a:pt x="672" y="196"/>
                    </a:lnTo>
                    <a:lnTo>
                      <a:pt x="670" y="194"/>
                    </a:lnTo>
                    <a:lnTo>
                      <a:pt x="666" y="197"/>
                    </a:lnTo>
                    <a:lnTo>
                      <a:pt x="665" y="196"/>
                    </a:lnTo>
                    <a:lnTo>
                      <a:pt x="663" y="196"/>
                    </a:lnTo>
                    <a:lnTo>
                      <a:pt x="661" y="195"/>
                    </a:lnTo>
                    <a:lnTo>
                      <a:pt x="655" y="193"/>
                    </a:lnTo>
                    <a:lnTo>
                      <a:pt x="654" y="192"/>
                    </a:lnTo>
                    <a:lnTo>
                      <a:pt x="654" y="190"/>
                    </a:lnTo>
                    <a:lnTo>
                      <a:pt x="653" y="189"/>
                    </a:lnTo>
                    <a:lnTo>
                      <a:pt x="654" y="187"/>
                    </a:lnTo>
                    <a:lnTo>
                      <a:pt x="651" y="187"/>
                    </a:lnTo>
                    <a:lnTo>
                      <a:pt x="650" y="186"/>
                    </a:lnTo>
                    <a:lnTo>
                      <a:pt x="644" y="187"/>
                    </a:lnTo>
                    <a:lnTo>
                      <a:pt x="642" y="189"/>
                    </a:lnTo>
                    <a:lnTo>
                      <a:pt x="639" y="188"/>
                    </a:lnTo>
                    <a:lnTo>
                      <a:pt x="636" y="188"/>
                    </a:lnTo>
                    <a:lnTo>
                      <a:pt x="635" y="187"/>
                    </a:lnTo>
                    <a:lnTo>
                      <a:pt x="632" y="187"/>
                    </a:lnTo>
                    <a:lnTo>
                      <a:pt x="631" y="186"/>
                    </a:lnTo>
                    <a:lnTo>
                      <a:pt x="630" y="188"/>
                    </a:lnTo>
                    <a:lnTo>
                      <a:pt x="629" y="188"/>
                    </a:lnTo>
                    <a:lnTo>
                      <a:pt x="627" y="186"/>
                    </a:lnTo>
                    <a:lnTo>
                      <a:pt x="624" y="183"/>
                    </a:lnTo>
                    <a:lnTo>
                      <a:pt x="622" y="182"/>
                    </a:lnTo>
                    <a:lnTo>
                      <a:pt x="620" y="183"/>
                    </a:lnTo>
                    <a:lnTo>
                      <a:pt x="618" y="181"/>
                    </a:lnTo>
                    <a:lnTo>
                      <a:pt x="618" y="184"/>
                    </a:lnTo>
                    <a:lnTo>
                      <a:pt x="615" y="183"/>
                    </a:lnTo>
                    <a:lnTo>
                      <a:pt x="614" y="183"/>
                    </a:lnTo>
                    <a:lnTo>
                      <a:pt x="612" y="181"/>
                    </a:lnTo>
                    <a:lnTo>
                      <a:pt x="613" y="179"/>
                    </a:lnTo>
                    <a:lnTo>
                      <a:pt x="612" y="177"/>
                    </a:lnTo>
                    <a:lnTo>
                      <a:pt x="611" y="175"/>
                    </a:lnTo>
                    <a:lnTo>
                      <a:pt x="610" y="174"/>
                    </a:lnTo>
                    <a:lnTo>
                      <a:pt x="610" y="173"/>
                    </a:lnTo>
                    <a:lnTo>
                      <a:pt x="608" y="172"/>
                    </a:lnTo>
                    <a:lnTo>
                      <a:pt x="607" y="169"/>
                    </a:lnTo>
                    <a:lnTo>
                      <a:pt x="606" y="168"/>
                    </a:lnTo>
                    <a:lnTo>
                      <a:pt x="604" y="161"/>
                    </a:lnTo>
                    <a:lnTo>
                      <a:pt x="601" y="157"/>
                    </a:lnTo>
                    <a:lnTo>
                      <a:pt x="598" y="156"/>
                    </a:lnTo>
                    <a:lnTo>
                      <a:pt x="595" y="156"/>
                    </a:lnTo>
                    <a:lnTo>
                      <a:pt x="594" y="158"/>
                    </a:lnTo>
                    <a:lnTo>
                      <a:pt x="588" y="154"/>
                    </a:lnTo>
                    <a:lnTo>
                      <a:pt x="584" y="154"/>
                    </a:lnTo>
                    <a:lnTo>
                      <a:pt x="579" y="158"/>
                    </a:lnTo>
                    <a:lnTo>
                      <a:pt x="577" y="156"/>
                    </a:lnTo>
                    <a:lnTo>
                      <a:pt x="577" y="155"/>
                    </a:lnTo>
                    <a:lnTo>
                      <a:pt x="572" y="154"/>
                    </a:lnTo>
                    <a:lnTo>
                      <a:pt x="569" y="151"/>
                    </a:lnTo>
                    <a:lnTo>
                      <a:pt x="569" y="148"/>
                    </a:lnTo>
                    <a:lnTo>
                      <a:pt x="567" y="149"/>
                    </a:lnTo>
                    <a:lnTo>
                      <a:pt x="565" y="148"/>
                    </a:lnTo>
                    <a:lnTo>
                      <a:pt x="564" y="149"/>
                    </a:lnTo>
                    <a:lnTo>
                      <a:pt x="564" y="150"/>
                    </a:lnTo>
                    <a:lnTo>
                      <a:pt x="563" y="149"/>
                    </a:lnTo>
                    <a:lnTo>
                      <a:pt x="561" y="149"/>
                    </a:lnTo>
                    <a:lnTo>
                      <a:pt x="560" y="149"/>
                    </a:lnTo>
                    <a:lnTo>
                      <a:pt x="557" y="149"/>
                    </a:lnTo>
                    <a:lnTo>
                      <a:pt x="557" y="150"/>
                    </a:lnTo>
                    <a:lnTo>
                      <a:pt x="556" y="151"/>
                    </a:lnTo>
                    <a:lnTo>
                      <a:pt x="555" y="150"/>
                    </a:lnTo>
                    <a:lnTo>
                      <a:pt x="554" y="150"/>
                    </a:lnTo>
                    <a:lnTo>
                      <a:pt x="550" y="150"/>
                    </a:lnTo>
                    <a:lnTo>
                      <a:pt x="549" y="151"/>
                    </a:lnTo>
                    <a:lnTo>
                      <a:pt x="548" y="150"/>
                    </a:lnTo>
                    <a:lnTo>
                      <a:pt x="549" y="148"/>
                    </a:lnTo>
                    <a:lnTo>
                      <a:pt x="548" y="147"/>
                    </a:lnTo>
                    <a:lnTo>
                      <a:pt x="549" y="145"/>
                    </a:lnTo>
                    <a:lnTo>
                      <a:pt x="548" y="144"/>
                    </a:lnTo>
                    <a:lnTo>
                      <a:pt x="547" y="143"/>
                    </a:lnTo>
                    <a:lnTo>
                      <a:pt x="546" y="140"/>
                    </a:lnTo>
                    <a:lnTo>
                      <a:pt x="544" y="140"/>
                    </a:lnTo>
                    <a:lnTo>
                      <a:pt x="543" y="140"/>
                    </a:lnTo>
                    <a:lnTo>
                      <a:pt x="542" y="140"/>
                    </a:lnTo>
                    <a:lnTo>
                      <a:pt x="541" y="139"/>
                    </a:lnTo>
                    <a:lnTo>
                      <a:pt x="543" y="138"/>
                    </a:lnTo>
                    <a:lnTo>
                      <a:pt x="541" y="134"/>
                    </a:lnTo>
                    <a:lnTo>
                      <a:pt x="540" y="133"/>
                    </a:lnTo>
                    <a:lnTo>
                      <a:pt x="539" y="133"/>
                    </a:lnTo>
                    <a:lnTo>
                      <a:pt x="535" y="132"/>
                    </a:lnTo>
                    <a:lnTo>
                      <a:pt x="535" y="131"/>
                    </a:lnTo>
                    <a:lnTo>
                      <a:pt x="534" y="131"/>
                    </a:lnTo>
                    <a:lnTo>
                      <a:pt x="533" y="131"/>
                    </a:lnTo>
                    <a:lnTo>
                      <a:pt x="533" y="128"/>
                    </a:lnTo>
                    <a:lnTo>
                      <a:pt x="532" y="126"/>
                    </a:lnTo>
                    <a:lnTo>
                      <a:pt x="530" y="127"/>
                    </a:lnTo>
                    <a:lnTo>
                      <a:pt x="530" y="126"/>
                    </a:lnTo>
                    <a:lnTo>
                      <a:pt x="528" y="124"/>
                    </a:lnTo>
                    <a:lnTo>
                      <a:pt x="527" y="122"/>
                    </a:lnTo>
                    <a:lnTo>
                      <a:pt x="524" y="122"/>
                    </a:lnTo>
                    <a:lnTo>
                      <a:pt x="523" y="123"/>
                    </a:lnTo>
                    <a:lnTo>
                      <a:pt x="520" y="122"/>
                    </a:lnTo>
                    <a:lnTo>
                      <a:pt x="521" y="120"/>
                    </a:lnTo>
                    <a:lnTo>
                      <a:pt x="520" y="115"/>
                    </a:lnTo>
                    <a:lnTo>
                      <a:pt x="521" y="115"/>
                    </a:lnTo>
                    <a:lnTo>
                      <a:pt x="522" y="114"/>
                    </a:lnTo>
                    <a:lnTo>
                      <a:pt x="522" y="111"/>
                    </a:lnTo>
                    <a:lnTo>
                      <a:pt x="521" y="110"/>
                    </a:lnTo>
                    <a:lnTo>
                      <a:pt x="521" y="109"/>
                    </a:lnTo>
                    <a:lnTo>
                      <a:pt x="517" y="108"/>
                    </a:lnTo>
                    <a:lnTo>
                      <a:pt x="518" y="106"/>
                    </a:lnTo>
                    <a:lnTo>
                      <a:pt x="519" y="105"/>
                    </a:lnTo>
                    <a:lnTo>
                      <a:pt x="520" y="102"/>
                    </a:lnTo>
                    <a:lnTo>
                      <a:pt x="521" y="101"/>
                    </a:lnTo>
                    <a:lnTo>
                      <a:pt x="520" y="98"/>
                    </a:lnTo>
                    <a:lnTo>
                      <a:pt x="521" y="98"/>
                    </a:lnTo>
                    <a:lnTo>
                      <a:pt x="521" y="96"/>
                    </a:lnTo>
                    <a:lnTo>
                      <a:pt x="522" y="96"/>
                    </a:lnTo>
                    <a:lnTo>
                      <a:pt x="523" y="97"/>
                    </a:lnTo>
                    <a:lnTo>
                      <a:pt x="523" y="96"/>
                    </a:lnTo>
                    <a:lnTo>
                      <a:pt x="523" y="94"/>
                    </a:lnTo>
                    <a:lnTo>
                      <a:pt x="524" y="92"/>
                    </a:lnTo>
                    <a:lnTo>
                      <a:pt x="523" y="91"/>
                    </a:lnTo>
                    <a:lnTo>
                      <a:pt x="521" y="91"/>
                    </a:lnTo>
                    <a:lnTo>
                      <a:pt x="517" y="93"/>
                    </a:lnTo>
                    <a:lnTo>
                      <a:pt x="517" y="94"/>
                    </a:lnTo>
                    <a:lnTo>
                      <a:pt x="515" y="95"/>
                    </a:lnTo>
                    <a:lnTo>
                      <a:pt x="514" y="97"/>
                    </a:lnTo>
                    <a:lnTo>
                      <a:pt x="514" y="100"/>
                    </a:lnTo>
                    <a:lnTo>
                      <a:pt x="513" y="102"/>
                    </a:lnTo>
                    <a:lnTo>
                      <a:pt x="512" y="104"/>
                    </a:lnTo>
                    <a:lnTo>
                      <a:pt x="511" y="103"/>
                    </a:lnTo>
                    <a:lnTo>
                      <a:pt x="511" y="104"/>
                    </a:lnTo>
                    <a:lnTo>
                      <a:pt x="508" y="104"/>
                    </a:lnTo>
                    <a:lnTo>
                      <a:pt x="500" y="108"/>
                    </a:lnTo>
                    <a:lnTo>
                      <a:pt x="494" y="106"/>
                    </a:lnTo>
                    <a:lnTo>
                      <a:pt x="493" y="104"/>
                    </a:lnTo>
                    <a:lnTo>
                      <a:pt x="490" y="105"/>
                    </a:lnTo>
                    <a:lnTo>
                      <a:pt x="488" y="105"/>
                    </a:lnTo>
                    <a:lnTo>
                      <a:pt x="487" y="104"/>
                    </a:lnTo>
                    <a:lnTo>
                      <a:pt x="485" y="103"/>
                    </a:lnTo>
                    <a:lnTo>
                      <a:pt x="486" y="101"/>
                    </a:lnTo>
                    <a:lnTo>
                      <a:pt x="485" y="100"/>
                    </a:lnTo>
                    <a:lnTo>
                      <a:pt x="486" y="98"/>
                    </a:lnTo>
                    <a:lnTo>
                      <a:pt x="488" y="97"/>
                    </a:lnTo>
                    <a:lnTo>
                      <a:pt x="490" y="97"/>
                    </a:lnTo>
                    <a:lnTo>
                      <a:pt x="489" y="93"/>
                    </a:lnTo>
                    <a:lnTo>
                      <a:pt x="489" y="91"/>
                    </a:lnTo>
                    <a:lnTo>
                      <a:pt x="487" y="91"/>
                    </a:lnTo>
                    <a:lnTo>
                      <a:pt x="486" y="91"/>
                    </a:lnTo>
                    <a:lnTo>
                      <a:pt x="486" y="90"/>
                    </a:lnTo>
                    <a:lnTo>
                      <a:pt x="487" y="88"/>
                    </a:lnTo>
                    <a:lnTo>
                      <a:pt x="487" y="85"/>
                    </a:lnTo>
                    <a:lnTo>
                      <a:pt x="487" y="84"/>
                    </a:lnTo>
                    <a:lnTo>
                      <a:pt x="491" y="80"/>
                    </a:lnTo>
                    <a:lnTo>
                      <a:pt x="491" y="79"/>
                    </a:lnTo>
                    <a:lnTo>
                      <a:pt x="489" y="79"/>
                    </a:lnTo>
                    <a:lnTo>
                      <a:pt x="488" y="78"/>
                    </a:lnTo>
                    <a:lnTo>
                      <a:pt x="487" y="79"/>
                    </a:lnTo>
                    <a:lnTo>
                      <a:pt x="488" y="79"/>
                    </a:lnTo>
                    <a:lnTo>
                      <a:pt x="487" y="79"/>
                    </a:lnTo>
                    <a:lnTo>
                      <a:pt x="486" y="79"/>
                    </a:lnTo>
                    <a:lnTo>
                      <a:pt x="487" y="77"/>
                    </a:lnTo>
                    <a:lnTo>
                      <a:pt x="485" y="75"/>
                    </a:lnTo>
                    <a:lnTo>
                      <a:pt x="484" y="75"/>
                    </a:lnTo>
                    <a:lnTo>
                      <a:pt x="484" y="73"/>
                    </a:lnTo>
                    <a:lnTo>
                      <a:pt x="482" y="72"/>
                    </a:lnTo>
                    <a:lnTo>
                      <a:pt x="482" y="71"/>
                    </a:lnTo>
                    <a:lnTo>
                      <a:pt x="481" y="70"/>
                    </a:lnTo>
                    <a:lnTo>
                      <a:pt x="480" y="71"/>
                    </a:lnTo>
                    <a:lnTo>
                      <a:pt x="478" y="71"/>
                    </a:lnTo>
                    <a:lnTo>
                      <a:pt x="475" y="72"/>
                    </a:lnTo>
                    <a:lnTo>
                      <a:pt x="472" y="69"/>
                    </a:lnTo>
                    <a:lnTo>
                      <a:pt x="471" y="70"/>
                    </a:lnTo>
                    <a:lnTo>
                      <a:pt x="471" y="69"/>
                    </a:lnTo>
                    <a:lnTo>
                      <a:pt x="468" y="69"/>
                    </a:lnTo>
                    <a:lnTo>
                      <a:pt x="467" y="70"/>
                    </a:lnTo>
                    <a:lnTo>
                      <a:pt x="466" y="73"/>
                    </a:lnTo>
                    <a:lnTo>
                      <a:pt x="465" y="72"/>
                    </a:lnTo>
                    <a:lnTo>
                      <a:pt x="465" y="73"/>
                    </a:lnTo>
                    <a:lnTo>
                      <a:pt x="464" y="71"/>
                    </a:lnTo>
                    <a:lnTo>
                      <a:pt x="463" y="67"/>
                    </a:lnTo>
                    <a:lnTo>
                      <a:pt x="464" y="67"/>
                    </a:lnTo>
                    <a:lnTo>
                      <a:pt x="464" y="62"/>
                    </a:lnTo>
                    <a:lnTo>
                      <a:pt x="464" y="60"/>
                    </a:lnTo>
                    <a:lnTo>
                      <a:pt x="464" y="59"/>
                    </a:lnTo>
                    <a:lnTo>
                      <a:pt x="462" y="56"/>
                    </a:lnTo>
                    <a:lnTo>
                      <a:pt x="460" y="56"/>
                    </a:lnTo>
                    <a:lnTo>
                      <a:pt x="460" y="55"/>
                    </a:lnTo>
                    <a:lnTo>
                      <a:pt x="456" y="56"/>
                    </a:lnTo>
                    <a:lnTo>
                      <a:pt x="456" y="55"/>
                    </a:lnTo>
                    <a:lnTo>
                      <a:pt x="457" y="55"/>
                    </a:lnTo>
                    <a:lnTo>
                      <a:pt x="455" y="53"/>
                    </a:lnTo>
                    <a:lnTo>
                      <a:pt x="454" y="55"/>
                    </a:lnTo>
                    <a:lnTo>
                      <a:pt x="452" y="54"/>
                    </a:lnTo>
                    <a:lnTo>
                      <a:pt x="451" y="55"/>
                    </a:lnTo>
                    <a:lnTo>
                      <a:pt x="450" y="55"/>
                    </a:lnTo>
                    <a:lnTo>
                      <a:pt x="449" y="54"/>
                    </a:lnTo>
                    <a:lnTo>
                      <a:pt x="446" y="51"/>
                    </a:lnTo>
                    <a:lnTo>
                      <a:pt x="446" y="50"/>
                    </a:lnTo>
                    <a:lnTo>
                      <a:pt x="446" y="46"/>
                    </a:lnTo>
                    <a:lnTo>
                      <a:pt x="445" y="39"/>
                    </a:lnTo>
                    <a:lnTo>
                      <a:pt x="446" y="38"/>
                    </a:lnTo>
                    <a:lnTo>
                      <a:pt x="446" y="36"/>
                    </a:lnTo>
                    <a:lnTo>
                      <a:pt x="444" y="36"/>
                    </a:lnTo>
                    <a:lnTo>
                      <a:pt x="443" y="34"/>
                    </a:lnTo>
                    <a:lnTo>
                      <a:pt x="443" y="33"/>
                    </a:lnTo>
                    <a:lnTo>
                      <a:pt x="441" y="30"/>
                    </a:lnTo>
                    <a:lnTo>
                      <a:pt x="440" y="28"/>
                    </a:lnTo>
                    <a:lnTo>
                      <a:pt x="438" y="30"/>
                    </a:lnTo>
                    <a:lnTo>
                      <a:pt x="434" y="29"/>
                    </a:lnTo>
                    <a:lnTo>
                      <a:pt x="432" y="31"/>
                    </a:lnTo>
                    <a:lnTo>
                      <a:pt x="431" y="31"/>
                    </a:lnTo>
                    <a:lnTo>
                      <a:pt x="429" y="33"/>
                    </a:lnTo>
                    <a:lnTo>
                      <a:pt x="429" y="35"/>
                    </a:lnTo>
                    <a:lnTo>
                      <a:pt x="428" y="36"/>
                    </a:lnTo>
                    <a:lnTo>
                      <a:pt x="426" y="34"/>
                    </a:lnTo>
                    <a:lnTo>
                      <a:pt x="426" y="33"/>
                    </a:lnTo>
                    <a:lnTo>
                      <a:pt x="423" y="33"/>
                    </a:lnTo>
                    <a:lnTo>
                      <a:pt x="422" y="31"/>
                    </a:lnTo>
                    <a:lnTo>
                      <a:pt x="420" y="26"/>
                    </a:lnTo>
                    <a:lnTo>
                      <a:pt x="420" y="25"/>
                    </a:lnTo>
                    <a:lnTo>
                      <a:pt x="419" y="24"/>
                    </a:lnTo>
                    <a:lnTo>
                      <a:pt x="418" y="25"/>
                    </a:lnTo>
                    <a:lnTo>
                      <a:pt x="417" y="23"/>
                    </a:lnTo>
                    <a:lnTo>
                      <a:pt x="416" y="24"/>
                    </a:lnTo>
                    <a:lnTo>
                      <a:pt x="416" y="22"/>
                    </a:lnTo>
                    <a:lnTo>
                      <a:pt x="415" y="21"/>
                    </a:lnTo>
                    <a:lnTo>
                      <a:pt x="415" y="15"/>
                    </a:lnTo>
                    <a:lnTo>
                      <a:pt x="415" y="14"/>
                    </a:lnTo>
                    <a:lnTo>
                      <a:pt x="416" y="11"/>
                    </a:lnTo>
                    <a:lnTo>
                      <a:pt x="416" y="8"/>
                    </a:lnTo>
                    <a:lnTo>
                      <a:pt x="415" y="8"/>
                    </a:lnTo>
                    <a:lnTo>
                      <a:pt x="414" y="7"/>
                    </a:lnTo>
                    <a:lnTo>
                      <a:pt x="414" y="2"/>
                    </a:lnTo>
                    <a:lnTo>
                      <a:pt x="414" y="0"/>
                    </a:lnTo>
                    <a:lnTo>
                      <a:pt x="407" y="2"/>
                    </a:lnTo>
                    <a:lnTo>
                      <a:pt x="395" y="2"/>
                    </a:lnTo>
                    <a:lnTo>
                      <a:pt x="390" y="3"/>
                    </a:lnTo>
                    <a:lnTo>
                      <a:pt x="383" y="3"/>
                    </a:lnTo>
                    <a:lnTo>
                      <a:pt x="379" y="5"/>
                    </a:lnTo>
                    <a:lnTo>
                      <a:pt x="375" y="4"/>
                    </a:lnTo>
                    <a:lnTo>
                      <a:pt x="373" y="5"/>
                    </a:lnTo>
                    <a:lnTo>
                      <a:pt x="369" y="8"/>
                    </a:lnTo>
                    <a:lnTo>
                      <a:pt x="367" y="11"/>
                    </a:lnTo>
                    <a:lnTo>
                      <a:pt x="363" y="12"/>
                    </a:lnTo>
                    <a:lnTo>
                      <a:pt x="363" y="20"/>
                    </a:lnTo>
                    <a:lnTo>
                      <a:pt x="363" y="22"/>
                    </a:lnTo>
                    <a:lnTo>
                      <a:pt x="360" y="25"/>
                    </a:lnTo>
                    <a:lnTo>
                      <a:pt x="361" y="31"/>
                    </a:lnTo>
                    <a:lnTo>
                      <a:pt x="358" y="37"/>
                    </a:lnTo>
                    <a:lnTo>
                      <a:pt x="361" y="39"/>
                    </a:lnTo>
                    <a:lnTo>
                      <a:pt x="359" y="40"/>
                    </a:lnTo>
                    <a:lnTo>
                      <a:pt x="357" y="51"/>
                    </a:lnTo>
                    <a:lnTo>
                      <a:pt x="358" y="54"/>
                    </a:lnTo>
                    <a:lnTo>
                      <a:pt x="357" y="55"/>
                    </a:lnTo>
                    <a:lnTo>
                      <a:pt x="355" y="59"/>
                    </a:lnTo>
                    <a:lnTo>
                      <a:pt x="355" y="63"/>
                    </a:lnTo>
                    <a:lnTo>
                      <a:pt x="357" y="65"/>
                    </a:lnTo>
                    <a:lnTo>
                      <a:pt x="357" y="67"/>
                    </a:lnTo>
                    <a:lnTo>
                      <a:pt x="360" y="68"/>
                    </a:lnTo>
                    <a:lnTo>
                      <a:pt x="360" y="72"/>
                    </a:lnTo>
                    <a:lnTo>
                      <a:pt x="355" y="67"/>
                    </a:lnTo>
                    <a:lnTo>
                      <a:pt x="351" y="69"/>
                    </a:lnTo>
                    <a:lnTo>
                      <a:pt x="351" y="73"/>
                    </a:lnTo>
                    <a:lnTo>
                      <a:pt x="349" y="76"/>
                    </a:lnTo>
                    <a:lnTo>
                      <a:pt x="345" y="79"/>
                    </a:lnTo>
                    <a:lnTo>
                      <a:pt x="340" y="82"/>
                    </a:lnTo>
                    <a:lnTo>
                      <a:pt x="333" y="85"/>
                    </a:lnTo>
                    <a:lnTo>
                      <a:pt x="327" y="89"/>
                    </a:lnTo>
                    <a:lnTo>
                      <a:pt x="321" y="89"/>
                    </a:lnTo>
                    <a:lnTo>
                      <a:pt x="316" y="91"/>
                    </a:lnTo>
                    <a:lnTo>
                      <a:pt x="313" y="91"/>
                    </a:lnTo>
                    <a:lnTo>
                      <a:pt x="301" y="92"/>
                    </a:lnTo>
                    <a:lnTo>
                      <a:pt x="296" y="95"/>
                    </a:lnTo>
                    <a:lnTo>
                      <a:pt x="279" y="102"/>
                    </a:lnTo>
                    <a:lnTo>
                      <a:pt x="277" y="104"/>
                    </a:lnTo>
                    <a:lnTo>
                      <a:pt x="277" y="107"/>
                    </a:lnTo>
                    <a:lnTo>
                      <a:pt x="272" y="114"/>
                    </a:lnTo>
                    <a:lnTo>
                      <a:pt x="271" y="117"/>
                    </a:lnTo>
                    <a:lnTo>
                      <a:pt x="273" y="121"/>
                    </a:lnTo>
                    <a:lnTo>
                      <a:pt x="274" y="122"/>
                    </a:lnTo>
                    <a:lnTo>
                      <a:pt x="284" y="124"/>
                    </a:lnTo>
                    <a:lnTo>
                      <a:pt x="288" y="126"/>
                    </a:lnTo>
                    <a:lnTo>
                      <a:pt x="285" y="127"/>
                    </a:lnTo>
                    <a:lnTo>
                      <a:pt x="281" y="127"/>
                    </a:lnTo>
                    <a:lnTo>
                      <a:pt x="277" y="127"/>
                    </a:lnTo>
                    <a:lnTo>
                      <a:pt x="273" y="127"/>
                    </a:lnTo>
                    <a:lnTo>
                      <a:pt x="262" y="132"/>
                    </a:lnTo>
                    <a:lnTo>
                      <a:pt x="251" y="134"/>
                    </a:lnTo>
                    <a:lnTo>
                      <a:pt x="247" y="131"/>
                    </a:lnTo>
                    <a:lnTo>
                      <a:pt x="244" y="128"/>
                    </a:lnTo>
                    <a:lnTo>
                      <a:pt x="232" y="127"/>
                    </a:lnTo>
                    <a:lnTo>
                      <a:pt x="223" y="124"/>
                    </a:lnTo>
                    <a:lnTo>
                      <a:pt x="217" y="121"/>
                    </a:lnTo>
                    <a:lnTo>
                      <a:pt x="210" y="121"/>
                    </a:lnTo>
                    <a:lnTo>
                      <a:pt x="208" y="123"/>
                    </a:lnTo>
                    <a:lnTo>
                      <a:pt x="207" y="122"/>
                    </a:lnTo>
                    <a:lnTo>
                      <a:pt x="204" y="121"/>
                    </a:lnTo>
                    <a:lnTo>
                      <a:pt x="206" y="117"/>
                    </a:lnTo>
                    <a:lnTo>
                      <a:pt x="204" y="113"/>
                    </a:lnTo>
                    <a:lnTo>
                      <a:pt x="201" y="108"/>
                    </a:lnTo>
                    <a:lnTo>
                      <a:pt x="200" y="105"/>
                    </a:lnTo>
                    <a:lnTo>
                      <a:pt x="202" y="102"/>
                    </a:lnTo>
                    <a:lnTo>
                      <a:pt x="204" y="100"/>
                    </a:lnTo>
                    <a:lnTo>
                      <a:pt x="205" y="95"/>
                    </a:lnTo>
                    <a:lnTo>
                      <a:pt x="202" y="92"/>
                    </a:lnTo>
                    <a:lnTo>
                      <a:pt x="198" y="91"/>
                    </a:lnTo>
                    <a:lnTo>
                      <a:pt x="194" y="91"/>
                    </a:lnTo>
                    <a:lnTo>
                      <a:pt x="190" y="93"/>
                    </a:lnTo>
                    <a:lnTo>
                      <a:pt x="188" y="93"/>
                    </a:lnTo>
                    <a:lnTo>
                      <a:pt x="185" y="94"/>
                    </a:lnTo>
                    <a:lnTo>
                      <a:pt x="184" y="92"/>
                    </a:lnTo>
                    <a:lnTo>
                      <a:pt x="177" y="89"/>
                    </a:lnTo>
                    <a:lnTo>
                      <a:pt x="175" y="87"/>
                    </a:lnTo>
                    <a:lnTo>
                      <a:pt x="173" y="86"/>
                    </a:lnTo>
                    <a:lnTo>
                      <a:pt x="172" y="85"/>
                    </a:lnTo>
                    <a:lnTo>
                      <a:pt x="170" y="85"/>
                    </a:lnTo>
                    <a:lnTo>
                      <a:pt x="169" y="88"/>
                    </a:lnTo>
                    <a:lnTo>
                      <a:pt x="173" y="91"/>
                    </a:lnTo>
                    <a:lnTo>
                      <a:pt x="173" y="92"/>
                    </a:lnTo>
                    <a:lnTo>
                      <a:pt x="173" y="96"/>
                    </a:lnTo>
                    <a:lnTo>
                      <a:pt x="173" y="98"/>
                    </a:lnTo>
                    <a:lnTo>
                      <a:pt x="170" y="101"/>
                    </a:lnTo>
                    <a:lnTo>
                      <a:pt x="172" y="105"/>
                    </a:lnTo>
                    <a:lnTo>
                      <a:pt x="172" y="115"/>
                    </a:lnTo>
                    <a:lnTo>
                      <a:pt x="174" y="116"/>
                    </a:lnTo>
                    <a:lnTo>
                      <a:pt x="178" y="123"/>
                    </a:lnTo>
                    <a:lnTo>
                      <a:pt x="178" y="129"/>
                    </a:lnTo>
                    <a:lnTo>
                      <a:pt x="182" y="128"/>
                    </a:lnTo>
                    <a:lnTo>
                      <a:pt x="181" y="130"/>
                    </a:lnTo>
                    <a:lnTo>
                      <a:pt x="178" y="142"/>
                    </a:lnTo>
                    <a:lnTo>
                      <a:pt x="178" y="147"/>
                    </a:lnTo>
                    <a:lnTo>
                      <a:pt x="180" y="145"/>
                    </a:lnTo>
                    <a:lnTo>
                      <a:pt x="178" y="160"/>
                    </a:lnTo>
                    <a:lnTo>
                      <a:pt x="176" y="162"/>
                    </a:lnTo>
                    <a:lnTo>
                      <a:pt x="177" y="164"/>
                    </a:lnTo>
                    <a:lnTo>
                      <a:pt x="176" y="169"/>
                    </a:lnTo>
                    <a:lnTo>
                      <a:pt x="179" y="177"/>
                    </a:lnTo>
                    <a:lnTo>
                      <a:pt x="184" y="177"/>
                    </a:lnTo>
                    <a:lnTo>
                      <a:pt x="185" y="181"/>
                    </a:lnTo>
                    <a:lnTo>
                      <a:pt x="182" y="180"/>
                    </a:lnTo>
                    <a:lnTo>
                      <a:pt x="178" y="180"/>
                    </a:lnTo>
                    <a:lnTo>
                      <a:pt x="175" y="179"/>
                    </a:lnTo>
                    <a:lnTo>
                      <a:pt x="167" y="180"/>
                    </a:lnTo>
                    <a:lnTo>
                      <a:pt x="163" y="179"/>
                    </a:lnTo>
                    <a:lnTo>
                      <a:pt x="161" y="177"/>
                    </a:lnTo>
                    <a:lnTo>
                      <a:pt x="160" y="174"/>
                    </a:lnTo>
                    <a:lnTo>
                      <a:pt x="162" y="173"/>
                    </a:lnTo>
                    <a:lnTo>
                      <a:pt x="161" y="171"/>
                    </a:lnTo>
                    <a:lnTo>
                      <a:pt x="158" y="172"/>
                    </a:lnTo>
                    <a:lnTo>
                      <a:pt x="155" y="170"/>
                    </a:lnTo>
                    <a:lnTo>
                      <a:pt x="152" y="173"/>
                    </a:lnTo>
                    <a:lnTo>
                      <a:pt x="151" y="174"/>
                    </a:lnTo>
                    <a:lnTo>
                      <a:pt x="153" y="183"/>
                    </a:lnTo>
                    <a:lnTo>
                      <a:pt x="150" y="180"/>
                    </a:lnTo>
                    <a:lnTo>
                      <a:pt x="149" y="175"/>
                    </a:lnTo>
                    <a:lnTo>
                      <a:pt x="145" y="175"/>
                    </a:lnTo>
                    <a:lnTo>
                      <a:pt x="141" y="178"/>
                    </a:lnTo>
                    <a:lnTo>
                      <a:pt x="139" y="173"/>
                    </a:lnTo>
                    <a:lnTo>
                      <a:pt x="136" y="174"/>
                    </a:lnTo>
                    <a:lnTo>
                      <a:pt x="136" y="169"/>
                    </a:lnTo>
                    <a:lnTo>
                      <a:pt x="131" y="172"/>
                    </a:lnTo>
                    <a:lnTo>
                      <a:pt x="128" y="171"/>
                    </a:lnTo>
                    <a:lnTo>
                      <a:pt x="126" y="174"/>
                    </a:lnTo>
                    <a:lnTo>
                      <a:pt x="123" y="174"/>
                    </a:lnTo>
                    <a:lnTo>
                      <a:pt x="116" y="180"/>
                    </a:lnTo>
                    <a:lnTo>
                      <a:pt x="113" y="179"/>
                    </a:lnTo>
                    <a:lnTo>
                      <a:pt x="113" y="176"/>
                    </a:lnTo>
                    <a:lnTo>
                      <a:pt x="109" y="172"/>
                    </a:lnTo>
                    <a:lnTo>
                      <a:pt x="109" y="167"/>
                    </a:lnTo>
                    <a:lnTo>
                      <a:pt x="106" y="162"/>
                    </a:lnTo>
                    <a:lnTo>
                      <a:pt x="105" y="156"/>
                    </a:lnTo>
                    <a:lnTo>
                      <a:pt x="100" y="154"/>
                    </a:lnTo>
                    <a:lnTo>
                      <a:pt x="101" y="153"/>
                    </a:lnTo>
                    <a:lnTo>
                      <a:pt x="101" y="151"/>
                    </a:lnTo>
                    <a:lnTo>
                      <a:pt x="99" y="151"/>
                    </a:lnTo>
                    <a:lnTo>
                      <a:pt x="97" y="153"/>
                    </a:lnTo>
                    <a:lnTo>
                      <a:pt x="97" y="150"/>
                    </a:lnTo>
                    <a:lnTo>
                      <a:pt x="100" y="145"/>
                    </a:lnTo>
                    <a:lnTo>
                      <a:pt x="93" y="148"/>
                    </a:lnTo>
                    <a:lnTo>
                      <a:pt x="91" y="150"/>
                    </a:lnTo>
                    <a:lnTo>
                      <a:pt x="92" y="146"/>
                    </a:lnTo>
                    <a:lnTo>
                      <a:pt x="90" y="145"/>
                    </a:lnTo>
                    <a:lnTo>
                      <a:pt x="89" y="148"/>
                    </a:lnTo>
                    <a:lnTo>
                      <a:pt x="84" y="148"/>
                    </a:lnTo>
                    <a:lnTo>
                      <a:pt x="82" y="150"/>
                    </a:lnTo>
                    <a:lnTo>
                      <a:pt x="77" y="145"/>
                    </a:lnTo>
                    <a:lnTo>
                      <a:pt x="74" y="149"/>
                    </a:lnTo>
                    <a:lnTo>
                      <a:pt x="73" y="153"/>
                    </a:lnTo>
                    <a:lnTo>
                      <a:pt x="72" y="154"/>
                    </a:lnTo>
                    <a:lnTo>
                      <a:pt x="71" y="157"/>
                    </a:lnTo>
                    <a:lnTo>
                      <a:pt x="66" y="156"/>
                    </a:lnTo>
                    <a:lnTo>
                      <a:pt x="63" y="155"/>
                    </a:lnTo>
                    <a:lnTo>
                      <a:pt x="60" y="153"/>
                    </a:lnTo>
                    <a:lnTo>
                      <a:pt x="57" y="152"/>
                    </a:lnTo>
                    <a:lnTo>
                      <a:pt x="54" y="158"/>
                    </a:lnTo>
                    <a:lnTo>
                      <a:pt x="53" y="156"/>
                    </a:lnTo>
                    <a:lnTo>
                      <a:pt x="50" y="156"/>
                    </a:lnTo>
                    <a:lnTo>
                      <a:pt x="50" y="151"/>
                    </a:lnTo>
                    <a:lnTo>
                      <a:pt x="48" y="150"/>
                    </a:lnTo>
                    <a:lnTo>
                      <a:pt x="45" y="152"/>
                    </a:lnTo>
                    <a:lnTo>
                      <a:pt x="44" y="151"/>
                    </a:lnTo>
                    <a:lnTo>
                      <a:pt x="39" y="151"/>
                    </a:lnTo>
                    <a:lnTo>
                      <a:pt x="36" y="153"/>
                    </a:lnTo>
                    <a:lnTo>
                      <a:pt x="32" y="154"/>
                    </a:lnTo>
                    <a:lnTo>
                      <a:pt x="33" y="152"/>
                    </a:lnTo>
                    <a:lnTo>
                      <a:pt x="30" y="151"/>
                    </a:lnTo>
                    <a:lnTo>
                      <a:pt x="21" y="154"/>
                    </a:lnTo>
                    <a:lnTo>
                      <a:pt x="20" y="153"/>
                    </a:lnTo>
                    <a:lnTo>
                      <a:pt x="18" y="154"/>
                    </a:lnTo>
                    <a:lnTo>
                      <a:pt x="19" y="156"/>
                    </a:lnTo>
                    <a:lnTo>
                      <a:pt x="16" y="155"/>
                    </a:lnTo>
                    <a:lnTo>
                      <a:pt x="16" y="158"/>
                    </a:lnTo>
                    <a:lnTo>
                      <a:pt x="10" y="156"/>
                    </a:lnTo>
                    <a:lnTo>
                      <a:pt x="6" y="158"/>
                    </a:lnTo>
                    <a:lnTo>
                      <a:pt x="5" y="162"/>
                    </a:lnTo>
                    <a:lnTo>
                      <a:pt x="6" y="163"/>
                    </a:lnTo>
                    <a:lnTo>
                      <a:pt x="6" y="164"/>
                    </a:lnTo>
                    <a:lnTo>
                      <a:pt x="4" y="166"/>
                    </a:lnTo>
                    <a:lnTo>
                      <a:pt x="3" y="168"/>
                    </a:lnTo>
                    <a:lnTo>
                      <a:pt x="4" y="171"/>
                    </a:lnTo>
                    <a:lnTo>
                      <a:pt x="2" y="176"/>
                    </a:lnTo>
                    <a:lnTo>
                      <a:pt x="5" y="176"/>
                    </a:lnTo>
                    <a:lnTo>
                      <a:pt x="7" y="174"/>
                    </a:lnTo>
                    <a:lnTo>
                      <a:pt x="9" y="176"/>
                    </a:lnTo>
                    <a:lnTo>
                      <a:pt x="12" y="175"/>
                    </a:lnTo>
                    <a:lnTo>
                      <a:pt x="14" y="174"/>
                    </a:lnTo>
                    <a:lnTo>
                      <a:pt x="16" y="176"/>
                    </a:lnTo>
                    <a:lnTo>
                      <a:pt x="20" y="174"/>
                    </a:lnTo>
                    <a:lnTo>
                      <a:pt x="27" y="173"/>
                    </a:lnTo>
                    <a:lnTo>
                      <a:pt x="27" y="174"/>
                    </a:lnTo>
                    <a:lnTo>
                      <a:pt x="20" y="176"/>
                    </a:lnTo>
                    <a:lnTo>
                      <a:pt x="19" y="179"/>
                    </a:lnTo>
                    <a:lnTo>
                      <a:pt x="23" y="180"/>
                    </a:lnTo>
                    <a:lnTo>
                      <a:pt x="24" y="178"/>
                    </a:lnTo>
                    <a:lnTo>
                      <a:pt x="28" y="179"/>
                    </a:lnTo>
                    <a:lnTo>
                      <a:pt x="26" y="180"/>
                    </a:lnTo>
                    <a:lnTo>
                      <a:pt x="28" y="181"/>
                    </a:lnTo>
                    <a:lnTo>
                      <a:pt x="30" y="184"/>
                    </a:lnTo>
                    <a:lnTo>
                      <a:pt x="28" y="185"/>
                    </a:lnTo>
                    <a:lnTo>
                      <a:pt x="26" y="184"/>
                    </a:lnTo>
                    <a:lnTo>
                      <a:pt x="22" y="185"/>
                    </a:lnTo>
                    <a:lnTo>
                      <a:pt x="19" y="182"/>
                    </a:lnTo>
                    <a:lnTo>
                      <a:pt x="16" y="182"/>
                    </a:lnTo>
                    <a:lnTo>
                      <a:pt x="14" y="179"/>
                    </a:lnTo>
                    <a:lnTo>
                      <a:pt x="12" y="180"/>
                    </a:lnTo>
                    <a:lnTo>
                      <a:pt x="12" y="181"/>
                    </a:lnTo>
                    <a:lnTo>
                      <a:pt x="10" y="182"/>
                    </a:lnTo>
                    <a:lnTo>
                      <a:pt x="10" y="183"/>
                    </a:lnTo>
                    <a:lnTo>
                      <a:pt x="12" y="184"/>
                    </a:lnTo>
                    <a:lnTo>
                      <a:pt x="12" y="186"/>
                    </a:lnTo>
                    <a:lnTo>
                      <a:pt x="12" y="191"/>
                    </a:lnTo>
                    <a:lnTo>
                      <a:pt x="16" y="186"/>
                    </a:lnTo>
                    <a:lnTo>
                      <a:pt x="24" y="191"/>
                    </a:lnTo>
                    <a:lnTo>
                      <a:pt x="24" y="196"/>
                    </a:lnTo>
                    <a:lnTo>
                      <a:pt x="24" y="198"/>
                    </a:lnTo>
                    <a:lnTo>
                      <a:pt x="20" y="198"/>
                    </a:lnTo>
                    <a:lnTo>
                      <a:pt x="2" y="199"/>
                    </a:lnTo>
                    <a:lnTo>
                      <a:pt x="0" y="202"/>
                    </a:lnTo>
                    <a:lnTo>
                      <a:pt x="7" y="205"/>
                    </a:lnTo>
                    <a:lnTo>
                      <a:pt x="10" y="204"/>
                    </a:lnTo>
                    <a:lnTo>
                      <a:pt x="15" y="211"/>
                    </a:lnTo>
                    <a:lnTo>
                      <a:pt x="17" y="216"/>
                    </a:lnTo>
                    <a:lnTo>
                      <a:pt x="17" y="221"/>
                    </a:lnTo>
                    <a:lnTo>
                      <a:pt x="15" y="222"/>
                    </a:lnTo>
                    <a:lnTo>
                      <a:pt x="15" y="224"/>
                    </a:lnTo>
                    <a:lnTo>
                      <a:pt x="23" y="226"/>
                    </a:lnTo>
                    <a:lnTo>
                      <a:pt x="26" y="222"/>
                    </a:lnTo>
                    <a:lnTo>
                      <a:pt x="26" y="217"/>
                    </a:lnTo>
                    <a:lnTo>
                      <a:pt x="28" y="222"/>
                    </a:lnTo>
                    <a:lnTo>
                      <a:pt x="30" y="222"/>
                    </a:lnTo>
                    <a:lnTo>
                      <a:pt x="30" y="216"/>
                    </a:lnTo>
                    <a:lnTo>
                      <a:pt x="33" y="212"/>
                    </a:lnTo>
                    <a:lnTo>
                      <a:pt x="32" y="216"/>
                    </a:lnTo>
                    <a:lnTo>
                      <a:pt x="33" y="222"/>
                    </a:lnTo>
                    <a:lnTo>
                      <a:pt x="36" y="223"/>
                    </a:lnTo>
                    <a:lnTo>
                      <a:pt x="36" y="221"/>
                    </a:lnTo>
                    <a:lnTo>
                      <a:pt x="38" y="220"/>
                    </a:lnTo>
                    <a:lnTo>
                      <a:pt x="42" y="228"/>
                    </a:lnTo>
                    <a:lnTo>
                      <a:pt x="47" y="230"/>
                    </a:lnTo>
                    <a:lnTo>
                      <a:pt x="48" y="227"/>
                    </a:lnTo>
                    <a:lnTo>
                      <a:pt x="48" y="229"/>
                    </a:lnTo>
                    <a:lnTo>
                      <a:pt x="51" y="228"/>
                    </a:lnTo>
                    <a:lnTo>
                      <a:pt x="50" y="230"/>
                    </a:lnTo>
                    <a:lnTo>
                      <a:pt x="52" y="233"/>
                    </a:lnTo>
                    <a:lnTo>
                      <a:pt x="53" y="232"/>
                    </a:lnTo>
                    <a:lnTo>
                      <a:pt x="58" y="234"/>
                    </a:lnTo>
                    <a:lnTo>
                      <a:pt x="60" y="238"/>
                    </a:lnTo>
                    <a:lnTo>
                      <a:pt x="62" y="241"/>
                    </a:lnTo>
                    <a:lnTo>
                      <a:pt x="66" y="241"/>
                    </a:lnTo>
                    <a:lnTo>
                      <a:pt x="66" y="238"/>
                    </a:lnTo>
                    <a:lnTo>
                      <a:pt x="71" y="236"/>
                    </a:lnTo>
                    <a:lnTo>
                      <a:pt x="72" y="236"/>
                    </a:lnTo>
                    <a:lnTo>
                      <a:pt x="71" y="239"/>
                    </a:lnTo>
                    <a:lnTo>
                      <a:pt x="67" y="243"/>
                    </a:lnTo>
                    <a:lnTo>
                      <a:pt x="70" y="245"/>
                    </a:lnTo>
                    <a:lnTo>
                      <a:pt x="72" y="247"/>
                    </a:lnTo>
                    <a:lnTo>
                      <a:pt x="73" y="245"/>
                    </a:lnTo>
                    <a:lnTo>
                      <a:pt x="77" y="241"/>
                    </a:lnTo>
                    <a:lnTo>
                      <a:pt x="78" y="244"/>
                    </a:lnTo>
                    <a:lnTo>
                      <a:pt x="76" y="246"/>
                    </a:lnTo>
                    <a:lnTo>
                      <a:pt x="75" y="250"/>
                    </a:lnTo>
                    <a:lnTo>
                      <a:pt x="77" y="252"/>
                    </a:lnTo>
                    <a:lnTo>
                      <a:pt x="75" y="261"/>
                    </a:lnTo>
                    <a:lnTo>
                      <a:pt x="76" y="263"/>
                    </a:lnTo>
                    <a:lnTo>
                      <a:pt x="78" y="263"/>
                    </a:lnTo>
                    <a:lnTo>
                      <a:pt x="77" y="259"/>
                    </a:lnTo>
                    <a:lnTo>
                      <a:pt x="78" y="255"/>
                    </a:lnTo>
                    <a:lnTo>
                      <a:pt x="82" y="256"/>
                    </a:lnTo>
                    <a:lnTo>
                      <a:pt x="85" y="258"/>
                    </a:lnTo>
                    <a:lnTo>
                      <a:pt x="86" y="257"/>
                    </a:lnTo>
                    <a:lnTo>
                      <a:pt x="84" y="252"/>
                    </a:lnTo>
                    <a:lnTo>
                      <a:pt x="86" y="252"/>
                    </a:lnTo>
                    <a:lnTo>
                      <a:pt x="89" y="256"/>
                    </a:lnTo>
                    <a:lnTo>
                      <a:pt x="91" y="256"/>
                    </a:lnTo>
                    <a:lnTo>
                      <a:pt x="91" y="253"/>
                    </a:lnTo>
                    <a:lnTo>
                      <a:pt x="94" y="254"/>
                    </a:lnTo>
                    <a:lnTo>
                      <a:pt x="97" y="253"/>
                    </a:lnTo>
                    <a:lnTo>
                      <a:pt x="97" y="256"/>
                    </a:lnTo>
                    <a:lnTo>
                      <a:pt x="99" y="256"/>
                    </a:lnTo>
                    <a:lnTo>
                      <a:pt x="101" y="255"/>
                    </a:lnTo>
                    <a:lnTo>
                      <a:pt x="101" y="257"/>
                    </a:lnTo>
                    <a:lnTo>
                      <a:pt x="100" y="258"/>
                    </a:lnTo>
                    <a:lnTo>
                      <a:pt x="98" y="258"/>
                    </a:lnTo>
                    <a:lnTo>
                      <a:pt x="98" y="261"/>
                    </a:lnTo>
                    <a:lnTo>
                      <a:pt x="96" y="261"/>
                    </a:lnTo>
                    <a:lnTo>
                      <a:pt x="89" y="259"/>
                    </a:lnTo>
                    <a:lnTo>
                      <a:pt x="88" y="261"/>
                    </a:lnTo>
                    <a:lnTo>
                      <a:pt x="91" y="262"/>
                    </a:lnTo>
                    <a:lnTo>
                      <a:pt x="92" y="266"/>
                    </a:lnTo>
                    <a:lnTo>
                      <a:pt x="95" y="264"/>
                    </a:lnTo>
                    <a:lnTo>
                      <a:pt x="96" y="264"/>
                    </a:lnTo>
                    <a:lnTo>
                      <a:pt x="99" y="266"/>
                    </a:lnTo>
                    <a:lnTo>
                      <a:pt x="101" y="264"/>
                    </a:lnTo>
                    <a:lnTo>
                      <a:pt x="102" y="264"/>
                    </a:lnTo>
                    <a:lnTo>
                      <a:pt x="102" y="266"/>
                    </a:lnTo>
                    <a:lnTo>
                      <a:pt x="109" y="264"/>
                    </a:lnTo>
                    <a:lnTo>
                      <a:pt x="116" y="267"/>
                    </a:lnTo>
                    <a:lnTo>
                      <a:pt x="113" y="269"/>
                    </a:lnTo>
                    <a:lnTo>
                      <a:pt x="109" y="269"/>
                    </a:lnTo>
                    <a:lnTo>
                      <a:pt x="108" y="270"/>
                    </a:lnTo>
                    <a:lnTo>
                      <a:pt x="112" y="272"/>
                    </a:lnTo>
                    <a:lnTo>
                      <a:pt x="110" y="275"/>
                    </a:lnTo>
                    <a:lnTo>
                      <a:pt x="105" y="276"/>
                    </a:lnTo>
                    <a:lnTo>
                      <a:pt x="105" y="277"/>
                    </a:lnTo>
                    <a:lnTo>
                      <a:pt x="106" y="278"/>
                    </a:lnTo>
                    <a:lnTo>
                      <a:pt x="108" y="284"/>
                    </a:lnTo>
                    <a:lnTo>
                      <a:pt x="105" y="284"/>
                    </a:lnTo>
                    <a:lnTo>
                      <a:pt x="107" y="287"/>
                    </a:lnTo>
                    <a:lnTo>
                      <a:pt x="109" y="288"/>
                    </a:lnTo>
                    <a:lnTo>
                      <a:pt x="112" y="287"/>
                    </a:lnTo>
                    <a:lnTo>
                      <a:pt x="113" y="289"/>
                    </a:lnTo>
                    <a:lnTo>
                      <a:pt x="116" y="291"/>
                    </a:lnTo>
                    <a:lnTo>
                      <a:pt x="119" y="289"/>
                    </a:lnTo>
                    <a:lnTo>
                      <a:pt x="124" y="286"/>
                    </a:lnTo>
                    <a:lnTo>
                      <a:pt x="134" y="287"/>
                    </a:lnTo>
                    <a:lnTo>
                      <a:pt x="139" y="290"/>
                    </a:lnTo>
                    <a:lnTo>
                      <a:pt x="139" y="293"/>
                    </a:lnTo>
                    <a:lnTo>
                      <a:pt x="133" y="290"/>
                    </a:lnTo>
                    <a:lnTo>
                      <a:pt x="128" y="289"/>
                    </a:lnTo>
                    <a:lnTo>
                      <a:pt x="124" y="290"/>
                    </a:lnTo>
                    <a:lnTo>
                      <a:pt x="123" y="292"/>
                    </a:lnTo>
                    <a:lnTo>
                      <a:pt x="123" y="294"/>
                    </a:lnTo>
                    <a:lnTo>
                      <a:pt x="123" y="297"/>
                    </a:lnTo>
                    <a:lnTo>
                      <a:pt x="121" y="299"/>
                    </a:lnTo>
                    <a:lnTo>
                      <a:pt x="119" y="299"/>
                    </a:lnTo>
                    <a:lnTo>
                      <a:pt x="118" y="300"/>
                    </a:lnTo>
                    <a:lnTo>
                      <a:pt x="121" y="303"/>
                    </a:lnTo>
                    <a:lnTo>
                      <a:pt x="126" y="304"/>
                    </a:lnTo>
                    <a:lnTo>
                      <a:pt x="129" y="312"/>
                    </a:lnTo>
                    <a:lnTo>
                      <a:pt x="127" y="315"/>
                    </a:lnTo>
                    <a:lnTo>
                      <a:pt x="126" y="317"/>
                    </a:lnTo>
                    <a:lnTo>
                      <a:pt x="123" y="319"/>
                    </a:lnTo>
                    <a:lnTo>
                      <a:pt x="121" y="322"/>
                    </a:lnTo>
                    <a:lnTo>
                      <a:pt x="119" y="323"/>
                    </a:lnTo>
                    <a:lnTo>
                      <a:pt x="119" y="329"/>
                    </a:lnTo>
                    <a:lnTo>
                      <a:pt x="123" y="333"/>
                    </a:lnTo>
                    <a:lnTo>
                      <a:pt x="126" y="336"/>
                    </a:lnTo>
                    <a:lnTo>
                      <a:pt x="125" y="340"/>
                    </a:lnTo>
                    <a:lnTo>
                      <a:pt x="127" y="341"/>
                    </a:lnTo>
                    <a:lnTo>
                      <a:pt x="131" y="347"/>
                    </a:lnTo>
                    <a:lnTo>
                      <a:pt x="131" y="353"/>
                    </a:lnTo>
                    <a:lnTo>
                      <a:pt x="132" y="359"/>
                    </a:lnTo>
                    <a:lnTo>
                      <a:pt x="135" y="359"/>
                    </a:lnTo>
                    <a:lnTo>
                      <a:pt x="135" y="361"/>
                    </a:lnTo>
                    <a:lnTo>
                      <a:pt x="139" y="364"/>
                    </a:lnTo>
                    <a:lnTo>
                      <a:pt x="141" y="364"/>
                    </a:lnTo>
                    <a:lnTo>
                      <a:pt x="142" y="366"/>
                    </a:lnTo>
                    <a:lnTo>
                      <a:pt x="140" y="366"/>
                    </a:lnTo>
                    <a:lnTo>
                      <a:pt x="142" y="367"/>
                    </a:lnTo>
                    <a:lnTo>
                      <a:pt x="147" y="369"/>
                    </a:lnTo>
                    <a:lnTo>
                      <a:pt x="149" y="374"/>
                    </a:lnTo>
                    <a:lnTo>
                      <a:pt x="155" y="376"/>
                    </a:lnTo>
                    <a:lnTo>
                      <a:pt x="158" y="379"/>
                    </a:lnTo>
                    <a:lnTo>
                      <a:pt x="158" y="378"/>
                    </a:lnTo>
                    <a:lnTo>
                      <a:pt x="162" y="382"/>
                    </a:lnTo>
                    <a:lnTo>
                      <a:pt x="162" y="380"/>
                    </a:lnTo>
                    <a:lnTo>
                      <a:pt x="163" y="379"/>
                    </a:lnTo>
                    <a:lnTo>
                      <a:pt x="167" y="379"/>
                    </a:lnTo>
                    <a:lnTo>
                      <a:pt x="167" y="383"/>
                    </a:lnTo>
                    <a:lnTo>
                      <a:pt x="165" y="385"/>
                    </a:lnTo>
                    <a:lnTo>
                      <a:pt x="161" y="387"/>
                    </a:lnTo>
                    <a:lnTo>
                      <a:pt x="160" y="392"/>
                    </a:lnTo>
                    <a:lnTo>
                      <a:pt x="163" y="393"/>
                    </a:lnTo>
                    <a:lnTo>
                      <a:pt x="167" y="402"/>
                    </a:lnTo>
                    <a:lnTo>
                      <a:pt x="167" y="406"/>
                    </a:lnTo>
                    <a:lnTo>
                      <a:pt x="163" y="406"/>
                    </a:lnTo>
                    <a:lnTo>
                      <a:pt x="166" y="410"/>
                    </a:lnTo>
                    <a:lnTo>
                      <a:pt x="164" y="411"/>
                    </a:lnTo>
                    <a:lnTo>
                      <a:pt x="165" y="412"/>
                    </a:lnTo>
                    <a:lnTo>
                      <a:pt x="162" y="418"/>
                    </a:lnTo>
                    <a:lnTo>
                      <a:pt x="159" y="418"/>
                    </a:lnTo>
                    <a:lnTo>
                      <a:pt x="159" y="421"/>
                    </a:lnTo>
                    <a:lnTo>
                      <a:pt x="161" y="423"/>
                    </a:lnTo>
                    <a:lnTo>
                      <a:pt x="165" y="427"/>
                    </a:lnTo>
                    <a:lnTo>
                      <a:pt x="163" y="427"/>
                    </a:lnTo>
                    <a:lnTo>
                      <a:pt x="161" y="424"/>
                    </a:lnTo>
                    <a:lnTo>
                      <a:pt x="159" y="423"/>
                    </a:lnTo>
                    <a:lnTo>
                      <a:pt x="154" y="424"/>
                    </a:lnTo>
                    <a:lnTo>
                      <a:pt x="154" y="433"/>
                    </a:lnTo>
                    <a:lnTo>
                      <a:pt x="158" y="436"/>
                    </a:lnTo>
                    <a:lnTo>
                      <a:pt x="164" y="440"/>
                    </a:lnTo>
                    <a:lnTo>
                      <a:pt x="166" y="443"/>
                    </a:lnTo>
                    <a:lnTo>
                      <a:pt x="171" y="448"/>
                    </a:lnTo>
                    <a:lnTo>
                      <a:pt x="174" y="454"/>
                    </a:lnTo>
                    <a:lnTo>
                      <a:pt x="177" y="460"/>
                    </a:lnTo>
                    <a:lnTo>
                      <a:pt x="177" y="467"/>
                    </a:lnTo>
                    <a:lnTo>
                      <a:pt x="178" y="488"/>
                    </a:lnTo>
                    <a:lnTo>
                      <a:pt x="179" y="490"/>
                    </a:lnTo>
                    <a:lnTo>
                      <a:pt x="183" y="492"/>
                    </a:lnTo>
                    <a:lnTo>
                      <a:pt x="185" y="496"/>
                    </a:lnTo>
                    <a:lnTo>
                      <a:pt x="181" y="495"/>
                    </a:lnTo>
                    <a:lnTo>
                      <a:pt x="177" y="493"/>
                    </a:lnTo>
                    <a:lnTo>
                      <a:pt x="174" y="486"/>
                    </a:lnTo>
                    <a:lnTo>
                      <a:pt x="173" y="483"/>
                    </a:lnTo>
                    <a:lnTo>
                      <a:pt x="172" y="465"/>
                    </a:lnTo>
                    <a:lnTo>
                      <a:pt x="171" y="462"/>
                    </a:lnTo>
                    <a:lnTo>
                      <a:pt x="167" y="457"/>
                    </a:lnTo>
                    <a:lnTo>
                      <a:pt x="166" y="454"/>
                    </a:lnTo>
                    <a:lnTo>
                      <a:pt x="160" y="447"/>
                    </a:lnTo>
                    <a:lnTo>
                      <a:pt x="160" y="443"/>
                    </a:lnTo>
                    <a:lnTo>
                      <a:pt x="156" y="446"/>
                    </a:lnTo>
                    <a:lnTo>
                      <a:pt x="149" y="478"/>
                    </a:lnTo>
                    <a:lnTo>
                      <a:pt x="136" y="519"/>
                    </a:lnTo>
                    <a:lnTo>
                      <a:pt x="137" y="520"/>
                    </a:lnTo>
                    <a:lnTo>
                      <a:pt x="138" y="519"/>
                    </a:lnTo>
                    <a:lnTo>
                      <a:pt x="138" y="517"/>
                    </a:lnTo>
                    <a:lnTo>
                      <a:pt x="140" y="515"/>
                    </a:lnTo>
                    <a:lnTo>
                      <a:pt x="143" y="512"/>
                    </a:lnTo>
                    <a:lnTo>
                      <a:pt x="143" y="511"/>
                    </a:lnTo>
                    <a:lnTo>
                      <a:pt x="145" y="510"/>
                    </a:lnTo>
                    <a:lnTo>
                      <a:pt x="149" y="516"/>
                    </a:lnTo>
                    <a:lnTo>
                      <a:pt x="150" y="519"/>
                    </a:lnTo>
                    <a:lnTo>
                      <a:pt x="147" y="520"/>
                    </a:lnTo>
                    <a:lnTo>
                      <a:pt x="143" y="520"/>
                    </a:lnTo>
                    <a:lnTo>
                      <a:pt x="143" y="519"/>
                    </a:lnTo>
                    <a:lnTo>
                      <a:pt x="140" y="520"/>
                    </a:lnTo>
                    <a:lnTo>
                      <a:pt x="139" y="523"/>
                    </a:lnTo>
                    <a:lnTo>
                      <a:pt x="136" y="528"/>
                    </a:lnTo>
                    <a:lnTo>
                      <a:pt x="135" y="535"/>
                    </a:lnTo>
                    <a:lnTo>
                      <a:pt x="128" y="555"/>
                    </a:lnTo>
                    <a:lnTo>
                      <a:pt x="123" y="572"/>
                    </a:lnTo>
                    <a:lnTo>
                      <a:pt x="113" y="596"/>
                    </a:lnTo>
                    <a:lnTo>
                      <a:pt x="111" y="604"/>
                    </a:lnTo>
                    <a:lnTo>
                      <a:pt x="107" y="610"/>
                    </a:lnTo>
                    <a:lnTo>
                      <a:pt x="103" y="614"/>
                    </a:lnTo>
                    <a:lnTo>
                      <a:pt x="101" y="615"/>
                    </a:lnTo>
                    <a:lnTo>
                      <a:pt x="97" y="618"/>
                    </a:lnTo>
                    <a:lnTo>
                      <a:pt x="96" y="620"/>
                    </a:lnTo>
                    <a:lnTo>
                      <a:pt x="95" y="620"/>
                    </a:lnTo>
                    <a:lnTo>
                      <a:pt x="90" y="620"/>
                    </a:lnTo>
                    <a:lnTo>
                      <a:pt x="90" y="621"/>
                    </a:lnTo>
                    <a:lnTo>
                      <a:pt x="89" y="621"/>
                    </a:lnTo>
                    <a:lnTo>
                      <a:pt x="89" y="622"/>
                    </a:lnTo>
                    <a:lnTo>
                      <a:pt x="91" y="624"/>
                    </a:lnTo>
                    <a:lnTo>
                      <a:pt x="91" y="626"/>
                    </a:lnTo>
                    <a:lnTo>
                      <a:pt x="93" y="627"/>
                    </a:lnTo>
                    <a:lnTo>
                      <a:pt x="95" y="627"/>
                    </a:lnTo>
                    <a:lnTo>
                      <a:pt x="96" y="629"/>
                    </a:lnTo>
                    <a:lnTo>
                      <a:pt x="97" y="632"/>
                    </a:lnTo>
                    <a:lnTo>
                      <a:pt x="99" y="632"/>
                    </a:lnTo>
                    <a:lnTo>
                      <a:pt x="101" y="630"/>
                    </a:lnTo>
                    <a:lnTo>
                      <a:pt x="109" y="633"/>
                    </a:lnTo>
                    <a:lnTo>
                      <a:pt x="110" y="636"/>
                    </a:lnTo>
                    <a:lnTo>
                      <a:pt x="107" y="644"/>
                    </a:lnTo>
                    <a:lnTo>
                      <a:pt x="106" y="646"/>
                    </a:lnTo>
                    <a:lnTo>
                      <a:pt x="103" y="648"/>
                    </a:lnTo>
                    <a:lnTo>
                      <a:pt x="103" y="650"/>
                    </a:lnTo>
                    <a:lnTo>
                      <a:pt x="105" y="652"/>
                    </a:lnTo>
                    <a:lnTo>
                      <a:pt x="109" y="654"/>
                    </a:lnTo>
                    <a:lnTo>
                      <a:pt x="111" y="649"/>
                    </a:lnTo>
                    <a:lnTo>
                      <a:pt x="112" y="648"/>
                    </a:lnTo>
                    <a:lnTo>
                      <a:pt x="114" y="648"/>
                    </a:lnTo>
                    <a:lnTo>
                      <a:pt x="113" y="652"/>
                    </a:lnTo>
                    <a:lnTo>
                      <a:pt x="115" y="653"/>
                    </a:lnTo>
                    <a:lnTo>
                      <a:pt x="117" y="653"/>
                    </a:lnTo>
                    <a:lnTo>
                      <a:pt x="120" y="656"/>
                    </a:lnTo>
                    <a:lnTo>
                      <a:pt x="121" y="657"/>
                    </a:lnTo>
                    <a:lnTo>
                      <a:pt x="124" y="657"/>
                    </a:lnTo>
                    <a:lnTo>
                      <a:pt x="126" y="660"/>
                    </a:lnTo>
                    <a:lnTo>
                      <a:pt x="128" y="661"/>
                    </a:lnTo>
                    <a:lnTo>
                      <a:pt x="129" y="662"/>
                    </a:lnTo>
                    <a:lnTo>
                      <a:pt x="132" y="664"/>
                    </a:lnTo>
                    <a:lnTo>
                      <a:pt x="134" y="664"/>
                    </a:lnTo>
                    <a:lnTo>
                      <a:pt x="136" y="665"/>
                    </a:lnTo>
                    <a:lnTo>
                      <a:pt x="143" y="665"/>
                    </a:lnTo>
                    <a:lnTo>
                      <a:pt x="143" y="667"/>
                    </a:lnTo>
                    <a:lnTo>
                      <a:pt x="144" y="670"/>
                    </a:lnTo>
                    <a:lnTo>
                      <a:pt x="148" y="673"/>
                    </a:lnTo>
                    <a:lnTo>
                      <a:pt x="148" y="674"/>
                    </a:lnTo>
                    <a:lnTo>
                      <a:pt x="150" y="678"/>
                    </a:lnTo>
                    <a:lnTo>
                      <a:pt x="152" y="681"/>
                    </a:lnTo>
                    <a:lnTo>
                      <a:pt x="154" y="681"/>
                    </a:lnTo>
                    <a:lnTo>
                      <a:pt x="156" y="679"/>
                    </a:lnTo>
                    <a:lnTo>
                      <a:pt x="161" y="681"/>
                    </a:lnTo>
                    <a:lnTo>
                      <a:pt x="167" y="679"/>
                    </a:lnTo>
                    <a:lnTo>
                      <a:pt x="173" y="685"/>
                    </a:lnTo>
                    <a:lnTo>
                      <a:pt x="176" y="684"/>
                    </a:lnTo>
                    <a:lnTo>
                      <a:pt x="178" y="688"/>
                    </a:lnTo>
                    <a:lnTo>
                      <a:pt x="179" y="690"/>
                    </a:lnTo>
                    <a:lnTo>
                      <a:pt x="181" y="693"/>
                    </a:lnTo>
                    <a:lnTo>
                      <a:pt x="184" y="694"/>
                    </a:lnTo>
                    <a:lnTo>
                      <a:pt x="195" y="691"/>
                    </a:lnTo>
                    <a:lnTo>
                      <a:pt x="196" y="693"/>
                    </a:lnTo>
                    <a:lnTo>
                      <a:pt x="198" y="693"/>
                    </a:lnTo>
                    <a:lnTo>
                      <a:pt x="199" y="694"/>
                    </a:lnTo>
                    <a:lnTo>
                      <a:pt x="199" y="696"/>
                    </a:lnTo>
                    <a:lnTo>
                      <a:pt x="201" y="697"/>
                    </a:lnTo>
                    <a:lnTo>
                      <a:pt x="204" y="694"/>
                    </a:lnTo>
                    <a:lnTo>
                      <a:pt x="208" y="697"/>
                    </a:lnTo>
                    <a:lnTo>
                      <a:pt x="212" y="697"/>
                    </a:lnTo>
                    <a:lnTo>
                      <a:pt x="220" y="698"/>
                    </a:lnTo>
                    <a:lnTo>
                      <a:pt x="224" y="699"/>
                    </a:lnTo>
                    <a:lnTo>
                      <a:pt x="224" y="696"/>
                    </a:lnTo>
                    <a:lnTo>
                      <a:pt x="223" y="694"/>
                    </a:lnTo>
                    <a:lnTo>
                      <a:pt x="223" y="691"/>
                    </a:lnTo>
                    <a:lnTo>
                      <a:pt x="225" y="691"/>
                    </a:lnTo>
                    <a:lnTo>
                      <a:pt x="225" y="687"/>
                    </a:lnTo>
                    <a:lnTo>
                      <a:pt x="226" y="685"/>
                    </a:lnTo>
                    <a:lnTo>
                      <a:pt x="228" y="687"/>
                    </a:lnTo>
                    <a:lnTo>
                      <a:pt x="234" y="689"/>
                    </a:lnTo>
                    <a:lnTo>
                      <a:pt x="237" y="692"/>
                    </a:lnTo>
                    <a:lnTo>
                      <a:pt x="240" y="693"/>
                    </a:lnTo>
                    <a:lnTo>
                      <a:pt x="243" y="694"/>
                    </a:lnTo>
                    <a:lnTo>
                      <a:pt x="248" y="695"/>
                    </a:lnTo>
                    <a:lnTo>
                      <a:pt x="250" y="697"/>
                    </a:lnTo>
                    <a:lnTo>
                      <a:pt x="250" y="701"/>
                    </a:lnTo>
                    <a:lnTo>
                      <a:pt x="252" y="702"/>
                    </a:lnTo>
                    <a:lnTo>
                      <a:pt x="256" y="701"/>
                    </a:lnTo>
                    <a:lnTo>
                      <a:pt x="259" y="702"/>
                    </a:lnTo>
                    <a:lnTo>
                      <a:pt x="262" y="702"/>
                    </a:lnTo>
                    <a:lnTo>
                      <a:pt x="262" y="703"/>
                    </a:lnTo>
                    <a:lnTo>
                      <a:pt x="264" y="705"/>
                    </a:lnTo>
                    <a:lnTo>
                      <a:pt x="266" y="713"/>
                    </a:lnTo>
                    <a:lnTo>
                      <a:pt x="268" y="713"/>
                    </a:lnTo>
                    <a:lnTo>
                      <a:pt x="270" y="712"/>
                    </a:lnTo>
                    <a:lnTo>
                      <a:pt x="271" y="709"/>
                    </a:lnTo>
                    <a:lnTo>
                      <a:pt x="273" y="709"/>
                    </a:lnTo>
                    <a:lnTo>
                      <a:pt x="275" y="709"/>
                    </a:lnTo>
                    <a:lnTo>
                      <a:pt x="277" y="711"/>
                    </a:lnTo>
                    <a:lnTo>
                      <a:pt x="284" y="715"/>
                    </a:lnTo>
                    <a:lnTo>
                      <a:pt x="283" y="717"/>
                    </a:lnTo>
                    <a:lnTo>
                      <a:pt x="282" y="723"/>
                    </a:lnTo>
                    <a:lnTo>
                      <a:pt x="284" y="725"/>
                    </a:lnTo>
                    <a:lnTo>
                      <a:pt x="288" y="725"/>
                    </a:lnTo>
                    <a:lnTo>
                      <a:pt x="292" y="729"/>
                    </a:lnTo>
                    <a:lnTo>
                      <a:pt x="293" y="731"/>
                    </a:lnTo>
                    <a:lnTo>
                      <a:pt x="294" y="732"/>
                    </a:lnTo>
                    <a:lnTo>
                      <a:pt x="296" y="735"/>
                    </a:lnTo>
                    <a:lnTo>
                      <a:pt x="297" y="736"/>
                    </a:lnTo>
                    <a:lnTo>
                      <a:pt x="300" y="736"/>
                    </a:lnTo>
                    <a:lnTo>
                      <a:pt x="305" y="733"/>
                    </a:lnTo>
                    <a:lnTo>
                      <a:pt x="311" y="733"/>
                    </a:lnTo>
                    <a:lnTo>
                      <a:pt x="314" y="733"/>
                    </a:lnTo>
                    <a:lnTo>
                      <a:pt x="318" y="736"/>
                    </a:lnTo>
                    <a:lnTo>
                      <a:pt x="321" y="738"/>
                    </a:lnTo>
                    <a:lnTo>
                      <a:pt x="323" y="738"/>
                    </a:lnTo>
                    <a:lnTo>
                      <a:pt x="325" y="740"/>
                    </a:lnTo>
                    <a:lnTo>
                      <a:pt x="329" y="740"/>
                    </a:lnTo>
                    <a:lnTo>
                      <a:pt x="333" y="742"/>
                    </a:lnTo>
                    <a:lnTo>
                      <a:pt x="335" y="741"/>
                    </a:lnTo>
                    <a:lnTo>
                      <a:pt x="338" y="738"/>
                    </a:lnTo>
                    <a:lnTo>
                      <a:pt x="345" y="738"/>
                    </a:lnTo>
                    <a:lnTo>
                      <a:pt x="349" y="735"/>
                    </a:lnTo>
                    <a:lnTo>
                      <a:pt x="352" y="736"/>
                    </a:lnTo>
                    <a:lnTo>
                      <a:pt x="354" y="734"/>
                    </a:lnTo>
                    <a:lnTo>
                      <a:pt x="358" y="735"/>
                    </a:lnTo>
                    <a:lnTo>
                      <a:pt x="361" y="739"/>
                    </a:lnTo>
                    <a:lnTo>
                      <a:pt x="367" y="737"/>
                    </a:lnTo>
                    <a:lnTo>
                      <a:pt x="364" y="734"/>
                    </a:lnTo>
                    <a:lnTo>
                      <a:pt x="364" y="731"/>
                    </a:lnTo>
                    <a:lnTo>
                      <a:pt x="362" y="729"/>
                    </a:lnTo>
                    <a:lnTo>
                      <a:pt x="362" y="715"/>
                    </a:lnTo>
                    <a:lnTo>
                      <a:pt x="363" y="706"/>
                    </a:lnTo>
                    <a:lnTo>
                      <a:pt x="364" y="697"/>
                    </a:lnTo>
                    <a:lnTo>
                      <a:pt x="362" y="694"/>
                    </a:lnTo>
                    <a:lnTo>
                      <a:pt x="363" y="692"/>
                    </a:lnTo>
                    <a:lnTo>
                      <a:pt x="365" y="694"/>
                    </a:lnTo>
                    <a:lnTo>
                      <a:pt x="367" y="685"/>
                    </a:lnTo>
                    <a:lnTo>
                      <a:pt x="365" y="685"/>
                    </a:lnTo>
                    <a:lnTo>
                      <a:pt x="366" y="682"/>
                    </a:lnTo>
                    <a:lnTo>
                      <a:pt x="369" y="684"/>
                    </a:lnTo>
                    <a:lnTo>
                      <a:pt x="372" y="679"/>
                    </a:lnTo>
                    <a:lnTo>
                      <a:pt x="379" y="673"/>
                    </a:lnTo>
                    <a:lnTo>
                      <a:pt x="387" y="668"/>
                    </a:lnTo>
                    <a:lnTo>
                      <a:pt x="390" y="668"/>
                    </a:lnTo>
                    <a:lnTo>
                      <a:pt x="395" y="671"/>
                    </a:lnTo>
                    <a:lnTo>
                      <a:pt x="402" y="663"/>
                    </a:lnTo>
                    <a:lnTo>
                      <a:pt x="407" y="662"/>
                    </a:lnTo>
                    <a:lnTo>
                      <a:pt x="409" y="659"/>
                    </a:lnTo>
                    <a:lnTo>
                      <a:pt x="411" y="658"/>
                    </a:lnTo>
                    <a:lnTo>
                      <a:pt x="424" y="650"/>
                    </a:lnTo>
                    <a:lnTo>
                      <a:pt x="430" y="650"/>
                    </a:lnTo>
                    <a:lnTo>
                      <a:pt x="432" y="652"/>
                    </a:lnTo>
                    <a:lnTo>
                      <a:pt x="432" y="654"/>
                    </a:lnTo>
                    <a:lnTo>
                      <a:pt x="432" y="656"/>
                    </a:lnTo>
                    <a:lnTo>
                      <a:pt x="434" y="658"/>
                    </a:lnTo>
                    <a:lnTo>
                      <a:pt x="438" y="659"/>
                    </a:lnTo>
                    <a:lnTo>
                      <a:pt x="444" y="660"/>
                    </a:lnTo>
                    <a:lnTo>
                      <a:pt x="447" y="661"/>
                    </a:lnTo>
                    <a:lnTo>
                      <a:pt x="450" y="660"/>
                    </a:lnTo>
                    <a:lnTo>
                      <a:pt x="458" y="662"/>
                    </a:lnTo>
                    <a:lnTo>
                      <a:pt x="458" y="666"/>
                    </a:lnTo>
                    <a:lnTo>
                      <a:pt x="459" y="667"/>
                    </a:lnTo>
                    <a:lnTo>
                      <a:pt x="460" y="667"/>
                    </a:lnTo>
                    <a:lnTo>
                      <a:pt x="460" y="665"/>
                    </a:lnTo>
                    <a:lnTo>
                      <a:pt x="463" y="666"/>
                    </a:lnTo>
                    <a:lnTo>
                      <a:pt x="462" y="668"/>
                    </a:lnTo>
                    <a:lnTo>
                      <a:pt x="458" y="668"/>
                    </a:lnTo>
                    <a:lnTo>
                      <a:pt x="458" y="670"/>
                    </a:lnTo>
                    <a:lnTo>
                      <a:pt x="467" y="671"/>
                    </a:lnTo>
                    <a:lnTo>
                      <a:pt x="471" y="673"/>
                    </a:lnTo>
                    <a:lnTo>
                      <a:pt x="471" y="669"/>
                    </a:lnTo>
                    <a:lnTo>
                      <a:pt x="473" y="668"/>
                    </a:lnTo>
                    <a:lnTo>
                      <a:pt x="471" y="667"/>
                    </a:lnTo>
                    <a:lnTo>
                      <a:pt x="473" y="667"/>
                    </a:lnTo>
                    <a:lnTo>
                      <a:pt x="473" y="664"/>
                    </a:lnTo>
                    <a:lnTo>
                      <a:pt x="475" y="666"/>
                    </a:lnTo>
                    <a:lnTo>
                      <a:pt x="478" y="665"/>
                    </a:lnTo>
                    <a:lnTo>
                      <a:pt x="481" y="671"/>
                    </a:lnTo>
                    <a:lnTo>
                      <a:pt x="483" y="673"/>
                    </a:lnTo>
                    <a:lnTo>
                      <a:pt x="487" y="674"/>
                    </a:lnTo>
                    <a:lnTo>
                      <a:pt x="492" y="674"/>
                    </a:lnTo>
                    <a:lnTo>
                      <a:pt x="495" y="675"/>
                    </a:lnTo>
                    <a:lnTo>
                      <a:pt x="499" y="673"/>
                    </a:lnTo>
                    <a:lnTo>
                      <a:pt x="501" y="675"/>
                    </a:lnTo>
                    <a:lnTo>
                      <a:pt x="500" y="678"/>
                    </a:lnTo>
                    <a:lnTo>
                      <a:pt x="502" y="682"/>
                    </a:lnTo>
                    <a:lnTo>
                      <a:pt x="500" y="683"/>
                    </a:lnTo>
                    <a:lnTo>
                      <a:pt x="500" y="685"/>
                    </a:lnTo>
                    <a:lnTo>
                      <a:pt x="503" y="685"/>
                    </a:lnTo>
                    <a:lnTo>
                      <a:pt x="505" y="687"/>
                    </a:lnTo>
                    <a:lnTo>
                      <a:pt x="507" y="685"/>
                    </a:lnTo>
                    <a:lnTo>
                      <a:pt x="509" y="687"/>
                    </a:lnTo>
                    <a:lnTo>
                      <a:pt x="511" y="686"/>
                    </a:lnTo>
                    <a:lnTo>
                      <a:pt x="514" y="690"/>
                    </a:lnTo>
                    <a:lnTo>
                      <a:pt x="516" y="690"/>
                    </a:lnTo>
                    <a:lnTo>
                      <a:pt x="520" y="690"/>
                    </a:lnTo>
                    <a:lnTo>
                      <a:pt x="520" y="692"/>
                    </a:lnTo>
                    <a:lnTo>
                      <a:pt x="526" y="696"/>
                    </a:lnTo>
                    <a:lnTo>
                      <a:pt x="526" y="699"/>
                    </a:lnTo>
                    <a:lnTo>
                      <a:pt x="532" y="700"/>
                    </a:lnTo>
                    <a:lnTo>
                      <a:pt x="532" y="697"/>
                    </a:lnTo>
                    <a:lnTo>
                      <a:pt x="535" y="697"/>
                    </a:lnTo>
                    <a:lnTo>
                      <a:pt x="536" y="697"/>
                    </a:lnTo>
                    <a:lnTo>
                      <a:pt x="539" y="698"/>
                    </a:lnTo>
                    <a:lnTo>
                      <a:pt x="539" y="699"/>
                    </a:lnTo>
                    <a:lnTo>
                      <a:pt x="543" y="699"/>
                    </a:lnTo>
                    <a:lnTo>
                      <a:pt x="545" y="701"/>
                    </a:lnTo>
                    <a:lnTo>
                      <a:pt x="543" y="703"/>
                    </a:lnTo>
                    <a:lnTo>
                      <a:pt x="544" y="704"/>
                    </a:lnTo>
                    <a:lnTo>
                      <a:pt x="547" y="704"/>
                    </a:lnTo>
                    <a:lnTo>
                      <a:pt x="547" y="701"/>
                    </a:lnTo>
                    <a:lnTo>
                      <a:pt x="549" y="697"/>
                    </a:lnTo>
                    <a:lnTo>
                      <a:pt x="554" y="697"/>
                    </a:lnTo>
                    <a:lnTo>
                      <a:pt x="558" y="700"/>
                    </a:lnTo>
                    <a:lnTo>
                      <a:pt x="559" y="700"/>
                    </a:lnTo>
                    <a:lnTo>
                      <a:pt x="559" y="697"/>
                    </a:lnTo>
                    <a:lnTo>
                      <a:pt x="569" y="695"/>
                    </a:lnTo>
                    <a:lnTo>
                      <a:pt x="570" y="693"/>
                    </a:lnTo>
                    <a:lnTo>
                      <a:pt x="572" y="692"/>
                    </a:lnTo>
                    <a:lnTo>
                      <a:pt x="575" y="695"/>
                    </a:lnTo>
                    <a:lnTo>
                      <a:pt x="576" y="693"/>
                    </a:lnTo>
                    <a:lnTo>
                      <a:pt x="578" y="692"/>
                    </a:lnTo>
                    <a:lnTo>
                      <a:pt x="578" y="687"/>
                    </a:lnTo>
                    <a:lnTo>
                      <a:pt x="573" y="686"/>
                    </a:lnTo>
                    <a:lnTo>
                      <a:pt x="581" y="680"/>
                    </a:lnTo>
                    <a:lnTo>
                      <a:pt x="583" y="673"/>
                    </a:lnTo>
                    <a:lnTo>
                      <a:pt x="585" y="674"/>
                    </a:lnTo>
                    <a:lnTo>
                      <a:pt x="592" y="674"/>
                    </a:lnTo>
                    <a:lnTo>
                      <a:pt x="594" y="672"/>
                    </a:lnTo>
                    <a:lnTo>
                      <a:pt x="595" y="669"/>
                    </a:lnTo>
                    <a:lnTo>
                      <a:pt x="595" y="666"/>
                    </a:lnTo>
                    <a:lnTo>
                      <a:pt x="600" y="664"/>
                    </a:lnTo>
                    <a:lnTo>
                      <a:pt x="604" y="663"/>
                    </a:lnTo>
                    <a:lnTo>
                      <a:pt x="607" y="665"/>
                    </a:lnTo>
                    <a:lnTo>
                      <a:pt x="608" y="663"/>
                    </a:lnTo>
                    <a:lnTo>
                      <a:pt x="608" y="659"/>
                    </a:lnTo>
                    <a:lnTo>
                      <a:pt x="613" y="656"/>
                    </a:lnTo>
                    <a:lnTo>
                      <a:pt x="614" y="653"/>
                    </a:lnTo>
                    <a:lnTo>
                      <a:pt x="617" y="653"/>
                    </a:lnTo>
                    <a:lnTo>
                      <a:pt x="618" y="655"/>
                    </a:lnTo>
                    <a:lnTo>
                      <a:pt x="619" y="654"/>
                    </a:lnTo>
                    <a:lnTo>
                      <a:pt x="620" y="651"/>
                    </a:lnTo>
                    <a:lnTo>
                      <a:pt x="624" y="650"/>
                    </a:lnTo>
                    <a:lnTo>
                      <a:pt x="626" y="648"/>
                    </a:lnTo>
                    <a:lnTo>
                      <a:pt x="627" y="649"/>
                    </a:lnTo>
                    <a:lnTo>
                      <a:pt x="630" y="646"/>
                    </a:lnTo>
                    <a:lnTo>
                      <a:pt x="630" y="642"/>
                    </a:lnTo>
                    <a:lnTo>
                      <a:pt x="630" y="637"/>
                    </a:lnTo>
                    <a:lnTo>
                      <a:pt x="633" y="636"/>
                    </a:lnTo>
                    <a:lnTo>
                      <a:pt x="634" y="631"/>
                    </a:lnTo>
                    <a:lnTo>
                      <a:pt x="637" y="630"/>
                    </a:lnTo>
                    <a:lnTo>
                      <a:pt x="640" y="626"/>
                    </a:lnTo>
                    <a:lnTo>
                      <a:pt x="639" y="625"/>
                    </a:lnTo>
                    <a:lnTo>
                      <a:pt x="642" y="625"/>
                    </a:lnTo>
                    <a:lnTo>
                      <a:pt x="643" y="623"/>
                    </a:lnTo>
                    <a:lnTo>
                      <a:pt x="643" y="621"/>
                    </a:lnTo>
                    <a:lnTo>
                      <a:pt x="640" y="617"/>
                    </a:lnTo>
                    <a:lnTo>
                      <a:pt x="641" y="614"/>
                    </a:lnTo>
                    <a:lnTo>
                      <a:pt x="638" y="612"/>
                    </a:lnTo>
                    <a:lnTo>
                      <a:pt x="636" y="615"/>
                    </a:lnTo>
                    <a:lnTo>
                      <a:pt x="629" y="613"/>
                    </a:lnTo>
                    <a:lnTo>
                      <a:pt x="622" y="614"/>
                    </a:lnTo>
                    <a:lnTo>
                      <a:pt x="619" y="614"/>
                    </a:lnTo>
                    <a:lnTo>
                      <a:pt x="617" y="610"/>
                    </a:lnTo>
                    <a:lnTo>
                      <a:pt x="614" y="610"/>
                    </a:lnTo>
                    <a:lnTo>
                      <a:pt x="612" y="608"/>
                    </a:lnTo>
                    <a:lnTo>
                      <a:pt x="611" y="608"/>
                    </a:lnTo>
                    <a:lnTo>
                      <a:pt x="603" y="605"/>
                    </a:lnTo>
                    <a:lnTo>
                      <a:pt x="601" y="600"/>
                    </a:lnTo>
                    <a:lnTo>
                      <a:pt x="596" y="594"/>
                    </a:lnTo>
                    <a:lnTo>
                      <a:pt x="598" y="590"/>
                    </a:lnTo>
                    <a:lnTo>
                      <a:pt x="597" y="588"/>
                    </a:lnTo>
                    <a:lnTo>
                      <a:pt x="599" y="587"/>
                    </a:lnTo>
                    <a:lnTo>
                      <a:pt x="597" y="584"/>
                    </a:lnTo>
                    <a:lnTo>
                      <a:pt x="595" y="580"/>
                    </a:lnTo>
                    <a:lnTo>
                      <a:pt x="597" y="578"/>
                    </a:lnTo>
                    <a:lnTo>
                      <a:pt x="599" y="577"/>
                    </a:lnTo>
                    <a:lnTo>
                      <a:pt x="600" y="573"/>
                    </a:lnTo>
                    <a:lnTo>
                      <a:pt x="601" y="569"/>
                    </a:lnTo>
                    <a:lnTo>
                      <a:pt x="603" y="566"/>
                    </a:lnTo>
                    <a:lnTo>
                      <a:pt x="606" y="566"/>
                    </a:lnTo>
                    <a:lnTo>
                      <a:pt x="609" y="568"/>
                    </a:lnTo>
                    <a:lnTo>
                      <a:pt x="610" y="566"/>
                    </a:lnTo>
                    <a:lnTo>
                      <a:pt x="606" y="562"/>
                    </a:lnTo>
                    <a:lnTo>
                      <a:pt x="606" y="557"/>
                    </a:lnTo>
                    <a:lnTo>
                      <a:pt x="606" y="555"/>
                    </a:lnTo>
                    <a:lnTo>
                      <a:pt x="603" y="553"/>
                    </a:lnTo>
                    <a:lnTo>
                      <a:pt x="596" y="551"/>
                    </a:lnTo>
                    <a:lnTo>
                      <a:pt x="593" y="548"/>
                    </a:lnTo>
                    <a:lnTo>
                      <a:pt x="591" y="543"/>
                    </a:lnTo>
                    <a:lnTo>
                      <a:pt x="592" y="538"/>
                    </a:lnTo>
                    <a:lnTo>
                      <a:pt x="588" y="537"/>
                    </a:lnTo>
                    <a:lnTo>
                      <a:pt x="588" y="533"/>
                    </a:lnTo>
                    <a:lnTo>
                      <a:pt x="586" y="529"/>
                    </a:lnTo>
                  </a:path>
                </a:pathLst>
              </a:custGeom>
              <a:pattFill prst="pct25">
                <a:fgClr>
                  <a:srgbClr val="00CCCC"/>
                </a:fgClr>
                <a:bgClr>
                  <a:srgbClr val="CCFFCC"/>
                </a:bgClr>
              </a:pattFill>
              <a:ln w="9525" cap="rnd">
                <a:noFill/>
                <a:round/>
                <a:headEnd/>
                <a:tailEnd/>
              </a:ln>
            </p:spPr>
            <p:txBody>
              <a:bodyPr/>
              <a:lstStyle/>
              <a:p>
                <a:endParaRPr lang="da-DK" dirty="0"/>
              </a:p>
            </p:txBody>
          </p:sp>
          <p:sp>
            <p:nvSpPr>
              <p:cNvPr id="11395" name="Freeform 168"/>
              <p:cNvSpPr>
                <a:spLocks/>
              </p:cNvSpPr>
              <p:nvPr/>
            </p:nvSpPr>
            <p:spPr bwMode="auto">
              <a:xfrm>
                <a:off x="7242177" y="3841750"/>
                <a:ext cx="1022350" cy="949325"/>
              </a:xfrm>
              <a:custGeom>
                <a:avLst/>
                <a:gdLst>
                  <a:gd name="T0" fmla="*/ 2147483647 w 644"/>
                  <a:gd name="T1" fmla="*/ 2147483647 h 598"/>
                  <a:gd name="T2" fmla="*/ 2147483647 w 644"/>
                  <a:gd name="T3" fmla="*/ 0 h 598"/>
                  <a:gd name="T4" fmla="*/ 2147483647 w 644"/>
                  <a:gd name="T5" fmla="*/ 2147483647 h 598"/>
                  <a:gd name="T6" fmla="*/ 2147483647 w 644"/>
                  <a:gd name="T7" fmla="*/ 2147483647 h 598"/>
                  <a:gd name="T8" fmla="*/ 2147483647 w 644"/>
                  <a:gd name="T9" fmla="*/ 2147483647 h 598"/>
                  <a:gd name="T10" fmla="*/ 2147483647 w 644"/>
                  <a:gd name="T11" fmla="*/ 2147483647 h 598"/>
                  <a:gd name="T12" fmla="*/ 2147483647 w 644"/>
                  <a:gd name="T13" fmla="*/ 2147483647 h 598"/>
                  <a:gd name="T14" fmla="*/ 2147483647 w 644"/>
                  <a:gd name="T15" fmla="*/ 2147483647 h 598"/>
                  <a:gd name="T16" fmla="*/ 2147483647 w 644"/>
                  <a:gd name="T17" fmla="*/ 2147483647 h 598"/>
                  <a:gd name="T18" fmla="*/ 2147483647 w 644"/>
                  <a:gd name="T19" fmla="*/ 2147483647 h 598"/>
                  <a:gd name="T20" fmla="*/ 2147483647 w 644"/>
                  <a:gd name="T21" fmla="*/ 2147483647 h 598"/>
                  <a:gd name="T22" fmla="*/ 2147483647 w 644"/>
                  <a:gd name="T23" fmla="*/ 2147483647 h 598"/>
                  <a:gd name="T24" fmla="*/ 2147483647 w 644"/>
                  <a:gd name="T25" fmla="*/ 2147483647 h 598"/>
                  <a:gd name="T26" fmla="*/ 2147483647 w 644"/>
                  <a:gd name="T27" fmla="*/ 2147483647 h 598"/>
                  <a:gd name="T28" fmla="*/ 2147483647 w 644"/>
                  <a:gd name="T29" fmla="*/ 2147483647 h 598"/>
                  <a:gd name="T30" fmla="*/ 2147483647 w 644"/>
                  <a:gd name="T31" fmla="*/ 2147483647 h 598"/>
                  <a:gd name="T32" fmla="*/ 2147483647 w 644"/>
                  <a:gd name="T33" fmla="*/ 2147483647 h 598"/>
                  <a:gd name="T34" fmla="*/ 2147483647 w 644"/>
                  <a:gd name="T35" fmla="*/ 2147483647 h 598"/>
                  <a:gd name="T36" fmla="*/ 2147483647 w 644"/>
                  <a:gd name="T37" fmla="*/ 2147483647 h 598"/>
                  <a:gd name="T38" fmla="*/ 2147483647 w 644"/>
                  <a:gd name="T39" fmla="*/ 2147483647 h 598"/>
                  <a:gd name="T40" fmla="*/ 2147483647 w 644"/>
                  <a:gd name="T41" fmla="*/ 2147483647 h 598"/>
                  <a:gd name="T42" fmla="*/ 2147483647 w 644"/>
                  <a:gd name="T43" fmla="*/ 2147483647 h 598"/>
                  <a:gd name="T44" fmla="*/ 2147483647 w 644"/>
                  <a:gd name="T45" fmla="*/ 2147483647 h 598"/>
                  <a:gd name="T46" fmla="*/ 2147483647 w 644"/>
                  <a:gd name="T47" fmla="*/ 2147483647 h 598"/>
                  <a:gd name="T48" fmla="*/ 2147483647 w 644"/>
                  <a:gd name="T49" fmla="*/ 2147483647 h 598"/>
                  <a:gd name="T50" fmla="*/ 2147483647 w 644"/>
                  <a:gd name="T51" fmla="*/ 2147483647 h 598"/>
                  <a:gd name="T52" fmla="*/ 2147483647 w 644"/>
                  <a:gd name="T53" fmla="*/ 2147483647 h 598"/>
                  <a:gd name="T54" fmla="*/ 2147483647 w 644"/>
                  <a:gd name="T55" fmla="*/ 2147483647 h 598"/>
                  <a:gd name="T56" fmla="*/ 2147483647 w 644"/>
                  <a:gd name="T57" fmla="*/ 2147483647 h 598"/>
                  <a:gd name="T58" fmla="*/ 2147483647 w 644"/>
                  <a:gd name="T59" fmla="*/ 2147483647 h 598"/>
                  <a:gd name="T60" fmla="*/ 2147483647 w 644"/>
                  <a:gd name="T61" fmla="*/ 2147483647 h 598"/>
                  <a:gd name="T62" fmla="*/ 2147483647 w 644"/>
                  <a:gd name="T63" fmla="*/ 2147483647 h 598"/>
                  <a:gd name="T64" fmla="*/ 2147483647 w 644"/>
                  <a:gd name="T65" fmla="*/ 2147483647 h 598"/>
                  <a:gd name="T66" fmla="*/ 2147483647 w 644"/>
                  <a:gd name="T67" fmla="*/ 2147483647 h 598"/>
                  <a:gd name="T68" fmla="*/ 2147483647 w 644"/>
                  <a:gd name="T69" fmla="*/ 2147483647 h 598"/>
                  <a:gd name="T70" fmla="*/ 2147483647 w 644"/>
                  <a:gd name="T71" fmla="*/ 2147483647 h 598"/>
                  <a:gd name="T72" fmla="*/ 2147483647 w 644"/>
                  <a:gd name="T73" fmla="*/ 2147483647 h 598"/>
                  <a:gd name="T74" fmla="*/ 2147483647 w 644"/>
                  <a:gd name="T75" fmla="*/ 2147483647 h 598"/>
                  <a:gd name="T76" fmla="*/ 2147483647 w 644"/>
                  <a:gd name="T77" fmla="*/ 2147483647 h 598"/>
                  <a:gd name="T78" fmla="*/ 2147483647 w 644"/>
                  <a:gd name="T79" fmla="*/ 2147483647 h 598"/>
                  <a:gd name="T80" fmla="*/ 2147483647 w 644"/>
                  <a:gd name="T81" fmla="*/ 2147483647 h 598"/>
                  <a:gd name="T82" fmla="*/ 2147483647 w 644"/>
                  <a:gd name="T83" fmla="*/ 2147483647 h 598"/>
                  <a:gd name="T84" fmla="*/ 2147483647 w 644"/>
                  <a:gd name="T85" fmla="*/ 2147483647 h 598"/>
                  <a:gd name="T86" fmla="*/ 2147483647 w 644"/>
                  <a:gd name="T87" fmla="*/ 2147483647 h 598"/>
                  <a:gd name="T88" fmla="*/ 2147483647 w 644"/>
                  <a:gd name="T89" fmla="*/ 2147483647 h 598"/>
                  <a:gd name="T90" fmla="*/ 2147483647 w 644"/>
                  <a:gd name="T91" fmla="*/ 2147483647 h 598"/>
                  <a:gd name="T92" fmla="*/ 2147483647 w 644"/>
                  <a:gd name="T93" fmla="*/ 2147483647 h 598"/>
                  <a:gd name="T94" fmla="*/ 2147483647 w 644"/>
                  <a:gd name="T95" fmla="*/ 2147483647 h 598"/>
                  <a:gd name="T96" fmla="*/ 2147483647 w 644"/>
                  <a:gd name="T97" fmla="*/ 2147483647 h 598"/>
                  <a:gd name="T98" fmla="*/ 2147483647 w 644"/>
                  <a:gd name="T99" fmla="*/ 2147483647 h 598"/>
                  <a:gd name="T100" fmla="*/ 2147483647 w 644"/>
                  <a:gd name="T101" fmla="*/ 2147483647 h 598"/>
                  <a:gd name="T102" fmla="*/ 2147483647 w 644"/>
                  <a:gd name="T103" fmla="*/ 2147483647 h 598"/>
                  <a:gd name="T104" fmla="*/ 2147483647 w 644"/>
                  <a:gd name="T105" fmla="*/ 2147483647 h 598"/>
                  <a:gd name="T106" fmla="*/ 2147483647 w 644"/>
                  <a:gd name="T107" fmla="*/ 2147483647 h 598"/>
                  <a:gd name="T108" fmla="*/ 2147483647 w 644"/>
                  <a:gd name="T109" fmla="*/ 2147483647 h 598"/>
                  <a:gd name="T110" fmla="*/ 2147483647 w 644"/>
                  <a:gd name="T111" fmla="*/ 2147483647 h 598"/>
                  <a:gd name="T112" fmla="*/ 2147483647 w 644"/>
                  <a:gd name="T113" fmla="*/ 2147483647 h 598"/>
                  <a:gd name="T114" fmla="*/ 2147483647 w 644"/>
                  <a:gd name="T115" fmla="*/ 2147483647 h 598"/>
                  <a:gd name="T116" fmla="*/ 2147483647 w 644"/>
                  <a:gd name="T117" fmla="*/ 2147483647 h 59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44"/>
                  <a:gd name="T178" fmla="*/ 0 h 598"/>
                  <a:gd name="T179" fmla="*/ 644 w 644"/>
                  <a:gd name="T180" fmla="*/ 598 h 59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44" h="598">
                    <a:moveTo>
                      <a:pt x="136" y="29"/>
                    </a:moveTo>
                    <a:lnTo>
                      <a:pt x="136" y="24"/>
                    </a:lnTo>
                    <a:lnTo>
                      <a:pt x="131" y="27"/>
                    </a:lnTo>
                    <a:lnTo>
                      <a:pt x="128" y="26"/>
                    </a:lnTo>
                    <a:lnTo>
                      <a:pt x="126" y="29"/>
                    </a:lnTo>
                    <a:lnTo>
                      <a:pt x="123" y="29"/>
                    </a:lnTo>
                    <a:lnTo>
                      <a:pt x="116" y="35"/>
                    </a:lnTo>
                    <a:lnTo>
                      <a:pt x="113" y="34"/>
                    </a:lnTo>
                    <a:lnTo>
                      <a:pt x="113" y="31"/>
                    </a:lnTo>
                    <a:lnTo>
                      <a:pt x="109" y="27"/>
                    </a:lnTo>
                    <a:lnTo>
                      <a:pt x="109" y="22"/>
                    </a:lnTo>
                    <a:lnTo>
                      <a:pt x="106" y="17"/>
                    </a:lnTo>
                    <a:lnTo>
                      <a:pt x="105" y="11"/>
                    </a:lnTo>
                    <a:lnTo>
                      <a:pt x="100" y="9"/>
                    </a:lnTo>
                    <a:lnTo>
                      <a:pt x="101" y="8"/>
                    </a:lnTo>
                    <a:lnTo>
                      <a:pt x="101" y="6"/>
                    </a:lnTo>
                    <a:lnTo>
                      <a:pt x="99" y="6"/>
                    </a:lnTo>
                    <a:lnTo>
                      <a:pt x="97" y="8"/>
                    </a:lnTo>
                    <a:lnTo>
                      <a:pt x="97" y="5"/>
                    </a:lnTo>
                    <a:lnTo>
                      <a:pt x="100" y="0"/>
                    </a:lnTo>
                    <a:lnTo>
                      <a:pt x="93" y="3"/>
                    </a:lnTo>
                    <a:lnTo>
                      <a:pt x="91" y="5"/>
                    </a:lnTo>
                    <a:lnTo>
                      <a:pt x="92" y="1"/>
                    </a:lnTo>
                    <a:lnTo>
                      <a:pt x="90" y="0"/>
                    </a:lnTo>
                    <a:lnTo>
                      <a:pt x="89" y="3"/>
                    </a:lnTo>
                    <a:lnTo>
                      <a:pt x="84" y="3"/>
                    </a:lnTo>
                    <a:lnTo>
                      <a:pt x="82" y="5"/>
                    </a:lnTo>
                    <a:lnTo>
                      <a:pt x="77" y="0"/>
                    </a:lnTo>
                    <a:lnTo>
                      <a:pt x="74" y="4"/>
                    </a:lnTo>
                    <a:lnTo>
                      <a:pt x="73" y="8"/>
                    </a:lnTo>
                    <a:lnTo>
                      <a:pt x="72" y="9"/>
                    </a:lnTo>
                    <a:lnTo>
                      <a:pt x="71" y="12"/>
                    </a:lnTo>
                    <a:lnTo>
                      <a:pt x="66" y="11"/>
                    </a:lnTo>
                    <a:lnTo>
                      <a:pt x="63" y="10"/>
                    </a:lnTo>
                    <a:lnTo>
                      <a:pt x="60" y="8"/>
                    </a:lnTo>
                    <a:lnTo>
                      <a:pt x="57" y="7"/>
                    </a:lnTo>
                    <a:lnTo>
                      <a:pt x="54" y="13"/>
                    </a:lnTo>
                    <a:lnTo>
                      <a:pt x="53" y="11"/>
                    </a:lnTo>
                    <a:lnTo>
                      <a:pt x="50" y="11"/>
                    </a:lnTo>
                    <a:lnTo>
                      <a:pt x="50" y="6"/>
                    </a:lnTo>
                    <a:lnTo>
                      <a:pt x="48" y="5"/>
                    </a:lnTo>
                    <a:lnTo>
                      <a:pt x="45" y="7"/>
                    </a:lnTo>
                    <a:lnTo>
                      <a:pt x="44" y="6"/>
                    </a:lnTo>
                    <a:lnTo>
                      <a:pt x="39" y="6"/>
                    </a:lnTo>
                    <a:lnTo>
                      <a:pt x="36" y="8"/>
                    </a:lnTo>
                    <a:lnTo>
                      <a:pt x="32" y="9"/>
                    </a:lnTo>
                    <a:lnTo>
                      <a:pt x="33" y="7"/>
                    </a:lnTo>
                    <a:lnTo>
                      <a:pt x="30" y="6"/>
                    </a:lnTo>
                    <a:lnTo>
                      <a:pt x="21" y="9"/>
                    </a:lnTo>
                    <a:lnTo>
                      <a:pt x="20" y="8"/>
                    </a:lnTo>
                    <a:lnTo>
                      <a:pt x="18" y="9"/>
                    </a:lnTo>
                    <a:lnTo>
                      <a:pt x="19" y="11"/>
                    </a:lnTo>
                    <a:lnTo>
                      <a:pt x="16" y="10"/>
                    </a:lnTo>
                    <a:lnTo>
                      <a:pt x="16" y="13"/>
                    </a:lnTo>
                    <a:lnTo>
                      <a:pt x="10" y="11"/>
                    </a:lnTo>
                    <a:lnTo>
                      <a:pt x="6" y="13"/>
                    </a:lnTo>
                    <a:lnTo>
                      <a:pt x="5" y="17"/>
                    </a:lnTo>
                    <a:lnTo>
                      <a:pt x="6" y="18"/>
                    </a:lnTo>
                    <a:lnTo>
                      <a:pt x="6" y="19"/>
                    </a:lnTo>
                    <a:lnTo>
                      <a:pt x="4" y="21"/>
                    </a:lnTo>
                    <a:lnTo>
                      <a:pt x="3" y="23"/>
                    </a:lnTo>
                    <a:lnTo>
                      <a:pt x="4" y="26"/>
                    </a:lnTo>
                    <a:lnTo>
                      <a:pt x="2" y="31"/>
                    </a:lnTo>
                    <a:lnTo>
                      <a:pt x="5" y="31"/>
                    </a:lnTo>
                    <a:lnTo>
                      <a:pt x="7" y="29"/>
                    </a:lnTo>
                    <a:lnTo>
                      <a:pt x="9" y="31"/>
                    </a:lnTo>
                    <a:lnTo>
                      <a:pt x="12" y="30"/>
                    </a:lnTo>
                    <a:lnTo>
                      <a:pt x="14" y="29"/>
                    </a:lnTo>
                    <a:lnTo>
                      <a:pt x="16" y="31"/>
                    </a:lnTo>
                    <a:lnTo>
                      <a:pt x="20" y="29"/>
                    </a:lnTo>
                    <a:lnTo>
                      <a:pt x="27" y="28"/>
                    </a:lnTo>
                    <a:lnTo>
                      <a:pt x="27" y="29"/>
                    </a:lnTo>
                    <a:lnTo>
                      <a:pt x="20" y="31"/>
                    </a:lnTo>
                    <a:lnTo>
                      <a:pt x="19" y="34"/>
                    </a:lnTo>
                    <a:lnTo>
                      <a:pt x="23" y="35"/>
                    </a:lnTo>
                    <a:lnTo>
                      <a:pt x="24" y="33"/>
                    </a:lnTo>
                    <a:lnTo>
                      <a:pt x="28" y="34"/>
                    </a:lnTo>
                    <a:lnTo>
                      <a:pt x="26" y="35"/>
                    </a:lnTo>
                    <a:lnTo>
                      <a:pt x="28" y="36"/>
                    </a:lnTo>
                    <a:lnTo>
                      <a:pt x="30" y="39"/>
                    </a:lnTo>
                    <a:lnTo>
                      <a:pt x="28" y="40"/>
                    </a:lnTo>
                    <a:lnTo>
                      <a:pt x="26" y="39"/>
                    </a:lnTo>
                    <a:lnTo>
                      <a:pt x="22" y="40"/>
                    </a:lnTo>
                    <a:lnTo>
                      <a:pt x="19" y="37"/>
                    </a:lnTo>
                    <a:lnTo>
                      <a:pt x="16" y="37"/>
                    </a:lnTo>
                    <a:lnTo>
                      <a:pt x="14" y="34"/>
                    </a:lnTo>
                    <a:lnTo>
                      <a:pt x="12" y="35"/>
                    </a:lnTo>
                    <a:lnTo>
                      <a:pt x="12" y="36"/>
                    </a:lnTo>
                    <a:lnTo>
                      <a:pt x="10" y="37"/>
                    </a:lnTo>
                    <a:lnTo>
                      <a:pt x="10" y="38"/>
                    </a:lnTo>
                    <a:lnTo>
                      <a:pt x="12" y="39"/>
                    </a:lnTo>
                    <a:lnTo>
                      <a:pt x="12" y="41"/>
                    </a:lnTo>
                    <a:lnTo>
                      <a:pt x="12" y="46"/>
                    </a:lnTo>
                    <a:lnTo>
                      <a:pt x="16" y="41"/>
                    </a:lnTo>
                    <a:lnTo>
                      <a:pt x="24" y="46"/>
                    </a:lnTo>
                    <a:lnTo>
                      <a:pt x="24" y="51"/>
                    </a:lnTo>
                    <a:lnTo>
                      <a:pt x="24" y="53"/>
                    </a:lnTo>
                    <a:lnTo>
                      <a:pt x="20" y="53"/>
                    </a:lnTo>
                    <a:lnTo>
                      <a:pt x="2" y="54"/>
                    </a:lnTo>
                    <a:lnTo>
                      <a:pt x="0" y="57"/>
                    </a:lnTo>
                    <a:lnTo>
                      <a:pt x="7" y="60"/>
                    </a:lnTo>
                    <a:lnTo>
                      <a:pt x="10" y="59"/>
                    </a:lnTo>
                    <a:lnTo>
                      <a:pt x="15" y="66"/>
                    </a:lnTo>
                    <a:lnTo>
                      <a:pt x="17" y="71"/>
                    </a:lnTo>
                    <a:lnTo>
                      <a:pt x="17" y="76"/>
                    </a:lnTo>
                    <a:lnTo>
                      <a:pt x="15" y="77"/>
                    </a:lnTo>
                    <a:lnTo>
                      <a:pt x="15" y="79"/>
                    </a:lnTo>
                    <a:lnTo>
                      <a:pt x="23" y="81"/>
                    </a:lnTo>
                    <a:lnTo>
                      <a:pt x="26" y="77"/>
                    </a:lnTo>
                    <a:lnTo>
                      <a:pt x="26" y="72"/>
                    </a:lnTo>
                    <a:lnTo>
                      <a:pt x="28" y="77"/>
                    </a:lnTo>
                    <a:lnTo>
                      <a:pt x="30" y="77"/>
                    </a:lnTo>
                    <a:lnTo>
                      <a:pt x="30" y="71"/>
                    </a:lnTo>
                    <a:lnTo>
                      <a:pt x="33" y="67"/>
                    </a:lnTo>
                    <a:lnTo>
                      <a:pt x="32" y="71"/>
                    </a:lnTo>
                    <a:lnTo>
                      <a:pt x="33" y="77"/>
                    </a:lnTo>
                    <a:lnTo>
                      <a:pt x="36" y="78"/>
                    </a:lnTo>
                    <a:lnTo>
                      <a:pt x="36" y="76"/>
                    </a:lnTo>
                    <a:lnTo>
                      <a:pt x="38" y="75"/>
                    </a:lnTo>
                    <a:lnTo>
                      <a:pt x="42" y="83"/>
                    </a:lnTo>
                    <a:lnTo>
                      <a:pt x="47" y="85"/>
                    </a:lnTo>
                    <a:lnTo>
                      <a:pt x="48" y="82"/>
                    </a:lnTo>
                    <a:lnTo>
                      <a:pt x="48" y="84"/>
                    </a:lnTo>
                    <a:lnTo>
                      <a:pt x="51" y="83"/>
                    </a:lnTo>
                    <a:lnTo>
                      <a:pt x="50" y="85"/>
                    </a:lnTo>
                    <a:lnTo>
                      <a:pt x="52" y="88"/>
                    </a:lnTo>
                    <a:lnTo>
                      <a:pt x="53" y="87"/>
                    </a:lnTo>
                    <a:lnTo>
                      <a:pt x="58" y="89"/>
                    </a:lnTo>
                    <a:lnTo>
                      <a:pt x="60" y="93"/>
                    </a:lnTo>
                    <a:lnTo>
                      <a:pt x="62" y="96"/>
                    </a:lnTo>
                    <a:lnTo>
                      <a:pt x="66" y="96"/>
                    </a:lnTo>
                    <a:lnTo>
                      <a:pt x="66" y="93"/>
                    </a:lnTo>
                    <a:lnTo>
                      <a:pt x="71" y="91"/>
                    </a:lnTo>
                    <a:lnTo>
                      <a:pt x="72" y="91"/>
                    </a:lnTo>
                    <a:lnTo>
                      <a:pt x="71" y="94"/>
                    </a:lnTo>
                    <a:lnTo>
                      <a:pt x="67" y="98"/>
                    </a:lnTo>
                    <a:lnTo>
                      <a:pt x="70" y="100"/>
                    </a:lnTo>
                    <a:lnTo>
                      <a:pt x="72" y="102"/>
                    </a:lnTo>
                    <a:lnTo>
                      <a:pt x="73" y="100"/>
                    </a:lnTo>
                    <a:lnTo>
                      <a:pt x="77" y="96"/>
                    </a:lnTo>
                    <a:lnTo>
                      <a:pt x="78" y="99"/>
                    </a:lnTo>
                    <a:lnTo>
                      <a:pt x="76" y="101"/>
                    </a:lnTo>
                    <a:lnTo>
                      <a:pt x="75" y="105"/>
                    </a:lnTo>
                    <a:lnTo>
                      <a:pt x="77" y="107"/>
                    </a:lnTo>
                    <a:lnTo>
                      <a:pt x="75" y="116"/>
                    </a:lnTo>
                    <a:lnTo>
                      <a:pt x="76" y="118"/>
                    </a:lnTo>
                    <a:lnTo>
                      <a:pt x="78" y="118"/>
                    </a:lnTo>
                    <a:lnTo>
                      <a:pt x="77" y="114"/>
                    </a:lnTo>
                    <a:lnTo>
                      <a:pt x="78" y="110"/>
                    </a:lnTo>
                    <a:lnTo>
                      <a:pt x="82" y="111"/>
                    </a:lnTo>
                    <a:lnTo>
                      <a:pt x="85" y="113"/>
                    </a:lnTo>
                    <a:lnTo>
                      <a:pt x="86" y="112"/>
                    </a:lnTo>
                    <a:lnTo>
                      <a:pt x="84" y="107"/>
                    </a:lnTo>
                    <a:lnTo>
                      <a:pt x="86" y="107"/>
                    </a:lnTo>
                    <a:lnTo>
                      <a:pt x="89" y="111"/>
                    </a:lnTo>
                    <a:lnTo>
                      <a:pt x="91" y="111"/>
                    </a:lnTo>
                    <a:lnTo>
                      <a:pt x="91" y="108"/>
                    </a:lnTo>
                    <a:lnTo>
                      <a:pt x="94" y="109"/>
                    </a:lnTo>
                    <a:lnTo>
                      <a:pt x="97" y="108"/>
                    </a:lnTo>
                    <a:lnTo>
                      <a:pt x="97" y="111"/>
                    </a:lnTo>
                    <a:lnTo>
                      <a:pt x="99" y="111"/>
                    </a:lnTo>
                    <a:lnTo>
                      <a:pt x="101" y="110"/>
                    </a:lnTo>
                    <a:lnTo>
                      <a:pt x="101" y="112"/>
                    </a:lnTo>
                    <a:lnTo>
                      <a:pt x="100" y="113"/>
                    </a:lnTo>
                    <a:lnTo>
                      <a:pt x="98" y="113"/>
                    </a:lnTo>
                    <a:lnTo>
                      <a:pt x="98" y="116"/>
                    </a:lnTo>
                    <a:lnTo>
                      <a:pt x="96" y="116"/>
                    </a:lnTo>
                    <a:lnTo>
                      <a:pt x="89" y="114"/>
                    </a:lnTo>
                    <a:lnTo>
                      <a:pt x="88" y="116"/>
                    </a:lnTo>
                    <a:lnTo>
                      <a:pt x="91" y="117"/>
                    </a:lnTo>
                    <a:lnTo>
                      <a:pt x="92" y="121"/>
                    </a:lnTo>
                    <a:lnTo>
                      <a:pt x="95" y="119"/>
                    </a:lnTo>
                    <a:lnTo>
                      <a:pt x="96" y="119"/>
                    </a:lnTo>
                    <a:lnTo>
                      <a:pt x="99" y="121"/>
                    </a:lnTo>
                    <a:lnTo>
                      <a:pt x="101" y="119"/>
                    </a:lnTo>
                    <a:lnTo>
                      <a:pt x="102" y="119"/>
                    </a:lnTo>
                    <a:lnTo>
                      <a:pt x="102" y="121"/>
                    </a:lnTo>
                    <a:lnTo>
                      <a:pt x="109" y="119"/>
                    </a:lnTo>
                    <a:lnTo>
                      <a:pt x="116" y="122"/>
                    </a:lnTo>
                    <a:lnTo>
                      <a:pt x="113" y="124"/>
                    </a:lnTo>
                    <a:lnTo>
                      <a:pt x="109" y="124"/>
                    </a:lnTo>
                    <a:lnTo>
                      <a:pt x="108" y="125"/>
                    </a:lnTo>
                    <a:lnTo>
                      <a:pt x="112" y="127"/>
                    </a:lnTo>
                    <a:lnTo>
                      <a:pt x="110" y="130"/>
                    </a:lnTo>
                    <a:lnTo>
                      <a:pt x="105" y="131"/>
                    </a:lnTo>
                    <a:lnTo>
                      <a:pt x="105" y="132"/>
                    </a:lnTo>
                    <a:lnTo>
                      <a:pt x="106" y="133"/>
                    </a:lnTo>
                    <a:lnTo>
                      <a:pt x="108" y="139"/>
                    </a:lnTo>
                    <a:lnTo>
                      <a:pt x="105" y="139"/>
                    </a:lnTo>
                    <a:lnTo>
                      <a:pt x="107" y="142"/>
                    </a:lnTo>
                    <a:lnTo>
                      <a:pt x="109" y="143"/>
                    </a:lnTo>
                    <a:lnTo>
                      <a:pt x="112" y="142"/>
                    </a:lnTo>
                    <a:lnTo>
                      <a:pt x="113" y="144"/>
                    </a:lnTo>
                    <a:lnTo>
                      <a:pt x="116" y="146"/>
                    </a:lnTo>
                    <a:lnTo>
                      <a:pt x="119" y="144"/>
                    </a:lnTo>
                    <a:lnTo>
                      <a:pt x="124" y="141"/>
                    </a:lnTo>
                    <a:lnTo>
                      <a:pt x="134" y="142"/>
                    </a:lnTo>
                    <a:lnTo>
                      <a:pt x="139" y="145"/>
                    </a:lnTo>
                    <a:lnTo>
                      <a:pt x="139" y="148"/>
                    </a:lnTo>
                    <a:lnTo>
                      <a:pt x="133" y="145"/>
                    </a:lnTo>
                    <a:lnTo>
                      <a:pt x="128" y="144"/>
                    </a:lnTo>
                    <a:lnTo>
                      <a:pt x="124" y="145"/>
                    </a:lnTo>
                    <a:lnTo>
                      <a:pt x="123" y="147"/>
                    </a:lnTo>
                    <a:lnTo>
                      <a:pt x="123" y="149"/>
                    </a:lnTo>
                    <a:lnTo>
                      <a:pt x="123" y="152"/>
                    </a:lnTo>
                    <a:lnTo>
                      <a:pt x="121" y="154"/>
                    </a:lnTo>
                    <a:lnTo>
                      <a:pt x="119" y="154"/>
                    </a:lnTo>
                    <a:lnTo>
                      <a:pt x="118" y="155"/>
                    </a:lnTo>
                    <a:lnTo>
                      <a:pt x="121" y="158"/>
                    </a:lnTo>
                    <a:lnTo>
                      <a:pt x="126" y="159"/>
                    </a:lnTo>
                    <a:lnTo>
                      <a:pt x="129" y="167"/>
                    </a:lnTo>
                    <a:lnTo>
                      <a:pt x="127" y="170"/>
                    </a:lnTo>
                    <a:lnTo>
                      <a:pt x="126" y="172"/>
                    </a:lnTo>
                    <a:lnTo>
                      <a:pt x="123" y="174"/>
                    </a:lnTo>
                    <a:lnTo>
                      <a:pt x="121" y="177"/>
                    </a:lnTo>
                    <a:lnTo>
                      <a:pt x="119" y="178"/>
                    </a:lnTo>
                    <a:lnTo>
                      <a:pt x="119" y="184"/>
                    </a:lnTo>
                    <a:lnTo>
                      <a:pt x="123" y="188"/>
                    </a:lnTo>
                    <a:lnTo>
                      <a:pt x="126" y="191"/>
                    </a:lnTo>
                    <a:lnTo>
                      <a:pt x="125" y="195"/>
                    </a:lnTo>
                    <a:lnTo>
                      <a:pt x="127" y="196"/>
                    </a:lnTo>
                    <a:lnTo>
                      <a:pt x="131" y="202"/>
                    </a:lnTo>
                    <a:lnTo>
                      <a:pt x="131" y="208"/>
                    </a:lnTo>
                    <a:lnTo>
                      <a:pt x="132" y="214"/>
                    </a:lnTo>
                    <a:lnTo>
                      <a:pt x="135" y="214"/>
                    </a:lnTo>
                    <a:lnTo>
                      <a:pt x="135" y="216"/>
                    </a:lnTo>
                    <a:lnTo>
                      <a:pt x="139" y="219"/>
                    </a:lnTo>
                    <a:lnTo>
                      <a:pt x="141" y="219"/>
                    </a:lnTo>
                    <a:lnTo>
                      <a:pt x="142" y="221"/>
                    </a:lnTo>
                    <a:lnTo>
                      <a:pt x="140" y="221"/>
                    </a:lnTo>
                    <a:lnTo>
                      <a:pt x="142" y="222"/>
                    </a:lnTo>
                    <a:lnTo>
                      <a:pt x="147" y="224"/>
                    </a:lnTo>
                    <a:lnTo>
                      <a:pt x="149" y="229"/>
                    </a:lnTo>
                    <a:lnTo>
                      <a:pt x="155" y="231"/>
                    </a:lnTo>
                    <a:lnTo>
                      <a:pt x="158" y="234"/>
                    </a:lnTo>
                    <a:lnTo>
                      <a:pt x="158" y="233"/>
                    </a:lnTo>
                    <a:lnTo>
                      <a:pt x="162" y="237"/>
                    </a:lnTo>
                    <a:lnTo>
                      <a:pt x="162" y="235"/>
                    </a:lnTo>
                    <a:lnTo>
                      <a:pt x="163" y="234"/>
                    </a:lnTo>
                    <a:lnTo>
                      <a:pt x="167" y="234"/>
                    </a:lnTo>
                    <a:lnTo>
                      <a:pt x="167" y="238"/>
                    </a:lnTo>
                    <a:lnTo>
                      <a:pt x="165" y="240"/>
                    </a:lnTo>
                    <a:lnTo>
                      <a:pt x="161" y="242"/>
                    </a:lnTo>
                    <a:lnTo>
                      <a:pt x="160" y="247"/>
                    </a:lnTo>
                    <a:lnTo>
                      <a:pt x="163" y="248"/>
                    </a:lnTo>
                    <a:lnTo>
                      <a:pt x="167" y="257"/>
                    </a:lnTo>
                    <a:lnTo>
                      <a:pt x="167" y="261"/>
                    </a:lnTo>
                    <a:lnTo>
                      <a:pt x="163" y="261"/>
                    </a:lnTo>
                    <a:lnTo>
                      <a:pt x="166" y="265"/>
                    </a:lnTo>
                    <a:lnTo>
                      <a:pt x="164" y="266"/>
                    </a:lnTo>
                    <a:lnTo>
                      <a:pt x="165" y="267"/>
                    </a:lnTo>
                    <a:lnTo>
                      <a:pt x="162" y="273"/>
                    </a:lnTo>
                    <a:lnTo>
                      <a:pt x="159" y="273"/>
                    </a:lnTo>
                    <a:lnTo>
                      <a:pt x="159" y="276"/>
                    </a:lnTo>
                    <a:lnTo>
                      <a:pt x="161" y="278"/>
                    </a:lnTo>
                    <a:lnTo>
                      <a:pt x="165" y="282"/>
                    </a:lnTo>
                    <a:lnTo>
                      <a:pt x="163" y="282"/>
                    </a:lnTo>
                    <a:lnTo>
                      <a:pt x="161" y="279"/>
                    </a:lnTo>
                    <a:lnTo>
                      <a:pt x="159" y="278"/>
                    </a:lnTo>
                    <a:lnTo>
                      <a:pt x="154" y="279"/>
                    </a:lnTo>
                    <a:lnTo>
                      <a:pt x="154" y="288"/>
                    </a:lnTo>
                    <a:lnTo>
                      <a:pt x="158" y="291"/>
                    </a:lnTo>
                    <a:lnTo>
                      <a:pt x="164" y="295"/>
                    </a:lnTo>
                    <a:lnTo>
                      <a:pt x="166" y="298"/>
                    </a:lnTo>
                    <a:lnTo>
                      <a:pt x="171" y="303"/>
                    </a:lnTo>
                    <a:lnTo>
                      <a:pt x="174" y="309"/>
                    </a:lnTo>
                    <a:lnTo>
                      <a:pt x="177" y="315"/>
                    </a:lnTo>
                    <a:lnTo>
                      <a:pt x="177" y="322"/>
                    </a:lnTo>
                    <a:lnTo>
                      <a:pt x="178" y="343"/>
                    </a:lnTo>
                    <a:lnTo>
                      <a:pt x="179" y="345"/>
                    </a:lnTo>
                    <a:lnTo>
                      <a:pt x="183" y="347"/>
                    </a:lnTo>
                    <a:lnTo>
                      <a:pt x="185" y="351"/>
                    </a:lnTo>
                    <a:lnTo>
                      <a:pt x="181" y="350"/>
                    </a:lnTo>
                    <a:lnTo>
                      <a:pt x="177" y="348"/>
                    </a:lnTo>
                    <a:lnTo>
                      <a:pt x="174" y="341"/>
                    </a:lnTo>
                    <a:lnTo>
                      <a:pt x="173" y="338"/>
                    </a:lnTo>
                    <a:lnTo>
                      <a:pt x="172" y="320"/>
                    </a:lnTo>
                    <a:lnTo>
                      <a:pt x="171" y="317"/>
                    </a:lnTo>
                    <a:lnTo>
                      <a:pt x="167" y="312"/>
                    </a:lnTo>
                    <a:lnTo>
                      <a:pt x="166" y="309"/>
                    </a:lnTo>
                    <a:lnTo>
                      <a:pt x="160" y="302"/>
                    </a:lnTo>
                    <a:lnTo>
                      <a:pt x="160" y="298"/>
                    </a:lnTo>
                    <a:lnTo>
                      <a:pt x="156" y="301"/>
                    </a:lnTo>
                    <a:lnTo>
                      <a:pt x="149" y="333"/>
                    </a:lnTo>
                    <a:lnTo>
                      <a:pt x="136" y="374"/>
                    </a:lnTo>
                    <a:lnTo>
                      <a:pt x="137" y="375"/>
                    </a:lnTo>
                    <a:lnTo>
                      <a:pt x="138" y="374"/>
                    </a:lnTo>
                    <a:lnTo>
                      <a:pt x="138" y="372"/>
                    </a:lnTo>
                    <a:lnTo>
                      <a:pt x="140" y="370"/>
                    </a:lnTo>
                    <a:lnTo>
                      <a:pt x="143" y="367"/>
                    </a:lnTo>
                    <a:lnTo>
                      <a:pt x="143" y="366"/>
                    </a:lnTo>
                    <a:lnTo>
                      <a:pt x="145" y="365"/>
                    </a:lnTo>
                    <a:lnTo>
                      <a:pt x="149" y="371"/>
                    </a:lnTo>
                    <a:lnTo>
                      <a:pt x="150" y="374"/>
                    </a:lnTo>
                    <a:lnTo>
                      <a:pt x="147" y="375"/>
                    </a:lnTo>
                    <a:lnTo>
                      <a:pt x="143" y="375"/>
                    </a:lnTo>
                    <a:lnTo>
                      <a:pt x="143" y="374"/>
                    </a:lnTo>
                    <a:lnTo>
                      <a:pt x="140" y="375"/>
                    </a:lnTo>
                    <a:lnTo>
                      <a:pt x="139" y="378"/>
                    </a:lnTo>
                    <a:lnTo>
                      <a:pt x="136" y="383"/>
                    </a:lnTo>
                    <a:lnTo>
                      <a:pt x="135" y="390"/>
                    </a:lnTo>
                    <a:lnTo>
                      <a:pt x="128" y="410"/>
                    </a:lnTo>
                    <a:lnTo>
                      <a:pt x="123" y="427"/>
                    </a:lnTo>
                    <a:lnTo>
                      <a:pt x="113" y="451"/>
                    </a:lnTo>
                    <a:lnTo>
                      <a:pt x="111" y="459"/>
                    </a:lnTo>
                    <a:lnTo>
                      <a:pt x="107" y="465"/>
                    </a:lnTo>
                    <a:lnTo>
                      <a:pt x="103" y="469"/>
                    </a:lnTo>
                    <a:lnTo>
                      <a:pt x="101" y="470"/>
                    </a:lnTo>
                    <a:lnTo>
                      <a:pt x="97" y="473"/>
                    </a:lnTo>
                    <a:lnTo>
                      <a:pt x="96" y="475"/>
                    </a:lnTo>
                    <a:lnTo>
                      <a:pt x="95" y="475"/>
                    </a:lnTo>
                    <a:lnTo>
                      <a:pt x="90" y="475"/>
                    </a:lnTo>
                    <a:lnTo>
                      <a:pt x="90" y="476"/>
                    </a:lnTo>
                    <a:lnTo>
                      <a:pt x="89" y="476"/>
                    </a:lnTo>
                    <a:lnTo>
                      <a:pt x="89" y="477"/>
                    </a:lnTo>
                    <a:lnTo>
                      <a:pt x="91" y="479"/>
                    </a:lnTo>
                    <a:lnTo>
                      <a:pt x="91" y="481"/>
                    </a:lnTo>
                    <a:lnTo>
                      <a:pt x="93" y="482"/>
                    </a:lnTo>
                    <a:lnTo>
                      <a:pt x="95" y="482"/>
                    </a:lnTo>
                    <a:lnTo>
                      <a:pt x="96" y="484"/>
                    </a:lnTo>
                    <a:lnTo>
                      <a:pt x="97" y="487"/>
                    </a:lnTo>
                    <a:lnTo>
                      <a:pt x="99" y="487"/>
                    </a:lnTo>
                    <a:lnTo>
                      <a:pt x="101" y="485"/>
                    </a:lnTo>
                    <a:lnTo>
                      <a:pt x="109" y="488"/>
                    </a:lnTo>
                    <a:lnTo>
                      <a:pt x="110" y="491"/>
                    </a:lnTo>
                    <a:lnTo>
                      <a:pt x="107" y="499"/>
                    </a:lnTo>
                    <a:lnTo>
                      <a:pt x="106" y="501"/>
                    </a:lnTo>
                    <a:lnTo>
                      <a:pt x="103" y="503"/>
                    </a:lnTo>
                    <a:lnTo>
                      <a:pt x="103" y="505"/>
                    </a:lnTo>
                    <a:lnTo>
                      <a:pt x="105" y="507"/>
                    </a:lnTo>
                    <a:lnTo>
                      <a:pt x="109" y="509"/>
                    </a:lnTo>
                    <a:lnTo>
                      <a:pt x="111" y="504"/>
                    </a:lnTo>
                    <a:lnTo>
                      <a:pt x="112" y="503"/>
                    </a:lnTo>
                    <a:lnTo>
                      <a:pt x="114" y="503"/>
                    </a:lnTo>
                    <a:lnTo>
                      <a:pt x="113" y="507"/>
                    </a:lnTo>
                    <a:lnTo>
                      <a:pt x="115" y="508"/>
                    </a:lnTo>
                    <a:lnTo>
                      <a:pt x="117" y="508"/>
                    </a:lnTo>
                    <a:lnTo>
                      <a:pt x="120" y="511"/>
                    </a:lnTo>
                    <a:lnTo>
                      <a:pt x="121" y="512"/>
                    </a:lnTo>
                    <a:lnTo>
                      <a:pt x="124" y="512"/>
                    </a:lnTo>
                    <a:lnTo>
                      <a:pt x="126" y="515"/>
                    </a:lnTo>
                    <a:lnTo>
                      <a:pt x="128" y="516"/>
                    </a:lnTo>
                    <a:lnTo>
                      <a:pt x="129" y="517"/>
                    </a:lnTo>
                    <a:lnTo>
                      <a:pt x="132" y="519"/>
                    </a:lnTo>
                    <a:lnTo>
                      <a:pt x="134" y="519"/>
                    </a:lnTo>
                    <a:lnTo>
                      <a:pt x="136" y="520"/>
                    </a:lnTo>
                    <a:lnTo>
                      <a:pt x="143" y="520"/>
                    </a:lnTo>
                    <a:lnTo>
                      <a:pt x="143" y="522"/>
                    </a:lnTo>
                    <a:lnTo>
                      <a:pt x="144" y="525"/>
                    </a:lnTo>
                    <a:lnTo>
                      <a:pt x="148" y="528"/>
                    </a:lnTo>
                    <a:lnTo>
                      <a:pt x="148" y="529"/>
                    </a:lnTo>
                    <a:lnTo>
                      <a:pt x="150" y="533"/>
                    </a:lnTo>
                    <a:lnTo>
                      <a:pt x="152" y="536"/>
                    </a:lnTo>
                    <a:lnTo>
                      <a:pt x="154" y="536"/>
                    </a:lnTo>
                    <a:lnTo>
                      <a:pt x="156" y="534"/>
                    </a:lnTo>
                    <a:lnTo>
                      <a:pt x="161" y="536"/>
                    </a:lnTo>
                    <a:lnTo>
                      <a:pt x="167" y="534"/>
                    </a:lnTo>
                    <a:lnTo>
                      <a:pt x="173" y="540"/>
                    </a:lnTo>
                    <a:lnTo>
                      <a:pt x="176" y="539"/>
                    </a:lnTo>
                    <a:lnTo>
                      <a:pt x="178" y="543"/>
                    </a:lnTo>
                    <a:lnTo>
                      <a:pt x="179" y="545"/>
                    </a:lnTo>
                    <a:lnTo>
                      <a:pt x="181" y="548"/>
                    </a:lnTo>
                    <a:lnTo>
                      <a:pt x="184" y="549"/>
                    </a:lnTo>
                    <a:lnTo>
                      <a:pt x="195" y="546"/>
                    </a:lnTo>
                    <a:lnTo>
                      <a:pt x="196" y="548"/>
                    </a:lnTo>
                    <a:lnTo>
                      <a:pt x="198" y="548"/>
                    </a:lnTo>
                    <a:lnTo>
                      <a:pt x="199" y="549"/>
                    </a:lnTo>
                    <a:lnTo>
                      <a:pt x="199" y="551"/>
                    </a:lnTo>
                    <a:lnTo>
                      <a:pt x="201" y="552"/>
                    </a:lnTo>
                    <a:lnTo>
                      <a:pt x="204" y="549"/>
                    </a:lnTo>
                    <a:lnTo>
                      <a:pt x="208" y="552"/>
                    </a:lnTo>
                    <a:lnTo>
                      <a:pt x="212" y="552"/>
                    </a:lnTo>
                    <a:lnTo>
                      <a:pt x="220" y="553"/>
                    </a:lnTo>
                    <a:lnTo>
                      <a:pt x="224" y="554"/>
                    </a:lnTo>
                    <a:lnTo>
                      <a:pt x="224" y="551"/>
                    </a:lnTo>
                    <a:lnTo>
                      <a:pt x="223" y="549"/>
                    </a:lnTo>
                    <a:lnTo>
                      <a:pt x="223" y="546"/>
                    </a:lnTo>
                    <a:lnTo>
                      <a:pt x="225" y="546"/>
                    </a:lnTo>
                    <a:lnTo>
                      <a:pt x="225" y="542"/>
                    </a:lnTo>
                    <a:lnTo>
                      <a:pt x="226" y="540"/>
                    </a:lnTo>
                    <a:lnTo>
                      <a:pt x="228" y="542"/>
                    </a:lnTo>
                    <a:lnTo>
                      <a:pt x="234" y="544"/>
                    </a:lnTo>
                    <a:lnTo>
                      <a:pt x="237" y="547"/>
                    </a:lnTo>
                    <a:lnTo>
                      <a:pt x="240" y="548"/>
                    </a:lnTo>
                    <a:lnTo>
                      <a:pt x="243" y="549"/>
                    </a:lnTo>
                    <a:lnTo>
                      <a:pt x="248" y="550"/>
                    </a:lnTo>
                    <a:lnTo>
                      <a:pt x="250" y="552"/>
                    </a:lnTo>
                    <a:lnTo>
                      <a:pt x="250" y="556"/>
                    </a:lnTo>
                    <a:lnTo>
                      <a:pt x="252" y="557"/>
                    </a:lnTo>
                    <a:lnTo>
                      <a:pt x="256" y="556"/>
                    </a:lnTo>
                    <a:lnTo>
                      <a:pt x="259" y="557"/>
                    </a:lnTo>
                    <a:lnTo>
                      <a:pt x="262" y="557"/>
                    </a:lnTo>
                    <a:lnTo>
                      <a:pt x="262" y="558"/>
                    </a:lnTo>
                    <a:lnTo>
                      <a:pt x="264" y="560"/>
                    </a:lnTo>
                    <a:lnTo>
                      <a:pt x="266" y="568"/>
                    </a:lnTo>
                    <a:lnTo>
                      <a:pt x="268" y="568"/>
                    </a:lnTo>
                    <a:lnTo>
                      <a:pt x="270" y="567"/>
                    </a:lnTo>
                    <a:lnTo>
                      <a:pt x="271" y="564"/>
                    </a:lnTo>
                    <a:lnTo>
                      <a:pt x="273" y="564"/>
                    </a:lnTo>
                    <a:lnTo>
                      <a:pt x="275" y="564"/>
                    </a:lnTo>
                    <a:lnTo>
                      <a:pt x="277" y="566"/>
                    </a:lnTo>
                    <a:lnTo>
                      <a:pt x="284" y="570"/>
                    </a:lnTo>
                    <a:lnTo>
                      <a:pt x="283" y="572"/>
                    </a:lnTo>
                    <a:lnTo>
                      <a:pt x="282" y="578"/>
                    </a:lnTo>
                    <a:lnTo>
                      <a:pt x="284" y="580"/>
                    </a:lnTo>
                    <a:lnTo>
                      <a:pt x="288" y="580"/>
                    </a:lnTo>
                    <a:lnTo>
                      <a:pt x="292" y="584"/>
                    </a:lnTo>
                    <a:lnTo>
                      <a:pt x="293" y="586"/>
                    </a:lnTo>
                    <a:lnTo>
                      <a:pt x="294" y="587"/>
                    </a:lnTo>
                    <a:lnTo>
                      <a:pt x="296" y="590"/>
                    </a:lnTo>
                    <a:lnTo>
                      <a:pt x="297" y="591"/>
                    </a:lnTo>
                    <a:lnTo>
                      <a:pt x="300" y="591"/>
                    </a:lnTo>
                    <a:lnTo>
                      <a:pt x="305" y="588"/>
                    </a:lnTo>
                    <a:lnTo>
                      <a:pt x="311" y="588"/>
                    </a:lnTo>
                    <a:lnTo>
                      <a:pt x="314" y="588"/>
                    </a:lnTo>
                    <a:lnTo>
                      <a:pt x="318" y="591"/>
                    </a:lnTo>
                    <a:lnTo>
                      <a:pt x="321" y="593"/>
                    </a:lnTo>
                    <a:lnTo>
                      <a:pt x="323" y="593"/>
                    </a:lnTo>
                    <a:lnTo>
                      <a:pt x="325" y="595"/>
                    </a:lnTo>
                    <a:lnTo>
                      <a:pt x="329" y="595"/>
                    </a:lnTo>
                    <a:lnTo>
                      <a:pt x="333" y="597"/>
                    </a:lnTo>
                    <a:lnTo>
                      <a:pt x="335" y="596"/>
                    </a:lnTo>
                    <a:lnTo>
                      <a:pt x="338" y="593"/>
                    </a:lnTo>
                    <a:lnTo>
                      <a:pt x="345" y="593"/>
                    </a:lnTo>
                    <a:lnTo>
                      <a:pt x="349" y="590"/>
                    </a:lnTo>
                    <a:lnTo>
                      <a:pt x="352" y="591"/>
                    </a:lnTo>
                    <a:lnTo>
                      <a:pt x="354" y="589"/>
                    </a:lnTo>
                    <a:lnTo>
                      <a:pt x="358" y="590"/>
                    </a:lnTo>
                    <a:lnTo>
                      <a:pt x="361" y="594"/>
                    </a:lnTo>
                    <a:lnTo>
                      <a:pt x="367" y="592"/>
                    </a:lnTo>
                    <a:lnTo>
                      <a:pt x="364" y="589"/>
                    </a:lnTo>
                    <a:lnTo>
                      <a:pt x="364" y="586"/>
                    </a:lnTo>
                    <a:lnTo>
                      <a:pt x="362" y="584"/>
                    </a:lnTo>
                    <a:lnTo>
                      <a:pt x="362" y="570"/>
                    </a:lnTo>
                    <a:lnTo>
                      <a:pt x="363" y="561"/>
                    </a:lnTo>
                    <a:lnTo>
                      <a:pt x="364" y="552"/>
                    </a:lnTo>
                    <a:lnTo>
                      <a:pt x="362" y="549"/>
                    </a:lnTo>
                    <a:lnTo>
                      <a:pt x="363" y="547"/>
                    </a:lnTo>
                    <a:lnTo>
                      <a:pt x="365" y="549"/>
                    </a:lnTo>
                    <a:lnTo>
                      <a:pt x="367" y="540"/>
                    </a:lnTo>
                    <a:lnTo>
                      <a:pt x="365" y="540"/>
                    </a:lnTo>
                    <a:lnTo>
                      <a:pt x="366" y="537"/>
                    </a:lnTo>
                    <a:lnTo>
                      <a:pt x="369" y="539"/>
                    </a:lnTo>
                    <a:lnTo>
                      <a:pt x="372" y="534"/>
                    </a:lnTo>
                    <a:lnTo>
                      <a:pt x="379" y="528"/>
                    </a:lnTo>
                    <a:lnTo>
                      <a:pt x="387" y="523"/>
                    </a:lnTo>
                    <a:lnTo>
                      <a:pt x="390" y="523"/>
                    </a:lnTo>
                    <a:lnTo>
                      <a:pt x="395" y="526"/>
                    </a:lnTo>
                    <a:lnTo>
                      <a:pt x="402" y="518"/>
                    </a:lnTo>
                    <a:lnTo>
                      <a:pt x="407" y="517"/>
                    </a:lnTo>
                    <a:lnTo>
                      <a:pt x="409" y="514"/>
                    </a:lnTo>
                    <a:lnTo>
                      <a:pt x="411" y="513"/>
                    </a:lnTo>
                    <a:lnTo>
                      <a:pt x="424" y="505"/>
                    </a:lnTo>
                    <a:lnTo>
                      <a:pt x="430" y="505"/>
                    </a:lnTo>
                    <a:lnTo>
                      <a:pt x="432" y="507"/>
                    </a:lnTo>
                    <a:lnTo>
                      <a:pt x="432" y="509"/>
                    </a:lnTo>
                    <a:lnTo>
                      <a:pt x="432" y="511"/>
                    </a:lnTo>
                    <a:lnTo>
                      <a:pt x="434" y="513"/>
                    </a:lnTo>
                    <a:lnTo>
                      <a:pt x="438" y="514"/>
                    </a:lnTo>
                    <a:lnTo>
                      <a:pt x="444" y="515"/>
                    </a:lnTo>
                    <a:lnTo>
                      <a:pt x="447" y="516"/>
                    </a:lnTo>
                    <a:lnTo>
                      <a:pt x="450" y="515"/>
                    </a:lnTo>
                    <a:lnTo>
                      <a:pt x="458" y="517"/>
                    </a:lnTo>
                    <a:lnTo>
                      <a:pt x="458" y="521"/>
                    </a:lnTo>
                    <a:lnTo>
                      <a:pt x="459" y="522"/>
                    </a:lnTo>
                    <a:lnTo>
                      <a:pt x="460" y="522"/>
                    </a:lnTo>
                    <a:lnTo>
                      <a:pt x="460" y="520"/>
                    </a:lnTo>
                    <a:lnTo>
                      <a:pt x="463" y="521"/>
                    </a:lnTo>
                    <a:lnTo>
                      <a:pt x="462" y="523"/>
                    </a:lnTo>
                    <a:lnTo>
                      <a:pt x="458" y="523"/>
                    </a:lnTo>
                    <a:lnTo>
                      <a:pt x="458" y="525"/>
                    </a:lnTo>
                    <a:lnTo>
                      <a:pt x="467" y="526"/>
                    </a:lnTo>
                    <a:lnTo>
                      <a:pt x="471" y="528"/>
                    </a:lnTo>
                    <a:lnTo>
                      <a:pt x="471" y="524"/>
                    </a:lnTo>
                    <a:lnTo>
                      <a:pt x="473" y="523"/>
                    </a:lnTo>
                    <a:lnTo>
                      <a:pt x="471" y="522"/>
                    </a:lnTo>
                    <a:lnTo>
                      <a:pt x="473" y="522"/>
                    </a:lnTo>
                    <a:lnTo>
                      <a:pt x="473" y="519"/>
                    </a:lnTo>
                    <a:lnTo>
                      <a:pt x="475" y="521"/>
                    </a:lnTo>
                    <a:lnTo>
                      <a:pt x="478" y="520"/>
                    </a:lnTo>
                    <a:lnTo>
                      <a:pt x="481" y="526"/>
                    </a:lnTo>
                    <a:lnTo>
                      <a:pt x="483" y="528"/>
                    </a:lnTo>
                    <a:lnTo>
                      <a:pt x="487" y="529"/>
                    </a:lnTo>
                    <a:lnTo>
                      <a:pt x="492" y="529"/>
                    </a:lnTo>
                    <a:lnTo>
                      <a:pt x="495" y="530"/>
                    </a:lnTo>
                    <a:lnTo>
                      <a:pt x="499" y="528"/>
                    </a:lnTo>
                    <a:lnTo>
                      <a:pt x="501" y="530"/>
                    </a:lnTo>
                    <a:lnTo>
                      <a:pt x="500" y="533"/>
                    </a:lnTo>
                    <a:lnTo>
                      <a:pt x="502" y="537"/>
                    </a:lnTo>
                    <a:lnTo>
                      <a:pt x="500" y="538"/>
                    </a:lnTo>
                    <a:lnTo>
                      <a:pt x="500" y="540"/>
                    </a:lnTo>
                    <a:lnTo>
                      <a:pt x="503" y="540"/>
                    </a:lnTo>
                    <a:lnTo>
                      <a:pt x="505" y="542"/>
                    </a:lnTo>
                    <a:lnTo>
                      <a:pt x="507" y="540"/>
                    </a:lnTo>
                    <a:lnTo>
                      <a:pt x="509" y="542"/>
                    </a:lnTo>
                    <a:lnTo>
                      <a:pt x="511" y="541"/>
                    </a:lnTo>
                    <a:lnTo>
                      <a:pt x="514" y="545"/>
                    </a:lnTo>
                    <a:lnTo>
                      <a:pt x="516" y="545"/>
                    </a:lnTo>
                    <a:lnTo>
                      <a:pt x="520" y="545"/>
                    </a:lnTo>
                    <a:lnTo>
                      <a:pt x="520" y="547"/>
                    </a:lnTo>
                    <a:lnTo>
                      <a:pt x="526" y="551"/>
                    </a:lnTo>
                    <a:lnTo>
                      <a:pt x="526" y="554"/>
                    </a:lnTo>
                    <a:lnTo>
                      <a:pt x="532" y="555"/>
                    </a:lnTo>
                    <a:lnTo>
                      <a:pt x="532" y="552"/>
                    </a:lnTo>
                    <a:lnTo>
                      <a:pt x="535" y="552"/>
                    </a:lnTo>
                    <a:lnTo>
                      <a:pt x="536" y="552"/>
                    </a:lnTo>
                    <a:lnTo>
                      <a:pt x="539" y="553"/>
                    </a:lnTo>
                    <a:lnTo>
                      <a:pt x="539" y="554"/>
                    </a:lnTo>
                    <a:lnTo>
                      <a:pt x="543" y="554"/>
                    </a:lnTo>
                    <a:lnTo>
                      <a:pt x="545" y="556"/>
                    </a:lnTo>
                    <a:lnTo>
                      <a:pt x="543" y="558"/>
                    </a:lnTo>
                    <a:lnTo>
                      <a:pt x="544" y="559"/>
                    </a:lnTo>
                    <a:lnTo>
                      <a:pt x="547" y="559"/>
                    </a:lnTo>
                    <a:lnTo>
                      <a:pt x="547" y="556"/>
                    </a:lnTo>
                    <a:lnTo>
                      <a:pt x="549" y="552"/>
                    </a:lnTo>
                    <a:lnTo>
                      <a:pt x="554" y="552"/>
                    </a:lnTo>
                    <a:lnTo>
                      <a:pt x="558" y="555"/>
                    </a:lnTo>
                    <a:lnTo>
                      <a:pt x="559" y="555"/>
                    </a:lnTo>
                    <a:lnTo>
                      <a:pt x="559" y="552"/>
                    </a:lnTo>
                    <a:lnTo>
                      <a:pt x="569" y="550"/>
                    </a:lnTo>
                    <a:lnTo>
                      <a:pt x="570" y="548"/>
                    </a:lnTo>
                    <a:lnTo>
                      <a:pt x="572" y="547"/>
                    </a:lnTo>
                    <a:lnTo>
                      <a:pt x="575" y="550"/>
                    </a:lnTo>
                    <a:lnTo>
                      <a:pt x="576" y="548"/>
                    </a:lnTo>
                    <a:lnTo>
                      <a:pt x="578" y="547"/>
                    </a:lnTo>
                    <a:lnTo>
                      <a:pt x="578" y="542"/>
                    </a:lnTo>
                    <a:lnTo>
                      <a:pt x="573" y="541"/>
                    </a:lnTo>
                    <a:lnTo>
                      <a:pt x="581" y="535"/>
                    </a:lnTo>
                    <a:lnTo>
                      <a:pt x="583" y="528"/>
                    </a:lnTo>
                    <a:lnTo>
                      <a:pt x="585" y="529"/>
                    </a:lnTo>
                    <a:lnTo>
                      <a:pt x="592" y="529"/>
                    </a:lnTo>
                    <a:lnTo>
                      <a:pt x="594" y="527"/>
                    </a:lnTo>
                    <a:lnTo>
                      <a:pt x="595" y="524"/>
                    </a:lnTo>
                    <a:lnTo>
                      <a:pt x="595" y="521"/>
                    </a:lnTo>
                    <a:lnTo>
                      <a:pt x="600" y="519"/>
                    </a:lnTo>
                    <a:lnTo>
                      <a:pt x="604" y="518"/>
                    </a:lnTo>
                    <a:lnTo>
                      <a:pt x="607" y="520"/>
                    </a:lnTo>
                    <a:lnTo>
                      <a:pt x="608" y="518"/>
                    </a:lnTo>
                    <a:lnTo>
                      <a:pt x="608" y="514"/>
                    </a:lnTo>
                    <a:lnTo>
                      <a:pt x="613" y="511"/>
                    </a:lnTo>
                    <a:lnTo>
                      <a:pt x="614" y="508"/>
                    </a:lnTo>
                    <a:lnTo>
                      <a:pt x="617" y="508"/>
                    </a:lnTo>
                    <a:lnTo>
                      <a:pt x="618" y="510"/>
                    </a:lnTo>
                    <a:lnTo>
                      <a:pt x="619" y="509"/>
                    </a:lnTo>
                    <a:lnTo>
                      <a:pt x="620" y="506"/>
                    </a:lnTo>
                    <a:lnTo>
                      <a:pt x="624" y="505"/>
                    </a:lnTo>
                    <a:lnTo>
                      <a:pt x="626" y="503"/>
                    </a:lnTo>
                    <a:lnTo>
                      <a:pt x="627" y="504"/>
                    </a:lnTo>
                    <a:lnTo>
                      <a:pt x="630" y="501"/>
                    </a:lnTo>
                    <a:lnTo>
                      <a:pt x="630" y="497"/>
                    </a:lnTo>
                    <a:lnTo>
                      <a:pt x="630" y="492"/>
                    </a:lnTo>
                    <a:lnTo>
                      <a:pt x="633" y="491"/>
                    </a:lnTo>
                    <a:lnTo>
                      <a:pt x="634" y="486"/>
                    </a:lnTo>
                    <a:lnTo>
                      <a:pt x="637" y="485"/>
                    </a:lnTo>
                    <a:lnTo>
                      <a:pt x="640" y="481"/>
                    </a:lnTo>
                    <a:lnTo>
                      <a:pt x="639" y="480"/>
                    </a:lnTo>
                    <a:lnTo>
                      <a:pt x="642" y="480"/>
                    </a:lnTo>
                    <a:lnTo>
                      <a:pt x="643" y="478"/>
                    </a:lnTo>
                    <a:lnTo>
                      <a:pt x="643" y="476"/>
                    </a:lnTo>
                    <a:lnTo>
                      <a:pt x="640" y="472"/>
                    </a:lnTo>
                    <a:lnTo>
                      <a:pt x="641" y="469"/>
                    </a:lnTo>
                    <a:lnTo>
                      <a:pt x="638" y="467"/>
                    </a:lnTo>
                    <a:lnTo>
                      <a:pt x="636" y="470"/>
                    </a:lnTo>
                    <a:lnTo>
                      <a:pt x="629" y="468"/>
                    </a:lnTo>
                    <a:lnTo>
                      <a:pt x="622" y="469"/>
                    </a:lnTo>
                    <a:lnTo>
                      <a:pt x="619" y="469"/>
                    </a:lnTo>
                    <a:lnTo>
                      <a:pt x="617" y="465"/>
                    </a:lnTo>
                    <a:lnTo>
                      <a:pt x="614" y="465"/>
                    </a:lnTo>
                    <a:lnTo>
                      <a:pt x="612" y="463"/>
                    </a:lnTo>
                    <a:lnTo>
                      <a:pt x="611" y="463"/>
                    </a:lnTo>
                    <a:lnTo>
                      <a:pt x="603" y="460"/>
                    </a:lnTo>
                    <a:lnTo>
                      <a:pt x="601" y="455"/>
                    </a:lnTo>
                    <a:lnTo>
                      <a:pt x="596" y="449"/>
                    </a:lnTo>
                    <a:lnTo>
                      <a:pt x="598" y="445"/>
                    </a:lnTo>
                    <a:lnTo>
                      <a:pt x="597" y="443"/>
                    </a:lnTo>
                    <a:lnTo>
                      <a:pt x="599" y="442"/>
                    </a:lnTo>
                    <a:lnTo>
                      <a:pt x="597" y="439"/>
                    </a:lnTo>
                    <a:lnTo>
                      <a:pt x="595" y="435"/>
                    </a:lnTo>
                    <a:lnTo>
                      <a:pt x="597" y="433"/>
                    </a:lnTo>
                    <a:lnTo>
                      <a:pt x="599" y="432"/>
                    </a:lnTo>
                    <a:lnTo>
                      <a:pt x="600" y="428"/>
                    </a:lnTo>
                    <a:lnTo>
                      <a:pt x="601" y="424"/>
                    </a:lnTo>
                    <a:lnTo>
                      <a:pt x="603" y="421"/>
                    </a:lnTo>
                    <a:lnTo>
                      <a:pt x="606" y="421"/>
                    </a:lnTo>
                    <a:lnTo>
                      <a:pt x="609" y="423"/>
                    </a:lnTo>
                    <a:lnTo>
                      <a:pt x="610" y="421"/>
                    </a:lnTo>
                    <a:lnTo>
                      <a:pt x="606" y="417"/>
                    </a:lnTo>
                    <a:lnTo>
                      <a:pt x="606" y="412"/>
                    </a:lnTo>
                    <a:lnTo>
                      <a:pt x="606" y="410"/>
                    </a:lnTo>
                    <a:lnTo>
                      <a:pt x="603" y="408"/>
                    </a:lnTo>
                    <a:lnTo>
                      <a:pt x="596" y="406"/>
                    </a:lnTo>
                    <a:lnTo>
                      <a:pt x="593" y="403"/>
                    </a:lnTo>
                    <a:lnTo>
                      <a:pt x="591" y="398"/>
                    </a:lnTo>
                    <a:lnTo>
                      <a:pt x="592" y="393"/>
                    </a:lnTo>
                    <a:lnTo>
                      <a:pt x="588" y="392"/>
                    </a:lnTo>
                    <a:lnTo>
                      <a:pt x="588" y="388"/>
                    </a:lnTo>
                    <a:lnTo>
                      <a:pt x="586" y="384"/>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da-DK" dirty="0"/>
              </a:p>
            </p:txBody>
          </p:sp>
          <p:sp>
            <p:nvSpPr>
              <p:cNvPr id="11396" name="Freeform 169"/>
              <p:cNvSpPr>
                <a:spLocks/>
              </p:cNvSpPr>
              <p:nvPr/>
            </p:nvSpPr>
            <p:spPr bwMode="auto">
              <a:xfrm>
                <a:off x="7458077" y="3611563"/>
                <a:ext cx="882650" cy="841375"/>
              </a:xfrm>
              <a:custGeom>
                <a:avLst/>
                <a:gdLst>
                  <a:gd name="T0" fmla="*/ 2147483647 w 556"/>
                  <a:gd name="T1" fmla="*/ 2147483647 h 530"/>
                  <a:gd name="T2" fmla="*/ 2147483647 w 556"/>
                  <a:gd name="T3" fmla="*/ 2147483647 h 530"/>
                  <a:gd name="T4" fmla="*/ 2147483647 w 556"/>
                  <a:gd name="T5" fmla="*/ 2147483647 h 530"/>
                  <a:gd name="T6" fmla="*/ 2147483647 w 556"/>
                  <a:gd name="T7" fmla="*/ 2147483647 h 530"/>
                  <a:gd name="T8" fmla="*/ 2147483647 w 556"/>
                  <a:gd name="T9" fmla="*/ 2147483647 h 530"/>
                  <a:gd name="T10" fmla="*/ 2147483647 w 556"/>
                  <a:gd name="T11" fmla="*/ 2147483647 h 530"/>
                  <a:gd name="T12" fmla="*/ 2147483647 w 556"/>
                  <a:gd name="T13" fmla="*/ 2147483647 h 530"/>
                  <a:gd name="T14" fmla="*/ 2147483647 w 556"/>
                  <a:gd name="T15" fmla="*/ 2147483647 h 530"/>
                  <a:gd name="T16" fmla="*/ 2147483647 w 556"/>
                  <a:gd name="T17" fmla="*/ 2147483647 h 530"/>
                  <a:gd name="T18" fmla="*/ 2147483647 w 556"/>
                  <a:gd name="T19" fmla="*/ 2147483647 h 530"/>
                  <a:gd name="T20" fmla="*/ 2147483647 w 556"/>
                  <a:gd name="T21" fmla="*/ 2147483647 h 530"/>
                  <a:gd name="T22" fmla="*/ 2147483647 w 556"/>
                  <a:gd name="T23" fmla="*/ 2147483647 h 530"/>
                  <a:gd name="T24" fmla="*/ 2147483647 w 556"/>
                  <a:gd name="T25" fmla="*/ 2147483647 h 530"/>
                  <a:gd name="T26" fmla="*/ 2147483647 w 556"/>
                  <a:gd name="T27" fmla="*/ 2147483647 h 530"/>
                  <a:gd name="T28" fmla="*/ 2147483647 w 556"/>
                  <a:gd name="T29" fmla="*/ 2147483647 h 530"/>
                  <a:gd name="T30" fmla="*/ 2147483647 w 556"/>
                  <a:gd name="T31" fmla="*/ 2147483647 h 530"/>
                  <a:gd name="T32" fmla="*/ 2147483647 w 556"/>
                  <a:gd name="T33" fmla="*/ 2147483647 h 530"/>
                  <a:gd name="T34" fmla="*/ 2147483647 w 556"/>
                  <a:gd name="T35" fmla="*/ 2147483647 h 530"/>
                  <a:gd name="T36" fmla="*/ 2147483647 w 556"/>
                  <a:gd name="T37" fmla="*/ 2147483647 h 530"/>
                  <a:gd name="T38" fmla="*/ 2147483647 w 556"/>
                  <a:gd name="T39" fmla="*/ 2147483647 h 530"/>
                  <a:gd name="T40" fmla="*/ 2147483647 w 556"/>
                  <a:gd name="T41" fmla="*/ 2147483647 h 530"/>
                  <a:gd name="T42" fmla="*/ 2147483647 w 556"/>
                  <a:gd name="T43" fmla="*/ 2147483647 h 530"/>
                  <a:gd name="T44" fmla="*/ 2147483647 w 556"/>
                  <a:gd name="T45" fmla="*/ 2147483647 h 530"/>
                  <a:gd name="T46" fmla="*/ 2147483647 w 556"/>
                  <a:gd name="T47" fmla="*/ 2147483647 h 530"/>
                  <a:gd name="T48" fmla="*/ 2147483647 w 556"/>
                  <a:gd name="T49" fmla="*/ 2147483647 h 530"/>
                  <a:gd name="T50" fmla="*/ 2147483647 w 556"/>
                  <a:gd name="T51" fmla="*/ 2147483647 h 530"/>
                  <a:gd name="T52" fmla="*/ 2147483647 w 556"/>
                  <a:gd name="T53" fmla="*/ 2147483647 h 530"/>
                  <a:gd name="T54" fmla="*/ 2147483647 w 556"/>
                  <a:gd name="T55" fmla="*/ 2147483647 h 530"/>
                  <a:gd name="T56" fmla="*/ 2147483647 w 556"/>
                  <a:gd name="T57" fmla="*/ 2147483647 h 530"/>
                  <a:gd name="T58" fmla="*/ 2147483647 w 556"/>
                  <a:gd name="T59" fmla="*/ 2147483647 h 530"/>
                  <a:gd name="T60" fmla="*/ 2147483647 w 556"/>
                  <a:gd name="T61" fmla="*/ 2147483647 h 530"/>
                  <a:gd name="T62" fmla="*/ 2147483647 w 556"/>
                  <a:gd name="T63" fmla="*/ 2147483647 h 530"/>
                  <a:gd name="T64" fmla="*/ 2147483647 w 556"/>
                  <a:gd name="T65" fmla="*/ 2147483647 h 530"/>
                  <a:gd name="T66" fmla="*/ 2147483647 w 556"/>
                  <a:gd name="T67" fmla="*/ 2147483647 h 530"/>
                  <a:gd name="T68" fmla="*/ 2147483647 w 556"/>
                  <a:gd name="T69" fmla="*/ 2147483647 h 530"/>
                  <a:gd name="T70" fmla="*/ 2147483647 w 556"/>
                  <a:gd name="T71" fmla="*/ 2147483647 h 530"/>
                  <a:gd name="T72" fmla="*/ 2147483647 w 556"/>
                  <a:gd name="T73" fmla="*/ 2147483647 h 530"/>
                  <a:gd name="T74" fmla="*/ 2147483647 w 556"/>
                  <a:gd name="T75" fmla="*/ 2147483647 h 530"/>
                  <a:gd name="T76" fmla="*/ 2147483647 w 556"/>
                  <a:gd name="T77" fmla="*/ 2147483647 h 530"/>
                  <a:gd name="T78" fmla="*/ 2147483647 w 556"/>
                  <a:gd name="T79" fmla="*/ 2147483647 h 530"/>
                  <a:gd name="T80" fmla="*/ 2147483647 w 556"/>
                  <a:gd name="T81" fmla="*/ 2147483647 h 530"/>
                  <a:gd name="T82" fmla="*/ 2147483647 w 556"/>
                  <a:gd name="T83" fmla="*/ 2147483647 h 530"/>
                  <a:gd name="T84" fmla="*/ 2147483647 w 556"/>
                  <a:gd name="T85" fmla="*/ 2147483647 h 530"/>
                  <a:gd name="T86" fmla="*/ 2147483647 w 556"/>
                  <a:gd name="T87" fmla="*/ 2147483647 h 530"/>
                  <a:gd name="T88" fmla="*/ 2147483647 w 556"/>
                  <a:gd name="T89" fmla="*/ 2147483647 h 530"/>
                  <a:gd name="T90" fmla="*/ 2147483647 w 556"/>
                  <a:gd name="T91" fmla="*/ 2147483647 h 530"/>
                  <a:gd name="T92" fmla="*/ 2147483647 w 556"/>
                  <a:gd name="T93" fmla="*/ 2147483647 h 530"/>
                  <a:gd name="T94" fmla="*/ 2147483647 w 556"/>
                  <a:gd name="T95" fmla="*/ 2147483647 h 530"/>
                  <a:gd name="T96" fmla="*/ 2147483647 w 556"/>
                  <a:gd name="T97" fmla="*/ 2147483647 h 530"/>
                  <a:gd name="T98" fmla="*/ 2147483647 w 556"/>
                  <a:gd name="T99" fmla="*/ 2147483647 h 530"/>
                  <a:gd name="T100" fmla="*/ 2147483647 w 556"/>
                  <a:gd name="T101" fmla="*/ 2147483647 h 530"/>
                  <a:gd name="T102" fmla="*/ 2147483647 w 556"/>
                  <a:gd name="T103" fmla="*/ 2147483647 h 530"/>
                  <a:gd name="T104" fmla="*/ 2147483647 w 556"/>
                  <a:gd name="T105" fmla="*/ 2147483647 h 530"/>
                  <a:gd name="T106" fmla="*/ 2147483647 w 556"/>
                  <a:gd name="T107" fmla="*/ 2147483647 h 530"/>
                  <a:gd name="T108" fmla="*/ 2147483647 w 556"/>
                  <a:gd name="T109" fmla="*/ 2147483647 h 530"/>
                  <a:gd name="T110" fmla="*/ 2147483647 w 556"/>
                  <a:gd name="T111" fmla="*/ 2147483647 h 530"/>
                  <a:gd name="T112" fmla="*/ 2147483647 w 556"/>
                  <a:gd name="T113" fmla="*/ 2147483647 h 530"/>
                  <a:gd name="T114" fmla="*/ 2147483647 w 556"/>
                  <a:gd name="T115" fmla="*/ 2147483647 h 530"/>
                  <a:gd name="T116" fmla="*/ 2147483647 w 556"/>
                  <a:gd name="T117" fmla="*/ 2147483647 h 530"/>
                  <a:gd name="T118" fmla="*/ 2147483647 w 556"/>
                  <a:gd name="T119" fmla="*/ 2147483647 h 530"/>
                  <a:gd name="T120" fmla="*/ 2147483647 w 556"/>
                  <a:gd name="T121" fmla="*/ 2147483647 h 530"/>
                  <a:gd name="T122" fmla="*/ 2147483647 w 556"/>
                  <a:gd name="T123" fmla="*/ 2147483647 h 530"/>
                  <a:gd name="T124" fmla="*/ 0 w 556"/>
                  <a:gd name="T125" fmla="*/ 2147483647 h 5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530"/>
                  <a:gd name="T191" fmla="*/ 556 w 556"/>
                  <a:gd name="T192" fmla="*/ 530 h 5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530">
                    <a:moveTo>
                      <a:pt x="450" y="529"/>
                    </a:moveTo>
                    <a:lnTo>
                      <a:pt x="458" y="526"/>
                    </a:lnTo>
                    <a:lnTo>
                      <a:pt x="463" y="529"/>
                    </a:lnTo>
                    <a:lnTo>
                      <a:pt x="465" y="528"/>
                    </a:lnTo>
                    <a:lnTo>
                      <a:pt x="464" y="526"/>
                    </a:lnTo>
                    <a:lnTo>
                      <a:pt x="468" y="525"/>
                    </a:lnTo>
                    <a:lnTo>
                      <a:pt x="470" y="523"/>
                    </a:lnTo>
                    <a:lnTo>
                      <a:pt x="471" y="522"/>
                    </a:lnTo>
                    <a:lnTo>
                      <a:pt x="476" y="522"/>
                    </a:lnTo>
                    <a:lnTo>
                      <a:pt x="479" y="518"/>
                    </a:lnTo>
                    <a:lnTo>
                      <a:pt x="478" y="513"/>
                    </a:lnTo>
                    <a:lnTo>
                      <a:pt x="482" y="508"/>
                    </a:lnTo>
                    <a:lnTo>
                      <a:pt x="481" y="505"/>
                    </a:lnTo>
                    <a:lnTo>
                      <a:pt x="476" y="500"/>
                    </a:lnTo>
                    <a:lnTo>
                      <a:pt x="476" y="495"/>
                    </a:lnTo>
                    <a:lnTo>
                      <a:pt x="472" y="494"/>
                    </a:lnTo>
                    <a:lnTo>
                      <a:pt x="473" y="484"/>
                    </a:lnTo>
                    <a:lnTo>
                      <a:pt x="469" y="484"/>
                    </a:lnTo>
                    <a:lnTo>
                      <a:pt x="468" y="482"/>
                    </a:lnTo>
                    <a:lnTo>
                      <a:pt x="464" y="480"/>
                    </a:lnTo>
                    <a:lnTo>
                      <a:pt x="464" y="479"/>
                    </a:lnTo>
                    <a:lnTo>
                      <a:pt x="463" y="472"/>
                    </a:lnTo>
                    <a:lnTo>
                      <a:pt x="464" y="470"/>
                    </a:lnTo>
                    <a:lnTo>
                      <a:pt x="464" y="469"/>
                    </a:lnTo>
                    <a:lnTo>
                      <a:pt x="469" y="469"/>
                    </a:lnTo>
                    <a:lnTo>
                      <a:pt x="470" y="468"/>
                    </a:lnTo>
                    <a:lnTo>
                      <a:pt x="473" y="466"/>
                    </a:lnTo>
                    <a:lnTo>
                      <a:pt x="476" y="460"/>
                    </a:lnTo>
                    <a:lnTo>
                      <a:pt x="476" y="457"/>
                    </a:lnTo>
                    <a:lnTo>
                      <a:pt x="475" y="454"/>
                    </a:lnTo>
                    <a:lnTo>
                      <a:pt x="470" y="448"/>
                    </a:lnTo>
                    <a:lnTo>
                      <a:pt x="468" y="448"/>
                    </a:lnTo>
                    <a:lnTo>
                      <a:pt x="470" y="441"/>
                    </a:lnTo>
                    <a:lnTo>
                      <a:pt x="464" y="440"/>
                    </a:lnTo>
                    <a:lnTo>
                      <a:pt x="465" y="436"/>
                    </a:lnTo>
                    <a:lnTo>
                      <a:pt x="465" y="432"/>
                    </a:lnTo>
                    <a:lnTo>
                      <a:pt x="468" y="430"/>
                    </a:lnTo>
                    <a:lnTo>
                      <a:pt x="469" y="429"/>
                    </a:lnTo>
                    <a:lnTo>
                      <a:pt x="468" y="426"/>
                    </a:lnTo>
                    <a:lnTo>
                      <a:pt x="466" y="424"/>
                    </a:lnTo>
                    <a:lnTo>
                      <a:pt x="464" y="423"/>
                    </a:lnTo>
                    <a:lnTo>
                      <a:pt x="467" y="416"/>
                    </a:lnTo>
                    <a:lnTo>
                      <a:pt x="462" y="414"/>
                    </a:lnTo>
                    <a:lnTo>
                      <a:pt x="458" y="414"/>
                    </a:lnTo>
                    <a:lnTo>
                      <a:pt x="457" y="412"/>
                    </a:lnTo>
                    <a:lnTo>
                      <a:pt x="451" y="413"/>
                    </a:lnTo>
                    <a:lnTo>
                      <a:pt x="447" y="416"/>
                    </a:lnTo>
                    <a:lnTo>
                      <a:pt x="446" y="417"/>
                    </a:lnTo>
                    <a:lnTo>
                      <a:pt x="444" y="418"/>
                    </a:lnTo>
                    <a:lnTo>
                      <a:pt x="441" y="416"/>
                    </a:lnTo>
                    <a:lnTo>
                      <a:pt x="435" y="420"/>
                    </a:lnTo>
                    <a:lnTo>
                      <a:pt x="433" y="424"/>
                    </a:lnTo>
                    <a:lnTo>
                      <a:pt x="435" y="424"/>
                    </a:lnTo>
                    <a:lnTo>
                      <a:pt x="434" y="428"/>
                    </a:lnTo>
                    <a:lnTo>
                      <a:pt x="436" y="429"/>
                    </a:lnTo>
                    <a:lnTo>
                      <a:pt x="431" y="436"/>
                    </a:lnTo>
                    <a:lnTo>
                      <a:pt x="429" y="436"/>
                    </a:lnTo>
                    <a:lnTo>
                      <a:pt x="426" y="436"/>
                    </a:lnTo>
                    <a:lnTo>
                      <a:pt x="423" y="437"/>
                    </a:lnTo>
                    <a:lnTo>
                      <a:pt x="418" y="436"/>
                    </a:lnTo>
                    <a:lnTo>
                      <a:pt x="419" y="432"/>
                    </a:lnTo>
                    <a:lnTo>
                      <a:pt x="425" y="431"/>
                    </a:lnTo>
                    <a:lnTo>
                      <a:pt x="427" y="430"/>
                    </a:lnTo>
                    <a:lnTo>
                      <a:pt x="427" y="427"/>
                    </a:lnTo>
                    <a:lnTo>
                      <a:pt x="431" y="419"/>
                    </a:lnTo>
                    <a:lnTo>
                      <a:pt x="429" y="418"/>
                    </a:lnTo>
                    <a:lnTo>
                      <a:pt x="427" y="413"/>
                    </a:lnTo>
                    <a:lnTo>
                      <a:pt x="428" y="410"/>
                    </a:lnTo>
                    <a:lnTo>
                      <a:pt x="430" y="406"/>
                    </a:lnTo>
                    <a:lnTo>
                      <a:pt x="431" y="405"/>
                    </a:lnTo>
                    <a:lnTo>
                      <a:pt x="429" y="401"/>
                    </a:lnTo>
                    <a:lnTo>
                      <a:pt x="442" y="389"/>
                    </a:lnTo>
                    <a:lnTo>
                      <a:pt x="449" y="385"/>
                    </a:lnTo>
                    <a:lnTo>
                      <a:pt x="448" y="381"/>
                    </a:lnTo>
                    <a:lnTo>
                      <a:pt x="449" y="377"/>
                    </a:lnTo>
                    <a:lnTo>
                      <a:pt x="448" y="373"/>
                    </a:lnTo>
                    <a:lnTo>
                      <a:pt x="451" y="370"/>
                    </a:lnTo>
                    <a:lnTo>
                      <a:pt x="458" y="368"/>
                    </a:lnTo>
                    <a:lnTo>
                      <a:pt x="462" y="362"/>
                    </a:lnTo>
                    <a:lnTo>
                      <a:pt x="465" y="360"/>
                    </a:lnTo>
                    <a:lnTo>
                      <a:pt x="467" y="357"/>
                    </a:lnTo>
                    <a:lnTo>
                      <a:pt x="472" y="354"/>
                    </a:lnTo>
                    <a:lnTo>
                      <a:pt x="475" y="350"/>
                    </a:lnTo>
                    <a:lnTo>
                      <a:pt x="478" y="346"/>
                    </a:lnTo>
                    <a:lnTo>
                      <a:pt x="479" y="346"/>
                    </a:lnTo>
                    <a:lnTo>
                      <a:pt x="479" y="343"/>
                    </a:lnTo>
                    <a:lnTo>
                      <a:pt x="482" y="342"/>
                    </a:lnTo>
                    <a:lnTo>
                      <a:pt x="482" y="340"/>
                    </a:lnTo>
                    <a:lnTo>
                      <a:pt x="485" y="338"/>
                    </a:lnTo>
                    <a:lnTo>
                      <a:pt x="483" y="335"/>
                    </a:lnTo>
                    <a:lnTo>
                      <a:pt x="477" y="338"/>
                    </a:lnTo>
                    <a:lnTo>
                      <a:pt x="475" y="337"/>
                    </a:lnTo>
                    <a:lnTo>
                      <a:pt x="480" y="330"/>
                    </a:lnTo>
                    <a:lnTo>
                      <a:pt x="482" y="329"/>
                    </a:lnTo>
                    <a:lnTo>
                      <a:pt x="482" y="327"/>
                    </a:lnTo>
                    <a:lnTo>
                      <a:pt x="486" y="328"/>
                    </a:lnTo>
                    <a:lnTo>
                      <a:pt x="491" y="328"/>
                    </a:lnTo>
                    <a:lnTo>
                      <a:pt x="493" y="328"/>
                    </a:lnTo>
                    <a:lnTo>
                      <a:pt x="492" y="330"/>
                    </a:lnTo>
                    <a:lnTo>
                      <a:pt x="496" y="333"/>
                    </a:lnTo>
                    <a:lnTo>
                      <a:pt x="500" y="333"/>
                    </a:lnTo>
                    <a:lnTo>
                      <a:pt x="503" y="335"/>
                    </a:lnTo>
                    <a:lnTo>
                      <a:pt x="506" y="332"/>
                    </a:lnTo>
                    <a:lnTo>
                      <a:pt x="506" y="329"/>
                    </a:lnTo>
                    <a:lnTo>
                      <a:pt x="509" y="329"/>
                    </a:lnTo>
                    <a:lnTo>
                      <a:pt x="512" y="324"/>
                    </a:lnTo>
                    <a:lnTo>
                      <a:pt x="514" y="323"/>
                    </a:lnTo>
                    <a:lnTo>
                      <a:pt x="515" y="320"/>
                    </a:lnTo>
                    <a:lnTo>
                      <a:pt x="512" y="313"/>
                    </a:lnTo>
                    <a:lnTo>
                      <a:pt x="512" y="311"/>
                    </a:lnTo>
                    <a:lnTo>
                      <a:pt x="513" y="306"/>
                    </a:lnTo>
                    <a:lnTo>
                      <a:pt x="514" y="305"/>
                    </a:lnTo>
                    <a:lnTo>
                      <a:pt x="514" y="301"/>
                    </a:lnTo>
                    <a:lnTo>
                      <a:pt x="516" y="298"/>
                    </a:lnTo>
                    <a:lnTo>
                      <a:pt x="516" y="295"/>
                    </a:lnTo>
                    <a:lnTo>
                      <a:pt x="517" y="293"/>
                    </a:lnTo>
                    <a:lnTo>
                      <a:pt x="517" y="291"/>
                    </a:lnTo>
                    <a:lnTo>
                      <a:pt x="518" y="288"/>
                    </a:lnTo>
                    <a:lnTo>
                      <a:pt x="518" y="286"/>
                    </a:lnTo>
                    <a:lnTo>
                      <a:pt x="516" y="282"/>
                    </a:lnTo>
                    <a:lnTo>
                      <a:pt x="515" y="279"/>
                    </a:lnTo>
                    <a:lnTo>
                      <a:pt x="516" y="275"/>
                    </a:lnTo>
                    <a:lnTo>
                      <a:pt x="522" y="265"/>
                    </a:lnTo>
                    <a:lnTo>
                      <a:pt x="524" y="260"/>
                    </a:lnTo>
                    <a:lnTo>
                      <a:pt x="526" y="258"/>
                    </a:lnTo>
                    <a:lnTo>
                      <a:pt x="527" y="249"/>
                    </a:lnTo>
                    <a:lnTo>
                      <a:pt x="530" y="240"/>
                    </a:lnTo>
                    <a:lnTo>
                      <a:pt x="532" y="232"/>
                    </a:lnTo>
                    <a:lnTo>
                      <a:pt x="536" y="230"/>
                    </a:lnTo>
                    <a:lnTo>
                      <a:pt x="539" y="227"/>
                    </a:lnTo>
                    <a:lnTo>
                      <a:pt x="541" y="222"/>
                    </a:lnTo>
                    <a:lnTo>
                      <a:pt x="547" y="220"/>
                    </a:lnTo>
                    <a:lnTo>
                      <a:pt x="551" y="209"/>
                    </a:lnTo>
                    <a:lnTo>
                      <a:pt x="554" y="206"/>
                    </a:lnTo>
                    <a:lnTo>
                      <a:pt x="553" y="205"/>
                    </a:lnTo>
                    <a:lnTo>
                      <a:pt x="553" y="204"/>
                    </a:lnTo>
                    <a:lnTo>
                      <a:pt x="555" y="204"/>
                    </a:lnTo>
                    <a:lnTo>
                      <a:pt x="554" y="203"/>
                    </a:lnTo>
                    <a:lnTo>
                      <a:pt x="550" y="202"/>
                    </a:lnTo>
                    <a:lnTo>
                      <a:pt x="542" y="198"/>
                    </a:lnTo>
                    <a:lnTo>
                      <a:pt x="541" y="197"/>
                    </a:lnTo>
                    <a:lnTo>
                      <a:pt x="540" y="197"/>
                    </a:lnTo>
                    <a:lnTo>
                      <a:pt x="537" y="196"/>
                    </a:lnTo>
                    <a:lnTo>
                      <a:pt x="536" y="196"/>
                    </a:lnTo>
                    <a:lnTo>
                      <a:pt x="534" y="194"/>
                    </a:lnTo>
                    <a:lnTo>
                      <a:pt x="530" y="197"/>
                    </a:lnTo>
                    <a:lnTo>
                      <a:pt x="529" y="196"/>
                    </a:lnTo>
                    <a:lnTo>
                      <a:pt x="527" y="196"/>
                    </a:lnTo>
                    <a:lnTo>
                      <a:pt x="525" y="195"/>
                    </a:lnTo>
                    <a:lnTo>
                      <a:pt x="519" y="193"/>
                    </a:lnTo>
                    <a:lnTo>
                      <a:pt x="518" y="192"/>
                    </a:lnTo>
                    <a:lnTo>
                      <a:pt x="518" y="190"/>
                    </a:lnTo>
                    <a:lnTo>
                      <a:pt x="517" y="189"/>
                    </a:lnTo>
                    <a:lnTo>
                      <a:pt x="518" y="187"/>
                    </a:lnTo>
                    <a:lnTo>
                      <a:pt x="515" y="187"/>
                    </a:lnTo>
                    <a:lnTo>
                      <a:pt x="514" y="186"/>
                    </a:lnTo>
                    <a:lnTo>
                      <a:pt x="508" y="187"/>
                    </a:lnTo>
                    <a:lnTo>
                      <a:pt x="506" y="189"/>
                    </a:lnTo>
                    <a:lnTo>
                      <a:pt x="503" y="188"/>
                    </a:lnTo>
                    <a:lnTo>
                      <a:pt x="500" y="188"/>
                    </a:lnTo>
                    <a:lnTo>
                      <a:pt x="499" y="187"/>
                    </a:lnTo>
                    <a:lnTo>
                      <a:pt x="496" y="187"/>
                    </a:lnTo>
                    <a:lnTo>
                      <a:pt x="495" y="186"/>
                    </a:lnTo>
                    <a:lnTo>
                      <a:pt x="494" y="188"/>
                    </a:lnTo>
                    <a:lnTo>
                      <a:pt x="493" y="188"/>
                    </a:lnTo>
                    <a:lnTo>
                      <a:pt x="491" y="186"/>
                    </a:lnTo>
                    <a:lnTo>
                      <a:pt x="488" y="183"/>
                    </a:lnTo>
                    <a:lnTo>
                      <a:pt x="486" y="182"/>
                    </a:lnTo>
                    <a:lnTo>
                      <a:pt x="484" y="183"/>
                    </a:lnTo>
                    <a:lnTo>
                      <a:pt x="482" y="181"/>
                    </a:lnTo>
                    <a:lnTo>
                      <a:pt x="482" y="184"/>
                    </a:lnTo>
                    <a:lnTo>
                      <a:pt x="479" y="183"/>
                    </a:lnTo>
                    <a:lnTo>
                      <a:pt x="478" y="183"/>
                    </a:lnTo>
                    <a:lnTo>
                      <a:pt x="476" y="181"/>
                    </a:lnTo>
                    <a:lnTo>
                      <a:pt x="477" y="179"/>
                    </a:lnTo>
                    <a:lnTo>
                      <a:pt x="476" y="177"/>
                    </a:lnTo>
                    <a:lnTo>
                      <a:pt x="475" y="175"/>
                    </a:lnTo>
                    <a:lnTo>
                      <a:pt x="474" y="174"/>
                    </a:lnTo>
                    <a:lnTo>
                      <a:pt x="474" y="173"/>
                    </a:lnTo>
                    <a:lnTo>
                      <a:pt x="472" y="172"/>
                    </a:lnTo>
                    <a:lnTo>
                      <a:pt x="471" y="169"/>
                    </a:lnTo>
                    <a:lnTo>
                      <a:pt x="470" y="168"/>
                    </a:lnTo>
                    <a:lnTo>
                      <a:pt x="468" y="161"/>
                    </a:lnTo>
                    <a:lnTo>
                      <a:pt x="465" y="157"/>
                    </a:lnTo>
                    <a:lnTo>
                      <a:pt x="462" y="156"/>
                    </a:lnTo>
                    <a:lnTo>
                      <a:pt x="459" y="156"/>
                    </a:lnTo>
                    <a:lnTo>
                      <a:pt x="458" y="158"/>
                    </a:lnTo>
                    <a:lnTo>
                      <a:pt x="452" y="154"/>
                    </a:lnTo>
                    <a:lnTo>
                      <a:pt x="448" y="154"/>
                    </a:lnTo>
                    <a:lnTo>
                      <a:pt x="443" y="158"/>
                    </a:lnTo>
                    <a:lnTo>
                      <a:pt x="441" y="156"/>
                    </a:lnTo>
                    <a:lnTo>
                      <a:pt x="441" y="155"/>
                    </a:lnTo>
                    <a:lnTo>
                      <a:pt x="436" y="154"/>
                    </a:lnTo>
                    <a:lnTo>
                      <a:pt x="433" y="151"/>
                    </a:lnTo>
                    <a:lnTo>
                      <a:pt x="433" y="148"/>
                    </a:lnTo>
                    <a:lnTo>
                      <a:pt x="431" y="149"/>
                    </a:lnTo>
                    <a:lnTo>
                      <a:pt x="429" y="148"/>
                    </a:lnTo>
                    <a:lnTo>
                      <a:pt x="428" y="149"/>
                    </a:lnTo>
                    <a:lnTo>
                      <a:pt x="428" y="150"/>
                    </a:lnTo>
                    <a:lnTo>
                      <a:pt x="427" y="149"/>
                    </a:lnTo>
                    <a:lnTo>
                      <a:pt x="425" y="149"/>
                    </a:lnTo>
                    <a:lnTo>
                      <a:pt x="424" y="149"/>
                    </a:lnTo>
                    <a:lnTo>
                      <a:pt x="421" y="149"/>
                    </a:lnTo>
                    <a:lnTo>
                      <a:pt x="421" y="150"/>
                    </a:lnTo>
                    <a:lnTo>
                      <a:pt x="420" y="151"/>
                    </a:lnTo>
                    <a:lnTo>
                      <a:pt x="419" y="150"/>
                    </a:lnTo>
                    <a:lnTo>
                      <a:pt x="418" y="150"/>
                    </a:lnTo>
                    <a:lnTo>
                      <a:pt x="414" y="150"/>
                    </a:lnTo>
                    <a:lnTo>
                      <a:pt x="413" y="151"/>
                    </a:lnTo>
                    <a:lnTo>
                      <a:pt x="412" y="150"/>
                    </a:lnTo>
                    <a:lnTo>
                      <a:pt x="413" y="148"/>
                    </a:lnTo>
                    <a:lnTo>
                      <a:pt x="412" y="147"/>
                    </a:lnTo>
                    <a:lnTo>
                      <a:pt x="413" y="145"/>
                    </a:lnTo>
                    <a:lnTo>
                      <a:pt x="412" y="144"/>
                    </a:lnTo>
                    <a:lnTo>
                      <a:pt x="411" y="143"/>
                    </a:lnTo>
                    <a:lnTo>
                      <a:pt x="410" y="140"/>
                    </a:lnTo>
                    <a:lnTo>
                      <a:pt x="408" y="140"/>
                    </a:lnTo>
                    <a:lnTo>
                      <a:pt x="407" y="140"/>
                    </a:lnTo>
                    <a:lnTo>
                      <a:pt x="406" y="140"/>
                    </a:lnTo>
                    <a:lnTo>
                      <a:pt x="405" y="139"/>
                    </a:lnTo>
                    <a:lnTo>
                      <a:pt x="407" y="138"/>
                    </a:lnTo>
                    <a:lnTo>
                      <a:pt x="405" y="134"/>
                    </a:lnTo>
                    <a:lnTo>
                      <a:pt x="404" y="133"/>
                    </a:lnTo>
                    <a:lnTo>
                      <a:pt x="403" y="133"/>
                    </a:lnTo>
                    <a:lnTo>
                      <a:pt x="399" y="132"/>
                    </a:lnTo>
                    <a:lnTo>
                      <a:pt x="399" y="131"/>
                    </a:lnTo>
                    <a:lnTo>
                      <a:pt x="398" y="131"/>
                    </a:lnTo>
                    <a:lnTo>
                      <a:pt x="397" y="131"/>
                    </a:lnTo>
                    <a:lnTo>
                      <a:pt x="397" y="128"/>
                    </a:lnTo>
                    <a:lnTo>
                      <a:pt x="396" y="126"/>
                    </a:lnTo>
                    <a:lnTo>
                      <a:pt x="394" y="127"/>
                    </a:lnTo>
                    <a:lnTo>
                      <a:pt x="394" y="126"/>
                    </a:lnTo>
                    <a:lnTo>
                      <a:pt x="392" y="124"/>
                    </a:lnTo>
                    <a:lnTo>
                      <a:pt x="391" y="122"/>
                    </a:lnTo>
                    <a:lnTo>
                      <a:pt x="388" y="122"/>
                    </a:lnTo>
                    <a:lnTo>
                      <a:pt x="387" y="123"/>
                    </a:lnTo>
                    <a:lnTo>
                      <a:pt x="384" y="122"/>
                    </a:lnTo>
                    <a:lnTo>
                      <a:pt x="385" y="120"/>
                    </a:lnTo>
                    <a:lnTo>
                      <a:pt x="384" y="115"/>
                    </a:lnTo>
                    <a:lnTo>
                      <a:pt x="385" y="115"/>
                    </a:lnTo>
                    <a:lnTo>
                      <a:pt x="386" y="114"/>
                    </a:lnTo>
                    <a:lnTo>
                      <a:pt x="386" y="111"/>
                    </a:lnTo>
                    <a:lnTo>
                      <a:pt x="385" y="110"/>
                    </a:lnTo>
                    <a:lnTo>
                      <a:pt x="385" y="109"/>
                    </a:lnTo>
                    <a:lnTo>
                      <a:pt x="381" y="108"/>
                    </a:lnTo>
                    <a:lnTo>
                      <a:pt x="382" y="106"/>
                    </a:lnTo>
                    <a:lnTo>
                      <a:pt x="383" y="105"/>
                    </a:lnTo>
                    <a:lnTo>
                      <a:pt x="384" y="102"/>
                    </a:lnTo>
                    <a:lnTo>
                      <a:pt x="385" y="101"/>
                    </a:lnTo>
                    <a:lnTo>
                      <a:pt x="384" y="98"/>
                    </a:lnTo>
                    <a:lnTo>
                      <a:pt x="385" y="98"/>
                    </a:lnTo>
                    <a:lnTo>
                      <a:pt x="385" y="96"/>
                    </a:lnTo>
                    <a:lnTo>
                      <a:pt x="386" y="96"/>
                    </a:lnTo>
                    <a:lnTo>
                      <a:pt x="387" y="97"/>
                    </a:lnTo>
                    <a:lnTo>
                      <a:pt x="387" y="96"/>
                    </a:lnTo>
                    <a:lnTo>
                      <a:pt x="387" y="94"/>
                    </a:lnTo>
                    <a:lnTo>
                      <a:pt x="388" y="92"/>
                    </a:lnTo>
                    <a:lnTo>
                      <a:pt x="387" y="91"/>
                    </a:lnTo>
                    <a:lnTo>
                      <a:pt x="385" y="91"/>
                    </a:lnTo>
                    <a:lnTo>
                      <a:pt x="381" y="93"/>
                    </a:lnTo>
                    <a:lnTo>
                      <a:pt x="381" y="94"/>
                    </a:lnTo>
                    <a:lnTo>
                      <a:pt x="379" y="95"/>
                    </a:lnTo>
                    <a:lnTo>
                      <a:pt x="378" y="97"/>
                    </a:lnTo>
                    <a:lnTo>
                      <a:pt x="378" y="100"/>
                    </a:lnTo>
                    <a:lnTo>
                      <a:pt x="377" y="102"/>
                    </a:lnTo>
                    <a:lnTo>
                      <a:pt x="376" y="104"/>
                    </a:lnTo>
                    <a:lnTo>
                      <a:pt x="375" y="103"/>
                    </a:lnTo>
                    <a:lnTo>
                      <a:pt x="375" y="104"/>
                    </a:lnTo>
                    <a:lnTo>
                      <a:pt x="372" y="104"/>
                    </a:lnTo>
                    <a:lnTo>
                      <a:pt x="364" y="108"/>
                    </a:lnTo>
                    <a:lnTo>
                      <a:pt x="358" y="106"/>
                    </a:lnTo>
                    <a:lnTo>
                      <a:pt x="357" y="104"/>
                    </a:lnTo>
                    <a:lnTo>
                      <a:pt x="354" y="105"/>
                    </a:lnTo>
                    <a:lnTo>
                      <a:pt x="352" y="105"/>
                    </a:lnTo>
                    <a:lnTo>
                      <a:pt x="351" y="104"/>
                    </a:lnTo>
                    <a:lnTo>
                      <a:pt x="349" y="103"/>
                    </a:lnTo>
                    <a:lnTo>
                      <a:pt x="350" y="101"/>
                    </a:lnTo>
                    <a:lnTo>
                      <a:pt x="349" y="100"/>
                    </a:lnTo>
                    <a:lnTo>
                      <a:pt x="350" y="98"/>
                    </a:lnTo>
                    <a:lnTo>
                      <a:pt x="352" y="97"/>
                    </a:lnTo>
                    <a:lnTo>
                      <a:pt x="354" y="97"/>
                    </a:lnTo>
                    <a:lnTo>
                      <a:pt x="353" y="93"/>
                    </a:lnTo>
                    <a:lnTo>
                      <a:pt x="353" y="91"/>
                    </a:lnTo>
                    <a:lnTo>
                      <a:pt x="351" y="91"/>
                    </a:lnTo>
                    <a:lnTo>
                      <a:pt x="350" y="91"/>
                    </a:lnTo>
                    <a:lnTo>
                      <a:pt x="350" y="90"/>
                    </a:lnTo>
                    <a:lnTo>
                      <a:pt x="351" y="88"/>
                    </a:lnTo>
                    <a:lnTo>
                      <a:pt x="351" y="85"/>
                    </a:lnTo>
                    <a:lnTo>
                      <a:pt x="351" y="84"/>
                    </a:lnTo>
                    <a:lnTo>
                      <a:pt x="355" y="80"/>
                    </a:lnTo>
                    <a:lnTo>
                      <a:pt x="355" y="79"/>
                    </a:lnTo>
                    <a:lnTo>
                      <a:pt x="353" y="79"/>
                    </a:lnTo>
                    <a:lnTo>
                      <a:pt x="352" y="78"/>
                    </a:lnTo>
                    <a:lnTo>
                      <a:pt x="351" y="79"/>
                    </a:lnTo>
                    <a:lnTo>
                      <a:pt x="352" y="79"/>
                    </a:lnTo>
                    <a:lnTo>
                      <a:pt x="351" y="79"/>
                    </a:lnTo>
                    <a:lnTo>
                      <a:pt x="350" y="79"/>
                    </a:lnTo>
                    <a:lnTo>
                      <a:pt x="351" y="77"/>
                    </a:lnTo>
                    <a:lnTo>
                      <a:pt x="349" y="75"/>
                    </a:lnTo>
                    <a:lnTo>
                      <a:pt x="348" y="75"/>
                    </a:lnTo>
                    <a:lnTo>
                      <a:pt x="348" y="73"/>
                    </a:lnTo>
                    <a:lnTo>
                      <a:pt x="346" y="72"/>
                    </a:lnTo>
                    <a:lnTo>
                      <a:pt x="346" y="71"/>
                    </a:lnTo>
                    <a:lnTo>
                      <a:pt x="345" y="70"/>
                    </a:lnTo>
                    <a:lnTo>
                      <a:pt x="344" y="71"/>
                    </a:lnTo>
                    <a:lnTo>
                      <a:pt x="342" y="71"/>
                    </a:lnTo>
                    <a:lnTo>
                      <a:pt x="339" y="72"/>
                    </a:lnTo>
                    <a:lnTo>
                      <a:pt x="336" y="69"/>
                    </a:lnTo>
                    <a:lnTo>
                      <a:pt x="335" y="70"/>
                    </a:lnTo>
                    <a:lnTo>
                      <a:pt x="335" y="69"/>
                    </a:lnTo>
                    <a:lnTo>
                      <a:pt x="332" y="69"/>
                    </a:lnTo>
                    <a:lnTo>
                      <a:pt x="331" y="70"/>
                    </a:lnTo>
                    <a:lnTo>
                      <a:pt x="330" y="73"/>
                    </a:lnTo>
                    <a:lnTo>
                      <a:pt x="329" y="72"/>
                    </a:lnTo>
                    <a:lnTo>
                      <a:pt x="329" y="73"/>
                    </a:lnTo>
                    <a:lnTo>
                      <a:pt x="328" y="71"/>
                    </a:lnTo>
                    <a:lnTo>
                      <a:pt x="327" y="67"/>
                    </a:lnTo>
                    <a:lnTo>
                      <a:pt x="328" y="67"/>
                    </a:lnTo>
                    <a:lnTo>
                      <a:pt x="328" y="62"/>
                    </a:lnTo>
                    <a:lnTo>
                      <a:pt x="328" y="60"/>
                    </a:lnTo>
                    <a:lnTo>
                      <a:pt x="328" y="59"/>
                    </a:lnTo>
                    <a:lnTo>
                      <a:pt x="326" y="56"/>
                    </a:lnTo>
                    <a:lnTo>
                      <a:pt x="324" y="56"/>
                    </a:lnTo>
                    <a:lnTo>
                      <a:pt x="324" y="55"/>
                    </a:lnTo>
                    <a:lnTo>
                      <a:pt x="320" y="56"/>
                    </a:lnTo>
                    <a:lnTo>
                      <a:pt x="320" y="55"/>
                    </a:lnTo>
                    <a:lnTo>
                      <a:pt x="321" y="55"/>
                    </a:lnTo>
                    <a:lnTo>
                      <a:pt x="319" y="53"/>
                    </a:lnTo>
                    <a:lnTo>
                      <a:pt x="318" y="55"/>
                    </a:lnTo>
                    <a:lnTo>
                      <a:pt x="316" y="54"/>
                    </a:lnTo>
                    <a:lnTo>
                      <a:pt x="315" y="55"/>
                    </a:lnTo>
                    <a:lnTo>
                      <a:pt x="314" y="55"/>
                    </a:lnTo>
                    <a:lnTo>
                      <a:pt x="313" y="54"/>
                    </a:lnTo>
                    <a:lnTo>
                      <a:pt x="310" y="51"/>
                    </a:lnTo>
                    <a:lnTo>
                      <a:pt x="310" y="50"/>
                    </a:lnTo>
                    <a:lnTo>
                      <a:pt x="310" y="46"/>
                    </a:lnTo>
                    <a:lnTo>
                      <a:pt x="309" y="39"/>
                    </a:lnTo>
                    <a:lnTo>
                      <a:pt x="310" y="38"/>
                    </a:lnTo>
                    <a:lnTo>
                      <a:pt x="310" y="36"/>
                    </a:lnTo>
                    <a:lnTo>
                      <a:pt x="308" y="36"/>
                    </a:lnTo>
                    <a:lnTo>
                      <a:pt x="307" y="34"/>
                    </a:lnTo>
                    <a:lnTo>
                      <a:pt x="307" y="33"/>
                    </a:lnTo>
                    <a:lnTo>
                      <a:pt x="305" y="30"/>
                    </a:lnTo>
                    <a:lnTo>
                      <a:pt x="304" y="28"/>
                    </a:lnTo>
                    <a:lnTo>
                      <a:pt x="302" y="30"/>
                    </a:lnTo>
                    <a:lnTo>
                      <a:pt x="298" y="29"/>
                    </a:lnTo>
                    <a:lnTo>
                      <a:pt x="296" y="31"/>
                    </a:lnTo>
                    <a:lnTo>
                      <a:pt x="295" y="31"/>
                    </a:lnTo>
                    <a:lnTo>
                      <a:pt x="293" y="33"/>
                    </a:lnTo>
                    <a:lnTo>
                      <a:pt x="293" y="35"/>
                    </a:lnTo>
                    <a:lnTo>
                      <a:pt x="292" y="36"/>
                    </a:lnTo>
                    <a:lnTo>
                      <a:pt x="290" y="34"/>
                    </a:lnTo>
                    <a:lnTo>
                      <a:pt x="290" y="33"/>
                    </a:lnTo>
                    <a:lnTo>
                      <a:pt x="287" y="33"/>
                    </a:lnTo>
                    <a:lnTo>
                      <a:pt x="286" y="31"/>
                    </a:lnTo>
                    <a:lnTo>
                      <a:pt x="284" y="26"/>
                    </a:lnTo>
                    <a:lnTo>
                      <a:pt x="284" y="25"/>
                    </a:lnTo>
                    <a:lnTo>
                      <a:pt x="283" y="24"/>
                    </a:lnTo>
                    <a:lnTo>
                      <a:pt x="282" y="25"/>
                    </a:lnTo>
                    <a:lnTo>
                      <a:pt x="281" y="23"/>
                    </a:lnTo>
                    <a:lnTo>
                      <a:pt x="280" y="24"/>
                    </a:lnTo>
                    <a:lnTo>
                      <a:pt x="280" y="22"/>
                    </a:lnTo>
                    <a:lnTo>
                      <a:pt x="279" y="21"/>
                    </a:lnTo>
                    <a:lnTo>
                      <a:pt x="279" y="15"/>
                    </a:lnTo>
                    <a:lnTo>
                      <a:pt x="279" y="14"/>
                    </a:lnTo>
                    <a:lnTo>
                      <a:pt x="280" y="11"/>
                    </a:lnTo>
                    <a:lnTo>
                      <a:pt x="280" y="8"/>
                    </a:lnTo>
                    <a:lnTo>
                      <a:pt x="279" y="8"/>
                    </a:lnTo>
                    <a:lnTo>
                      <a:pt x="278" y="7"/>
                    </a:lnTo>
                    <a:lnTo>
                      <a:pt x="278" y="2"/>
                    </a:lnTo>
                    <a:lnTo>
                      <a:pt x="278" y="0"/>
                    </a:lnTo>
                    <a:lnTo>
                      <a:pt x="271" y="2"/>
                    </a:lnTo>
                    <a:lnTo>
                      <a:pt x="259" y="2"/>
                    </a:lnTo>
                    <a:lnTo>
                      <a:pt x="254" y="3"/>
                    </a:lnTo>
                    <a:lnTo>
                      <a:pt x="247" y="3"/>
                    </a:lnTo>
                    <a:lnTo>
                      <a:pt x="243" y="5"/>
                    </a:lnTo>
                    <a:lnTo>
                      <a:pt x="239" y="4"/>
                    </a:lnTo>
                    <a:lnTo>
                      <a:pt x="237" y="5"/>
                    </a:lnTo>
                    <a:lnTo>
                      <a:pt x="233" y="8"/>
                    </a:lnTo>
                    <a:lnTo>
                      <a:pt x="231" y="11"/>
                    </a:lnTo>
                    <a:lnTo>
                      <a:pt x="227" y="12"/>
                    </a:lnTo>
                    <a:lnTo>
                      <a:pt x="227" y="20"/>
                    </a:lnTo>
                    <a:lnTo>
                      <a:pt x="227" y="22"/>
                    </a:lnTo>
                    <a:lnTo>
                      <a:pt x="224" y="25"/>
                    </a:lnTo>
                    <a:lnTo>
                      <a:pt x="225" y="31"/>
                    </a:lnTo>
                    <a:lnTo>
                      <a:pt x="222" y="37"/>
                    </a:lnTo>
                    <a:lnTo>
                      <a:pt x="225" y="39"/>
                    </a:lnTo>
                    <a:lnTo>
                      <a:pt x="223" y="40"/>
                    </a:lnTo>
                    <a:lnTo>
                      <a:pt x="221" y="51"/>
                    </a:lnTo>
                    <a:lnTo>
                      <a:pt x="222" y="54"/>
                    </a:lnTo>
                    <a:lnTo>
                      <a:pt x="221" y="55"/>
                    </a:lnTo>
                    <a:lnTo>
                      <a:pt x="219" y="59"/>
                    </a:lnTo>
                    <a:lnTo>
                      <a:pt x="219" y="63"/>
                    </a:lnTo>
                    <a:lnTo>
                      <a:pt x="221" y="65"/>
                    </a:lnTo>
                    <a:lnTo>
                      <a:pt x="221" y="67"/>
                    </a:lnTo>
                    <a:lnTo>
                      <a:pt x="224" y="68"/>
                    </a:lnTo>
                    <a:lnTo>
                      <a:pt x="224" y="72"/>
                    </a:lnTo>
                    <a:lnTo>
                      <a:pt x="219" y="67"/>
                    </a:lnTo>
                    <a:lnTo>
                      <a:pt x="215" y="69"/>
                    </a:lnTo>
                    <a:lnTo>
                      <a:pt x="215" y="73"/>
                    </a:lnTo>
                    <a:lnTo>
                      <a:pt x="213" y="76"/>
                    </a:lnTo>
                    <a:lnTo>
                      <a:pt x="209" y="79"/>
                    </a:lnTo>
                    <a:lnTo>
                      <a:pt x="204" y="82"/>
                    </a:lnTo>
                    <a:lnTo>
                      <a:pt x="197" y="85"/>
                    </a:lnTo>
                    <a:lnTo>
                      <a:pt x="191" y="89"/>
                    </a:lnTo>
                    <a:lnTo>
                      <a:pt x="185" y="89"/>
                    </a:lnTo>
                    <a:lnTo>
                      <a:pt x="180" y="91"/>
                    </a:lnTo>
                    <a:lnTo>
                      <a:pt x="177" y="91"/>
                    </a:lnTo>
                    <a:lnTo>
                      <a:pt x="165" y="92"/>
                    </a:lnTo>
                    <a:lnTo>
                      <a:pt x="160" y="95"/>
                    </a:lnTo>
                    <a:lnTo>
                      <a:pt x="143" y="102"/>
                    </a:lnTo>
                    <a:lnTo>
                      <a:pt x="141" y="104"/>
                    </a:lnTo>
                    <a:lnTo>
                      <a:pt x="141" y="107"/>
                    </a:lnTo>
                    <a:lnTo>
                      <a:pt x="136" y="114"/>
                    </a:lnTo>
                    <a:lnTo>
                      <a:pt x="135" y="117"/>
                    </a:lnTo>
                    <a:lnTo>
                      <a:pt x="137" y="121"/>
                    </a:lnTo>
                    <a:lnTo>
                      <a:pt x="138" y="122"/>
                    </a:lnTo>
                    <a:lnTo>
                      <a:pt x="148" y="124"/>
                    </a:lnTo>
                    <a:lnTo>
                      <a:pt x="152" y="126"/>
                    </a:lnTo>
                    <a:lnTo>
                      <a:pt x="149" y="127"/>
                    </a:lnTo>
                    <a:lnTo>
                      <a:pt x="145" y="127"/>
                    </a:lnTo>
                    <a:lnTo>
                      <a:pt x="141" y="127"/>
                    </a:lnTo>
                    <a:lnTo>
                      <a:pt x="137" y="127"/>
                    </a:lnTo>
                    <a:lnTo>
                      <a:pt x="126" y="132"/>
                    </a:lnTo>
                    <a:lnTo>
                      <a:pt x="115" y="134"/>
                    </a:lnTo>
                    <a:lnTo>
                      <a:pt x="111" y="131"/>
                    </a:lnTo>
                    <a:lnTo>
                      <a:pt x="108" y="128"/>
                    </a:lnTo>
                    <a:lnTo>
                      <a:pt x="96" y="127"/>
                    </a:lnTo>
                    <a:lnTo>
                      <a:pt x="87" y="124"/>
                    </a:lnTo>
                    <a:lnTo>
                      <a:pt x="81" y="121"/>
                    </a:lnTo>
                    <a:lnTo>
                      <a:pt x="74" y="121"/>
                    </a:lnTo>
                    <a:lnTo>
                      <a:pt x="72" y="123"/>
                    </a:lnTo>
                    <a:lnTo>
                      <a:pt x="71" y="122"/>
                    </a:lnTo>
                    <a:lnTo>
                      <a:pt x="68" y="121"/>
                    </a:lnTo>
                    <a:lnTo>
                      <a:pt x="70" y="117"/>
                    </a:lnTo>
                    <a:lnTo>
                      <a:pt x="68" y="113"/>
                    </a:lnTo>
                    <a:lnTo>
                      <a:pt x="65" y="108"/>
                    </a:lnTo>
                    <a:lnTo>
                      <a:pt x="64" y="105"/>
                    </a:lnTo>
                    <a:lnTo>
                      <a:pt x="66" y="102"/>
                    </a:lnTo>
                    <a:lnTo>
                      <a:pt x="68" y="100"/>
                    </a:lnTo>
                    <a:lnTo>
                      <a:pt x="69" y="95"/>
                    </a:lnTo>
                    <a:lnTo>
                      <a:pt x="66" y="92"/>
                    </a:lnTo>
                    <a:lnTo>
                      <a:pt x="62" y="91"/>
                    </a:lnTo>
                    <a:lnTo>
                      <a:pt x="58" y="91"/>
                    </a:lnTo>
                    <a:lnTo>
                      <a:pt x="54" y="93"/>
                    </a:lnTo>
                    <a:lnTo>
                      <a:pt x="52" y="93"/>
                    </a:lnTo>
                    <a:lnTo>
                      <a:pt x="49" y="94"/>
                    </a:lnTo>
                    <a:lnTo>
                      <a:pt x="48" y="92"/>
                    </a:lnTo>
                    <a:lnTo>
                      <a:pt x="41" y="89"/>
                    </a:lnTo>
                    <a:lnTo>
                      <a:pt x="39" y="87"/>
                    </a:lnTo>
                    <a:lnTo>
                      <a:pt x="37" y="86"/>
                    </a:lnTo>
                    <a:lnTo>
                      <a:pt x="36" y="85"/>
                    </a:lnTo>
                    <a:lnTo>
                      <a:pt x="34" y="85"/>
                    </a:lnTo>
                    <a:lnTo>
                      <a:pt x="33" y="88"/>
                    </a:lnTo>
                    <a:lnTo>
                      <a:pt x="37" y="91"/>
                    </a:lnTo>
                    <a:lnTo>
                      <a:pt x="37" y="92"/>
                    </a:lnTo>
                    <a:lnTo>
                      <a:pt x="37" y="96"/>
                    </a:lnTo>
                    <a:lnTo>
                      <a:pt x="37" y="98"/>
                    </a:lnTo>
                    <a:lnTo>
                      <a:pt x="34" y="101"/>
                    </a:lnTo>
                    <a:lnTo>
                      <a:pt x="36" y="105"/>
                    </a:lnTo>
                    <a:lnTo>
                      <a:pt x="36" y="115"/>
                    </a:lnTo>
                    <a:lnTo>
                      <a:pt x="38" y="116"/>
                    </a:lnTo>
                    <a:lnTo>
                      <a:pt x="42" y="123"/>
                    </a:lnTo>
                    <a:lnTo>
                      <a:pt x="42" y="129"/>
                    </a:lnTo>
                    <a:lnTo>
                      <a:pt x="46" y="128"/>
                    </a:lnTo>
                    <a:lnTo>
                      <a:pt x="45" y="130"/>
                    </a:lnTo>
                    <a:lnTo>
                      <a:pt x="42" y="142"/>
                    </a:lnTo>
                    <a:lnTo>
                      <a:pt x="42" y="147"/>
                    </a:lnTo>
                    <a:lnTo>
                      <a:pt x="44" y="145"/>
                    </a:lnTo>
                    <a:lnTo>
                      <a:pt x="42" y="160"/>
                    </a:lnTo>
                    <a:lnTo>
                      <a:pt x="40" y="162"/>
                    </a:lnTo>
                    <a:lnTo>
                      <a:pt x="41" y="164"/>
                    </a:lnTo>
                    <a:lnTo>
                      <a:pt x="40" y="169"/>
                    </a:lnTo>
                    <a:lnTo>
                      <a:pt x="43" y="177"/>
                    </a:lnTo>
                    <a:lnTo>
                      <a:pt x="48" y="177"/>
                    </a:lnTo>
                    <a:lnTo>
                      <a:pt x="49" y="181"/>
                    </a:lnTo>
                    <a:lnTo>
                      <a:pt x="46" y="180"/>
                    </a:lnTo>
                    <a:lnTo>
                      <a:pt x="42" y="180"/>
                    </a:lnTo>
                    <a:lnTo>
                      <a:pt x="39" y="179"/>
                    </a:lnTo>
                    <a:lnTo>
                      <a:pt x="31" y="180"/>
                    </a:lnTo>
                    <a:lnTo>
                      <a:pt x="27" y="179"/>
                    </a:lnTo>
                    <a:lnTo>
                      <a:pt x="25" y="177"/>
                    </a:lnTo>
                    <a:lnTo>
                      <a:pt x="24" y="174"/>
                    </a:lnTo>
                    <a:lnTo>
                      <a:pt x="26" y="173"/>
                    </a:lnTo>
                    <a:lnTo>
                      <a:pt x="25" y="171"/>
                    </a:lnTo>
                    <a:lnTo>
                      <a:pt x="22" y="172"/>
                    </a:lnTo>
                    <a:lnTo>
                      <a:pt x="19" y="170"/>
                    </a:lnTo>
                    <a:lnTo>
                      <a:pt x="16" y="173"/>
                    </a:lnTo>
                    <a:lnTo>
                      <a:pt x="15" y="174"/>
                    </a:lnTo>
                    <a:lnTo>
                      <a:pt x="17" y="183"/>
                    </a:lnTo>
                    <a:lnTo>
                      <a:pt x="14" y="180"/>
                    </a:lnTo>
                    <a:lnTo>
                      <a:pt x="13" y="175"/>
                    </a:lnTo>
                    <a:lnTo>
                      <a:pt x="9" y="175"/>
                    </a:lnTo>
                    <a:lnTo>
                      <a:pt x="5" y="178"/>
                    </a:lnTo>
                    <a:lnTo>
                      <a:pt x="3" y="173"/>
                    </a:lnTo>
                    <a:lnTo>
                      <a:pt x="0" y="174"/>
                    </a:lnTo>
                  </a:path>
                </a:pathLst>
              </a:custGeom>
              <a:solidFill>
                <a:srgbClr val="33CC33"/>
              </a:solidFill>
              <a:ln w="12700" cap="rnd" cmpd="sng">
                <a:solidFill>
                  <a:srgbClr val="000000"/>
                </a:solidFill>
                <a:prstDash val="solid"/>
                <a:round/>
                <a:headEnd type="none" w="med" len="med"/>
                <a:tailEnd type="none" w="med" len="med"/>
              </a:ln>
            </p:spPr>
            <p:txBody>
              <a:bodyPr/>
              <a:lstStyle/>
              <a:p>
                <a:endParaRPr lang="da-DK" dirty="0"/>
              </a:p>
            </p:txBody>
          </p:sp>
          <p:sp>
            <p:nvSpPr>
              <p:cNvPr id="11397" name="Freeform 170"/>
              <p:cNvSpPr>
                <a:spLocks/>
              </p:cNvSpPr>
              <p:nvPr/>
            </p:nvSpPr>
            <p:spPr bwMode="auto">
              <a:xfrm>
                <a:off x="7346952" y="4038600"/>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0 h 17"/>
                  <a:gd name="T24" fmla="*/ 0 w 17"/>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0" y="2"/>
                    </a:moveTo>
                    <a:lnTo>
                      <a:pt x="1" y="8"/>
                    </a:lnTo>
                    <a:lnTo>
                      <a:pt x="1" y="10"/>
                    </a:lnTo>
                    <a:lnTo>
                      <a:pt x="2" y="13"/>
                    </a:lnTo>
                    <a:lnTo>
                      <a:pt x="7" y="11"/>
                    </a:lnTo>
                    <a:lnTo>
                      <a:pt x="11" y="16"/>
                    </a:lnTo>
                    <a:lnTo>
                      <a:pt x="16" y="13"/>
                    </a:lnTo>
                    <a:lnTo>
                      <a:pt x="10" y="8"/>
                    </a:lnTo>
                    <a:lnTo>
                      <a:pt x="8" y="8"/>
                    </a:lnTo>
                    <a:lnTo>
                      <a:pt x="8" y="4"/>
                    </a:lnTo>
                    <a:lnTo>
                      <a:pt x="5" y="2"/>
                    </a:lnTo>
                    <a:lnTo>
                      <a:pt x="2" y="0"/>
                    </a:lnTo>
                    <a:lnTo>
                      <a:pt x="0" y="2"/>
                    </a:lnTo>
                  </a:path>
                </a:pathLst>
              </a:custGeom>
              <a:solidFill>
                <a:srgbClr val="B0D0D0"/>
              </a:solidFill>
              <a:ln w="12700" cap="rnd" cmpd="sng">
                <a:solidFill>
                  <a:srgbClr val="000000"/>
                </a:solidFill>
                <a:prstDash val="solid"/>
                <a:round/>
                <a:headEnd/>
                <a:tailEnd/>
              </a:ln>
            </p:spPr>
            <p:txBody>
              <a:bodyPr/>
              <a:lstStyle/>
              <a:p>
                <a:endParaRPr lang="da-DK" dirty="0"/>
              </a:p>
            </p:txBody>
          </p:sp>
          <p:sp>
            <p:nvSpPr>
              <p:cNvPr id="11398" name="Freeform 171"/>
              <p:cNvSpPr>
                <a:spLocks/>
              </p:cNvSpPr>
              <p:nvPr/>
            </p:nvSpPr>
            <p:spPr bwMode="auto">
              <a:xfrm>
                <a:off x="8164514" y="3133725"/>
                <a:ext cx="733425" cy="1038225"/>
              </a:xfrm>
              <a:custGeom>
                <a:avLst/>
                <a:gdLst>
                  <a:gd name="T0" fmla="*/ 2147483647 w 462"/>
                  <a:gd name="T1" fmla="*/ 2147483647 h 654"/>
                  <a:gd name="T2" fmla="*/ 2147483647 w 462"/>
                  <a:gd name="T3" fmla="*/ 2147483647 h 654"/>
                  <a:gd name="T4" fmla="*/ 2147483647 w 462"/>
                  <a:gd name="T5" fmla="*/ 2147483647 h 654"/>
                  <a:gd name="T6" fmla="*/ 2147483647 w 462"/>
                  <a:gd name="T7" fmla="*/ 2147483647 h 654"/>
                  <a:gd name="T8" fmla="*/ 2147483647 w 462"/>
                  <a:gd name="T9" fmla="*/ 2147483647 h 654"/>
                  <a:gd name="T10" fmla="*/ 2147483647 w 462"/>
                  <a:gd name="T11" fmla="*/ 2147483647 h 654"/>
                  <a:gd name="T12" fmla="*/ 2147483647 w 462"/>
                  <a:gd name="T13" fmla="*/ 2147483647 h 654"/>
                  <a:gd name="T14" fmla="*/ 2147483647 w 462"/>
                  <a:gd name="T15" fmla="*/ 2147483647 h 654"/>
                  <a:gd name="T16" fmla="*/ 2147483647 w 462"/>
                  <a:gd name="T17" fmla="*/ 2147483647 h 654"/>
                  <a:gd name="T18" fmla="*/ 2147483647 w 462"/>
                  <a:gd name="T19" fmla="*/ 2147483647 h 654"/>
                  <a:gd name="T20" fmla="*/ 2147483647 w 462"/>
                  <a:gd name="T21" fmla="*/ 2147483647 h 654"/>
                  <a:gd name="T22" fmla="*/ 2147483647 w 462"/>
                  <a:gd name="T23" fmla="*/ 2147483647 h 654"/>
                  <a:gd name="T24" fmla="*/ 2147483647 w 462"/>
                  <a:gd name="T25" fmla="*/ 2147483647 h 654"/>
                  <a:gd name="T26" fmla="*/ 2147483647 w 462"/>
                  <a:gd name="T27" fmla="*/ 2147483647 h 654"/>
                  <a:gd name="T28" fmla="*/ 2147483647 w 462"/>
                  <a:gd name="T29" fmla="*/ 2147483647 h 654"/>
                  <a:gd name="T30" fmla="*/ 2147483647 w 462"/>
                  <a:gd name="T31" fmla="*/ 2147483647 h 654"/>
                  <a:gd name="T32" fmla="*/ 2147483647 w 462"/>
                  <a:gd name="T33" fmla="*/ 2147483647 h 654"/>
                  <a:gd name="T34" fmla="*/ 2147483647 w 462"/>
                  <a:gd name="T35" fmla="*/ 2147483647 h 654"/>
                  <a:gd name="T36" fmla="*/ 2147483647 w 462"/>
                  <a:gd name="T37" fmla="*/ 2147483647 h 654"/>
                  <a:gd name="T38" fmla="*/ 2147483647 w 462"/>
                  <a:gd name="T39" fmla="*/ 2147483647 h 654"/>
                  <a:gd name="T40" fmla="*/ 2147483647 w 462"/>
                  <a:gd name="T41" fmla="*/ 2147483647 h 654"/>
                  <a:gd name="T42" fmla="*/ 2147483647 w 462"/>
                  <a:gd name="T43" fmla="*/ 2147483647 h 654"/>
                  <a:gd name="T44" fmla="*/ 2147483647 w 462"/>
                  <a:gd name="T45" fmla="*/ 2147483647 h 654"/>
                  <a:gd name="T46" fmla="*/ 2147483647 w 462"/>
                  <a:gd name="T47" fmla="*/ 2147483647 h 654"/>
                  <a:gd name="T48" fmla="*/ 2147483647 w 462"/>
                  <a:gd name="T49" fmla="*/ 2147483647 h 654"/>
                  <a:gd name="T50" fmla="*/ 2147483647 w 462"/>
                  <a:gd name="T51" fmla="*/ 2147483647 h 654"/>
                  <a:gd name="T52" fmla="*/ 2147483647 w 462"/>
                  <a:gd name="T53" fmla="*/ 2147483647 h 654"/>
                  <a:gd name="T54" fmla="*/ 2147483647 w 462"/>
                  <a:gd name="T55" fmla="*/ 2147483647 h 654"/>
                  <a:gd name="T56" fmla="*/ 2147483647 w 462"/>
                  <a:gd name="T57" fmla="*/ 2147483647 h 654"/>
                  <a:gd name="T58" fmla="*/ 2147483647 w 462"/>
                  <a:gd name="T59" fmla="*/ 2147483647 h 654"/>
                  <a:gd name="T60" fmla="*/ 2147483647 w 462"/>
                  <a:gd name="T61" fmla="*/ 2147483647 h 654"/>
                  <a:gd name="T62" fmla="*/ 2147483647 w 462"/>
                  <a:gd name="T63" fmla="*/ 2147483647 h 654"/>
                  <a:gd name="T64" fmla="*/ 2147483647 w 462"/>
                  <a:gd name="T65" fmla="*/ 2147483647 h 654"/>
                  <a:gd name="T66" fmla="*/ 2147483647 w 462"/>
                  <a:gd name="T67" fmla="*/ 2147483647 h 654"/>
                  <a:gd name="T68" fmla="*/ 2147483647 w 462"/>
                  <a:gd name="T69" fmla="*/ 2147483647 h 654"/>
                  <a:gd name="T70" fmla="*/ 2147483647 w 462"/>
                  <a:gd name="T71" fmla="*/ 2147483647 h 654"/>
                  <a:gd name="T72" fmla="*/ 2147483647 w 462"/>
                  <a:gd name="T73" fmla="*/ 2147483647 h 654"/>
                  <a:gd name="T74" fmla="*/ 2147483647 w 462"/>
                  <a:gd name="T75" fmla="*/ 2147483647 h 654"/>
                  <a:gd name="T76" fmla="*/ 2147483647 w 462"/>
                  <a:gd name="T77" fmla="*/ 2147483647 h 654"/>
                  <a:gd name="T78" fmla="*/ 2147483647 w 462"/>
                  <a:gd name="T79" fmla="*/ 2147483647 h 654"/>
                  <a:gd name="T80" fmla="*/ 2147483647 w 462"/>
                  <a:gd name="T81" fmla="*/ 2147483647 h 654"/>
                  <a:gd name="T82" fmla="*/ 2147483647 w 462"/>
                  <a:gd name="T83" fmla="*/ 2147483647 h 654"/>
                  <a:gd name="T84" fmla="*/ 2147483647 w 462"/>
                  <a:gd name="T85" fmla="*/ 2147483647 h 654"/>
                  <a:gd name="T86" fmla="*/ 2147483647 w 462"/>
                  <a:gd name="T87" fmla="*/ 2147483647 h 654"/>
                  <a:gd name="T88" fmla="*/ 2147483647 w 462"/>
                  <a:gd name="T89" fmla="*/ 2147483647 h 654"/>
                  <a:gd name="T90" fmla="*/ 2147483647 w 462"/>
                  <a:gd name="T91" fmla="*/ 2147483647 h 654"/>
                  <a:gd name="T92" fmla="*/ 2147483647 w 462"/>
                  <a:gd name="T93" fmla="*/ 2147483647 h 654"/>
                  <a:gd name="T94" fmla="*/ 2147483647 w 462"/>
                  <a:gd name="T95" fmla="*/ 2147483647 h 654"/>
                  <a:gd name="T96" fmla="*/ 2147483647 w 462"/>
                  <a:gd name="T97" fmla="*/ 2147483647 h 654"/>
                  <a:gd name="T98" fmla="*/ 2147483647 w 462"/>
                  <a:gd name="T99" fmla="*/ 2147483647 h 654"/>
                  <a:gd name="T100" fmla="*/ 2147483647 w 462"/>
                  <a:gd name="T101" fmla="*/ 2147483647 h 654"/>
                  <a:gd name="T102" fmla="*/ 2147483647 w 462"/>
                  <a:gd name="T103" fmla="*/ 2147483647 h 654"/>
                  <a:gd name="T104" fmla="*/ 2147483647 w 462"/>
                  <a:gd name="T105" fmla="*/ 2147483647 h 654"/>
                  <a:gd name="T106" fmla="*/ 2147483647 w 462"/>
                  <a:gd name="T107" fmla="*/ 2147483647 h 654"/>
                  <a:gd name="T108" fmla="*/ 2147483647 w 462"/>
                  <a:gd name="T109" fmla="*/ 2147483647 h 654"/>
                  <a:gd name="T110" fmla="*/ 2147483647 w 462"/>
                  <a:gd name="T111" fmla="*/ 2147483647 h 654"/>
                  <a:gd name="T112" fmla="*/ 2147483647 w 462"/>
                  <a:gd name="T113" fmla="*/ 2147483647 h 654"/>
                  <a:gd name="T114" fmla="*/ 2147483647 w 462"/>
                  <a:gd name="T115" fmla="*/ 2147483647 h 654"/>
                  <a:gd name="T116" fmla="*/ 2147483647 w 462"/>
                  <a:gd name="T117" fmla="*/ 2147483647 h 654"/>
                  <a:gd name="T118" fmla="*/ 2147483647 w 462"/>
                  <a:gd name="T119" fmla="*/ 2147483647 h 6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2"/>
                  <a:gd name="T181" fmla="*/ 0 h 654"/>
                  <a:gd name="T182" fmla="*/ 462 w 462"/>
                  <a:gd name="T183" fmla="*/ 654 h 6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2" h="654">
                    <a:moveTo>
                      <a:pt x="444" y="284"/>
                    </a:moveTo>
                    <a:lnTo>
                      <a:pt x="446" y="282"/>
                    </a:lnTo>
                    <a:lnTo>
                      <a:pt x="446" y="279"/>
                    </a:lnTo>
                    <a:lnTo>
                      <a:pt x="443" y="273"/>
                    </a:lnTo>
                    <a:lnTo>
                      <a:pt x="441" y="271"/>
                    </a:lnTo>
                    <a:lnTo>
                      <a:pt x="439" y="264"/>
                    </a:lnTo>
                    <a:lnTo>
                      <a:pt x="436" y="264"/>
                    </a:lnTo>
                    <a:lnTo>
                      <a:pt x="436" y="262"/>
                    </a:lnTo>
                    <a:lnTo>
                      <a:pt x="441" y="255"/>
                    </a:lnTo>
                    <a:lnTo>
                      <a:pt x="443" y="252"/>
                    </a:lnTo>
                    <a:lnTo>
                      <a:pt x="442" y="251"/>
                    </a:lnTo>
                    <a:lnTo>
                      <a:pt x="442" y="249"/>
                    </a:lnTo>
                    <a:lnTo>
                      <a:pt x="445" y="244"/>
                    </a:lnTo>
                    <a:lnTo>
                      <a:pt x="444" y="241"/>
                    </a:lnTo>
                    <a:lnTo>
                      <a:pt x="443" y="240"/>
                    </a:lnTo>
                    <a:lnTo>
                      <a:pt x="441" y="239"/>
                    </a:lnTo>
                    <a:lnTo>
                      <a:pt x="441" y="237"/>
                    </a:lnTo>
                    <a:lnTo>
                      <a:pt x="441" y="233"/>
                    </a:lnTo>
                    <a:lnTo>
                      <a:pt x="441" y="231"/>
                    </a:lnTo>
                    <a:lnTo>
                      <a:pt x="441" y="230"/>
                    </a:lnTo>
                    <a:lnTo>
                      <a:pt x="442" y="229"/>
                    </a:lnTo>
                    <a:lnTo>
                      <a:pt x="441" y="226"/>
                    </a:lnTo>
                    <a:lnTo>
                      <a:pt x="438" y="225"/>
                    </a:lnTo>
                    <a:lnTo>
                      <a:pt x="435" y="225"/>
                    </a:lnTo>
                    <a:lnTo>
                      <a:pt x="434" y="224"/>
                    </a:lnTo>
                    <a:lnTo>
                      <a:pt x="435" y="221"/>
                    </a:lnTo>
                    <a:lnTo>
                      <a:pt x="434" y="216"/>
                    </a:lnTo>
                    <a:lnTo>
                      <a:pt x="432" y="215"/>
                    </a:lnTo>
                    <a:lnTo>
                      <a:pt x="435" y="207"/>
                    </a:lnTo>
                    <a:lnTo>
                      <a:pt x="437" y="205"/>
                    </a:lnTo>
                    <a:lnTo>
                      <a:pt x="435" y="202"/>
                    </a:lnTo>
                    <a:lnTo>
                      <a:pt x="435" y="201"/>
                    </a:lnTo>
                    <a:lnTo>
                      <a:pt x="437" y="199"/>
                    </a:lnTo>
                    <a:lnTo>
                      <a:pt x="435" y="197"/>
                    </a:lnTo>
                    <a:lnTo>
                      <a:pt x="433" y="194"/>
                    </a:lnTo>
                    <a:lnTo>
                      <a:pt x="429" y="191"/>
                    </a:lnTo>
                    <a:lnTo>
                      <a:pt x="425" y="189"/>
                    </a:lnTo>
                    <a:lnTo>
                      <a:pt x="423" y="184"/>
                    </a:lnTo>
                    <a:lnTo>
                      <a:pt x="420" y="183"/>
                    </a:lnTo>
                    <a:lnTo>
                      <a:pt x="416" y="180"/>
                    </a:lnTo>
                    <a:lnTo>
                      <a:pt x="415" y="178"/>
                    </a:lnTo>
                    <a:lnTo>
                      <a:pt x="411" y="178"/>
                    </a:lnTo>
                    <a:lnTo>
                      <a:pt x="412" y="174"/>
                    </a:lnTo>
                    <a:lnTo>
                      <a:pt x="412" y="172"/>
                    </a:lnTo>
                    <a:lnTo>
                      <a:pt x="412" y="169"/>
                    </a:lnTo>
                    <a:lnTo>
                      <a:pt x="413" y="167"/>
                    </a:lnTo>
                    <a:lnTo>
                      <a:pt x="414" y="166"/>
                    </a:lnTo>
                    <a:lnTo>
                      <a:pt x="416" y="164"/>
                    </a:lnTo>
                    <a:lnTo>
                      <a:pt x="419" y="162"/>
                    </a:lnTo>
                    <a:lnTo>
                      <a:pt x="420" y="160"/>
                    </a:lnTo>
                    <a:lnTo>
                      <a:pt x="422" y="160"/>
                    </a:lnTo>
                    <a:lnTo>
                      <a:pt x="423" y="159"/>
                    </a:lnTo>
                    <a:lnTo>
                      <a:pt x="423" y="151"/>
                    </a:lnTo>
                    <a:lnTo>
                      <a:pt x="422" y="148"/>
                    </a:lnTo>
                    <a:lnTo>
                      <a:pt x="423" y="146"/>
                    </a:lnTo>
                    <a:lnTo>
                      <a:pt x="423" y="144"/>
                    </a:lnTo>
                    <a:lnTo>
                      <a:pt x="424" y="145"/>
                    </a:lnTo>
                    <a:lnTo>
                      <a:pt x="424" y="144"/>
                    </a:lnTo>
                    <a:lnTo>
                      <a:pt x="426" y="141"/>
                    </a:lnTo>
                    <a:lnTo>
                      <a:pt x="424" y="140"/>
                    </a:lnTo>
                    <a:lnTo>
                      <a:pt x="424" y="135"/>
                    </a:lnTo>
                    <a:lnTo>
                      <a:pt x="423" y="133"/>
                    </a:lnTo>
                    <a:lnTo>
                      <a:pt x="422" y="128"/>
                    </a:lnTo>
                    <a:lnTo>
                      <a:pt x="422" y="124"/>
                    </a:lnTo>
                    <a:lnTo>
                      <a:pt x="421" y="122"/>
                    </a:lnTo>
                    <a:lnTo>
                      <a:pt x="419" y="119"/>
                    </a:lnTo>
                    <a:lnTo>
                      <a:pt x="419" y="118"/>
                    </a:lnTo>
                    <a:lnTo>
                      <a:pt x="419" y="115"/>
                    </a:lnTo>
                    <a:lnTo>
                      <a:pt x="419" y="112"/>
                    </a:lnTo>
                    <a:lnTo>
                      <a:pt x="418" y="111"/>
                    </a:lnTo>
                    <a:lnTo>
                      <a:pt x="417" y="109"/>
                    </a:lnTo>
                    <a:lnTo>
                      <a:pt x="417" y="105"/>
                    </a:lnTo>
                    <a:lnTo>
                      <a:pt x="416" y="105"/>
                    </a:lnTo>
                    <a:lnTo>
                      <a:pt x="414" y="104"/>
                    </a:lnTo>
                    <a:lnTo>
                      <a:pt x="414" y="103"/>
                    </a:lnTo>
                    <a:lnTo>
                      <a:pt x="418" y="104"/>
                    </a:lnTo>
                    <a:lnTo>
                      <a:pt x="420" y="103"/>
                    </a:lnTo>
                    <a:lnTo>
                      <a:pt x="415" y="99"/>
                    </a:lnTo>
                    <a:lnTo>
                      <a:pt x="412" y="101"/>
                    </a:lnTo>
                    <a:lnTo>
                      <a:pt x="410" y="101"/>
                    </a:lnTo>
                    <a:lnTo>
                      <a:pt x="411" y="105"/>
                    </a:lnTo>
                    <a:lnTo>
                      <a:pt x="407" y="101"/>
                    </a:lnTo>
                    <a:lnTo>
                      <a:pt x="406" y="100"/>
                    </a:lnTo>
                    <a:lnTo>
                      <a:pt x="407" y="103"/>
                    </a:lnTo>
                    <a:lnTo>
                      <a:pt x="406" y="101"/>
                    </a:lnTo>
                    <a:lnTo>
                      <a:pt x="402" y="98"/>
                    </a:lnTo>
                    <a:lnTo>
                      <a:pt x="400" y="95"/>
                    </a:lnTo>
                    <a:lnTo>
                      <a:pt x="399" y="96"/>
                    </a:lnTo>
                    <a:lnTo>
                      <a:pt x="398" y="95"/>
                    </a:lnTo>
                    <a:lnTo>
                      <a:pt x="397" y="94"/>
                    </a:lnTo>
                    <a:lnTo>
                      <a:pt x="394" y="92"/>
                    </a:lnTo>
                    <a:lnTo>
                      <a:pt x="394" y="91"/>
                    </a:lnTo>
                    <a:lnTo>
                      <a:pt x="395" y="90"/>
                    </a:lnTo>
                    <a:lnTo>
                      <a:pt x="395" y="89"/>
                    </a:lnTo>
                    <a:lnTo>
                      <a:pt x="398" y="87"/>
                    </a:lnTo>
                    <a:lnTo>
                      <a:pt x="399" y="86"/>
                    </a:lnTo>
                    <a:lnTo>
                      <a:pt x="398" y="84"/>
                    </a:lnTo>
                    <a:lnTo>
                      <a:pt x="397" y="83"/>
                    </a:lnTo>
                    <a:lnTo>
                      <a:pt x="395" y="81"/>
                    </a:lnTo>
                    <a:lnTo>
                      <a:pt x="392" y="78"/>
                    </a:lnTo>
                    <a:lnTo>
                      <a:pt x="392" y="77"/>
                    </a:lnTo>
                    <a:lnTo>
                      <a:pt x="394" y="73"/>
                    </a:lnTo>
                    <a:lnTo>
                      <a:pt x="394" y="71"/>
                    </a:lnTo>
                    <a:lnTo>
                      <a:pt x="391" y="68"/>
                    </a:lnTo>
                    <a:lnTo>
                      <a:pt x="389" y="67"/>
                    </a:lnTo>
                    <a:lnTo>
                      <a:pt x="389" y="66"/>
                    </a:lnTo>
                    <a:lnTo>
                      <a:pt x="390" y="65"/>
                    </a:lnTo>
                    <a:lnTo>
                      <a:pt x="389" y="65"/>
                    </a:lnTo>
                    <a:lnTo>
                      <a:pt x="386" y="67"/>
                    </a:lnTo>
                    <a:lnTo>
                      <a:pt x="384" y="68"/>
                    </a:lnTo>
                    <a:lnTo>
                      <a:pt x="380" y="68"/>
                    </a:lnTo>
                    <a:lnTo>
                      <a:pt x="378" y="70"/>
                    </a:lnTo>
                    <a:lnTo>
                      <a:pt x="378" y="71"/>
                    </a:lnTo>
                    <a:lnTo>
                      <a:pt x="379" y="71"/>
                    </a:lnTo>
                    <a:lnTo>
                      <a:pt x="378" y="72"/>
                    </a:lnTo>
                    <a:lnTo>
                      <a:pt x="378" y="74"/>
                    </a:lnTo>
                    <a:lnTo>
                      <a:pt x="377" y="72"/>
                    </a:lnTo>
                    <a:lnTo>
                      <a:pt x="376" y="71"/>
                    </a:lnTo>
                    <a:lnTo>
                      <a:pt x="376" y="67"/>
                    </a:lnTo>
                    <a:lnTo>
                      <a:pt x="376" y="68"/>
                    </a:lnTo>
                    <a:lnTo>
                      <a:pt x="376" y="65"/>
                    </a:lnTo>
                    <a:lnTo>
                      <a:pt x="375" y="65"/>
                    </a:lnTo>
                    <a:lnTo>
                      <a:pt x="373" y="65"/>
                    </a:lnTo>
                    <a:lnTo>
                      <a:pt x="373" y="64"/>
                    </a:lnTo>
                    <a:lnTo>
                      <a:pt x="372" y="64"/>
                    </a:lnTo>
                    <a:lnTo>
                      <a:pt x="372" y="63"/>
                    </a:lnTo>
                    <a:lnTo>
                      <a:pt x="371" y="62"/>
                    </a:lnTo>
                    <a:lnTo>
                      <a:pt x="369" y="59"/>
                    </a:lnTo>
                    <a:lnTo>
                      <a:pt x="368" y="58"/>
                    </a:lnTo>
                    <a:lnTo>
                      <a:pt x="367" y="59"/>
                    </a:lnTo>
                    <a:lnTo>
                      <a:pt x="365" y="59"/>
                    </a:lnTo>
                    <a:lnTo>
                      <a:pt x="365" y="58"/>
                    </a:lnTo>
                    <a:lnTo>
                      <a:pt x="364" y="58"/>
                    </a:lnTo>
                    <a:lnTo>
                      <a:pt x="364" y="57"/>
                    </a:lnTo>
                    <a:lnTo>
                      <a:pt x="362" y="59"/>
                    </a:lnTo>
                    <a:lnTo>
                      <a:pt x="359" y="59"/>
                    </a:lnTo>
                    <a:lnTo>
                      <a:pt x="359" y="58"/>
                    </a:lnTo>
                    <a:lnTo>
                      <a:pt x="358" y="59"/>
                    </a:lnTo>
                    <a:lnTo>
                      <a:pt x="358" y="58"/>
                    </a:lnTo>
                    <a:lnTo>
                      <a:pt x="357" y="58"/>
                    </a:lnTo>
                    <a:lnTo>
                      <a:pt x="357" y="56"/>
                    </a:lnTo>
                    <a:lnTo>
                      <a:pt x="356" y="56"/>
                    </a:lnTo>
                    <a:lnTo>
                      <a:pt x="357" y="54"/>
                    </a:lnTo>
                    <a:lnTo>
                      <a:pt x="358" y="54"/>
                    </a:lnTo>
                    <a:lnTo>
                      <a:pt x="358" y="52"/>
                    </a:lnTo>
                    <a:lnTo>
                      <a:pt x="358" y="51"/>
                    </a:lnTo>
                    <a:lnTo>
                      <a:pt x="360" y="49"/>
                    </a:lnTo>
                    <a:lnTo>
                      <a:pt x="358" y="47"/>
                    </a:lnTo>
                    <a:lnTo>
                      <a:pt x="358" y="48"/>
                    </a:lnTo>
                    <a:lnTo>
                      <a:pt x="357" y="46"/>
                    </a:lnTo>
                    <a:lnTo>
                      <a:pt x="357" y="43"/>
                    </a:lnTo>
                    <a:lnTo>
                      <a:pt x="356" y="42"/>
                    </a:lnTo>
                    <a:lnTo>
                      <a:pt x="355" y="43"/>
                    </a:lnTo>
                    <a:lnTo>
                      <a:pt x="352" y="43"/>
                    </a:lnTo>
                    <a:lnTo>
                      <a:pt x="352" y="44"/>
                    </a:lnTo>
                    <a:lnTo>
                      <a:pt x="351" y="44"/>
                    </a:lnTo>
                    <a:lnTo>
                      <a:pt x="350" y="47"/>
                    </a:lnTo>
                    <a:lnTo>
                      <a:pt x="350" y="49"/>
                    </a:lnTo>
                    <a:lnTo>
                      <a:pt x="347" y="52"/>
                    </a:lnTo>
                    <a:lnTo>
                      <a:pt x="346" y="52"/>
                    </a:lnTo>
                    <a:lnTo>
                      <a:pt x="346" y="48"/>
                    </a:lnTo>
                    <a:lnTo>
                      <a:pt x="346" y="47"/>
                    </a:lnTo>
                    <a:lnTo>
                      <a:pt x="345" y="49"/>
                    </a:lnTo>
                    <a:lnTo>
                      <a:pt x="344" y="48"/>
                    </a:lnTo>
                    <a:lnTo>
                      <a:pt x="343" y="49"/>
                    </a:lnTo>
                    <a:lnTo>
                      <a:pt x="342" y="47"/>
                    </a:lnTo>
                    <a:lnTo>
                      <a:pt x="341" y="47"/>
                    </a:lnTo>
                    <a:lnTo>
                      <a:pt x="341" y="50"/>
                    </a:lnTo>
                    <a:lnTo>
                      <a:pt x="341" y="47"/>
                    </a:lnTo>
                    <a:lnTo>
                      <a:pt x="340" y="47"/>
                    </a:lnTo>
                    <a:lnTo>
                      <a:pt x="338" y="49"/>
                    </a:lnTo>
                    <a:lnTo>
                      <a:pt x="336" y="49"/>
                    </a:lnTo>
                    <a:lnTo>
                      <a:pt x="335" y="47"/>
                    </a:lnTo>
                    <a:lnTo>
                      <a:pt x="334" y="48"/>
                    </a:lnTo>
                    <a:lnTo>
                      <a:pt x="335" y="49"/>
                    </a:lnTo>
                    <a:lnTo>
                      <a:pt x="334" y="51"/>
                    </a:lnTo>
                    <a:lnTo>
                      <a:pt x="332" y="51"/>
                    </a:lnTo>
                    <a:lnTo>
                      <a:pt x="332" y="52"/>
                    </a:lnTo>
                    <a:lnTo>
                      <a:pt x="332" y="53"/>
                    </a:lnTo>
                    <a:lnTo>
                      <a:pt x="330" y="54"/>
                    </a:lnTo>
                    <a:lnTo>
                      <a:pt x="328" y="56"/>
                    </a:lnTo>
                    <a:lnTo>
                      <a:pt x="330" y="57"/>
                    </a:lnTo>
                    <a:lnTo>
                      <a:pt x="330" y="58"/>
                    </a:lnTo>
                    <a:lnTo>
                      <a:pt x="328" y="58"/>
                    </a:lnTo>
                    <a:lnTo>
                      <a:pt x="328" y="57"/>
                    </a:lnTo>
                    <a:lnTo>
                      <a:pt x="327" y="57"/>
                    </a:lnTo>
                    <a:lnTo>
                      <a:pt x="326" y="54"/>
                    </a:lnTo>
                    <a:lnTo>
                      <a:pt x="327" y="53"/>
                    </a:lnTo>
                    <a:lnTo>
                      <a:pt x="327" y="51"/>
                    </a:lnTo>
                    <a:lnTo>
                      <a:pt x="328" y="51"/>
                    </a:lnTo>
                    <a:lnTo>
                      <a:pt x="328" y="47"/>
                    </a:lnTo>
                    <a:lnTo>
                      <a:pt x="330" y="47"/>
                    </a:lnTo>
                    <a:lnTo>
                      <a:pt x="330" y="45"/>
                    </a:lnTo>
                    <a:lnTo>
                      <a:pt x="334" y="48"/>
                    </a:lnTo>
                    <a:lnTo>
                      <a:pt x="334" y="47"/>
                    </a:lnTo>
                    <a:lnTo>
                      <a:pt x="337" y="47"/>
                    </a:lnTo>
                    <a:lnTo>
                      <a:pt x="336" y="45"/>
                    </a:lnTo>
                    <a:lnTo>
                      <a:pt x="338" y="44"/>
                    </a:lnTo>
                    <a:lnTo>
                      <a:pt x="338" y="42"/>
                    </a:lnTo>
                    <a:lnTo>
                      <a:pt x="337" y="41"/>
                    </a:lnTo>
                    <a:lnTo>
                      <a:pt x="339" y="42"/>
                    </a:lnTo>
                    <a:lnTo>
                      <a:pt x="340" y="44"/>
                    </a:lnTo>
                    <a:lnTo>
                      <a:pt x="340" y="43"/>
                    </a:lnTo>
                    <a:lnTo>
                      <a:pt x="341" y="43"/>
                    </a:lnTo>
                    <a:lnTo>
                      <a:pt x="341" y="42"/>
                    </a:lnTo>
                    <a:lnTo>
                      <a:pt x="343" y="45"/>
                    </a:lnTo>
                    <a:lnTo>
                      <a:pt x="345" y="44"/>
                    </a:lnTo>
                    <a:lnTo>
                      <a:pt x="346" y="45"/>
                    </a:lnTo>
                    <a:lnTo>
                      <a:pt x="346" y="44"/>
                    </a:lnTo>
                    <a:lnTo>
                      <a:pt x="348" y="43"/>
                    </a:lnTo>
                    <a:lnTo>
                      <a:pt x="349" y="44"/>
                    </a:lnTo>
                    <a:lnTo>
                      <a:pt x="351" y="43"/>
                    </a:lnTo>
                    <a:lnTo>
                      <a:pt x="352" y="41"/>
                    </a:lnTo>
                    <a:lnTo>
                      <a:pt x="351" y="42"/>
                    </a:lnTo>
                    <a:lnTo>
                      <a:pt x="350" y="41"/>
                    </a:lnTo>
                    <a:lnTo>
                      <a:pt x="344" y="42"/>
                    </a:lnTo>
                    <a:lnTo>
                      <a:pt x="338" y="41"/>
                    </a:lnTo>
                    <a:lnTo>
                      <a:pt x="334" y="41"/>
                    </a:lnTo>
                    <a:lnTo>
                      <a:pt x="334" y="39"/>
                    </a:lnTo>
                    <a:lnTo>
                      <a:pt x="333" y="39"/>
                    </a:lnTo>
                    <a:lnTo>
                      <a:pt x="329" y="45"/>
                    </a:lnTo>
                    <a:lnTo>
                      <a:pt x="328" y="47"/>
                    </a:lnTo>
                    <a:lnTo>
                      <a:pt x="325" y="53"/>
                    </a:lnTo>
                    <a:lnTo>
                      <a:pt x="323" y="56"/>
                    </a:lnTo>
                    <a:lnTo>
                      <a:pt x="322" y="57"/>
                    </a:lnTo>
                    <a:lnTo>
                      <a:pt x="318" y="59"/>
                    </a:lnTo>
                    <a:lnTo>
                      <a:pt x="317" y="59"/>
                    </a:lnTo>
                    <a:lnTo>
                      <a:pt x="316" y="61"/>
                    </a:lnTo>
                    <a:lnTo>
                      <a:pt x="316" y="63"/>
                    </a:lnTo>
                    <a:lnTo>
                      <a:pt x="314" y="65"/>
                    </a:lnTo>
                    <a:lnTo>
                      <a:pt x="313" y="65"/>
                    </a:lnTo>
                    <a:lnTo>
                      <a:pt x="314" y="65"/>
                    </a:lnTo>
                    <a:lnTo>
                      <a:pt x="315" y="65"/>
                    </a:lnTo>
                    <a:lnTo>
                      <a:pt x="315" y="66"/>
                    </a:lnTo>
                    <a:lnTo>
                      <a:pt x="312" y="67"/>
                    </a:lnTo>
                    <a:lnTo>
                      <a:pt x="313" y="71"/>
                    </a:lnTo>
                    <a:lnTo>
                      <a:pt x="315" y="71"/>
                    </a:lnTo>
                    <a:lnTo>
                      <a:pt x="315" y="72"/>
                    </a:lnTo>
                    <a:lnTo>
                      <a:pt x="314" y="72"/>
                    </a:lnTo>
                    <a:lnTo>
                      <a:pt x="312" y="71"/>
                    </a:lnTo>
                    <a:lnTo>
                      <a:pt x="312" y="70"/>
                    </a:lnTo>
                    <a:lnTo>
                      <a:pt x="312" y="68"/>
                    </a:lnTo>
                    <a:lnTo>
                      <a:pt x="312" y="67"/>
                    </a:lnTo>
                    <a:lnTo>
                      <a:pt x="312" y="65"/>
                    </a:lnTo>
                    <a:lnTo>
                      <a:pt x="310" y="65"/>
                    </a:lnTo>
                    <a:lnTo>
                      <a:pt x="309" y="65"/>
                    </a:lnTo>
                    <a:lnTo>
                      <a:pt x="303" y="67"/>
                    </a:lnTo>
                    <a:lnTo>
                      <a:pt x="299" y="68"/>
                    </a:lnTo>
                    <a:lnTo>
                      <a:pt x="297" y="67"/>
                    </a:lnTo>
                    <a:lnTo>
                      <a:pt x="293" y="67"/>
                    </a:lnTo>
                    <a:lnTo>
                      <a:pt x="290" y="71"/>
                    </a:lnTo>
                    <a:lnTo>
                      <a:pt x="287" y="72"/>
                    </a:lnTo>
                    <a:lnTo>
                      <a:pt x="286" y="73"/>
                    </a:lnTo>
                    <a:lnTo>
                      <a:pt x="287" y="76"/>
                    </a:lnTo>
                    <a:lnTo>
                      <a:pt x="290" y="71"/>
                    </a:lnTo>
                    <a:lnTo>
                      <a:pt x="291" y="72"/>
                    </a:lnTo>
                    <a:lnTo>
                      <a:pt x="291" y="74"/>
                    </a:lnTo>
                    <a:lnTo>
                      <a:pt x="289" y="75"/>
                    </a:lnTo>
                    <a:lnTo>
                      <a:pt x="289" y="76"/>
                    </a:lnTo>
                    <a:lnTo>
                      <a:pt x="287" y="78"/>
                    </a:lnTo>
                    <a:lnTo>
                      <a:pt x="286" y="77"/>
                    </a:lnTo>
                    <a:lnTo>
                      <a:pt x="286" y="78"/>
                    </a:lnTo>
                    <a:lnTo>
                      <a:pt x="287" y="78"/>
                    </a:lnTo>
                    <a:lnTo>
                      <a:pt x="286" y="81"/>
                    </a:lnTo>
                    <a:lnTo>
                      <a:pt x="286" y="82"/>
                    </a:lnTo>
                    <a:lnTo>
                      <a:pt x="285" y="83"/>
                    </a:lnTo>
                    <a:lnTo>
                      <a:pt x="286" y="83"/>
                    </a:lnTo>
                    <a:lnTo>
                      <a:pt x="285" y="83"/>
                    </a:lnTo>
                    <a:lnTo>
                      <a:pt x="285" y="87"/>
                    </a:lnTo>
                    <a:lnTo>
                      <a:pt x="285" y="88"/>
                    </a:lnTo>
                    <a:lnTo>
                      <a:pt x="283" y="89"/>
                    </a:lnTo>
                    <a:lnTo>
                      <a:pt x="282" y="89"/>
                    </a:lnTo>
                    <a:lnTo>
                      <a:pt x="281" y="89"/>
                    </a:lnTo>
                    <a:lnTo>
                      <a:pt x="281" y="87"/>
                    </a:lnTo>
                    <a:lnTo>
                      <a:pt x="281" y="86"/>
                    </a:lnTo>
                    <a:lnTo>
                      <a:pt x="278" y="86"/>
                    </a:lnTo>
                    <a:lnTo>
                      <a:pt x="277" y="83"/>
                    </a:lnTo>
                    <a:lnTo>
                      <a:pt x="275" y="85"/>
                    </a:lnTo>
                    <a:lnTo>
                      <a:pt x="273" y="84"/>
                    </a:lnTo>
                    <a:lnTo>
                      <a:pt x="273" y="82"/>
                    </a:lnTo>
                    <a:lnTo>
                      <a:pt x="270" y="81"/>
                    </a:lnTo>
                    <a:lnTo>
                      <a:pt x="269" y="78"/>
                    </a:lnTo>
                    <a:lnTo>
                      <a:pt x="268" y="79"/>
                    </a:lnTo>
                    <a:lnTo>
                      <a:pt x="264" y="79"/>
                    </a:lnTo>
                    <a:lnTo>
                      <a:pt x="261" y="81"/>
                    </a:lnTo>
                    <a:lnTo>
                      <a:pt x="259" y="82"/>
                    </a:lnTo>
                    <a:lnTo>
                      <a:pt x="258" y="82"/>
                    </a:lnTo>
                    <a:lnTo>
                      <a:pt x="257" y="83"/>
                    </a:lnTo>
                    <a:lnTo>
                      <a:pt x="256" y="85"/>
                    </a:lnTo>
                    <a:lnTo>
                      <a:pt x="260" y="87"/>
                    </a:lnTo>
                    <a:lnTo>
                      <a:pt x="259" y="88"/>
                    </a:lnTo>
                    <a:lnTo>
                      <a:pt x="257" y="89"/>
                    </a:lnTo>
                    <a:lnTo>
                      <a:pt x="256" y="87"/>
                    </a:lnTo>
                    <a:lnTo>
                      <a:pt x="255" y="89"/>
                    </a:lnTo>
                    <a:lnTo>
                      <a:pt x="253" y="90"/>
                    </a:lnTo>
                    <a:lnTo>
                      <a:pt x="251" y="94"/>
                    </a:lnTo>
                    <a:lnTo>
                      <a:pt x="251" y="93"/>
                    </a:lnTo>
                    <a:lnTo>
                      <a:pt x="253" y="89"/>
                    </a:lnTo>
                    <a:lnTo>
                      <a:pt x="251" y="89"/>
                    </a:lnTo>
                    <a:lnTo>
                      <a:pt x="251" y="88"/>
                    </a:lnTo>
                    <a:lnTo>
                      <a:pt x="252" y="88"/>
                    </a:lnTo>
                    <a:lnTo>
                      <a:pt x="253" y="87"/>
                    </a:lnTo>
                    <a:lnTo>
                      <a:pt x="256" y="82"/>
                    </a:lnTo>
                    <a:lnTo>
                      <a:pt x="256" y="80"/>
                    </a:lnTo>
                    <a:lnTo>
                      <a:pt x="256" y="79"/>
                    </a:lnTo>
                    <a:lnTo>
                      <a:pt x="254" y="80"/>
                    </a:lnTo>
                    <a:lnTo>
                      <a:pt x="252" y="80"/>
                    </a:lnTo>
                    <a:lnTo>
                      <a:pt x="251" y="80"/>
                    </a:lnTo>
                    <a:lnTo>
                      <a:pt x="250" y="77"/>
                    </a:lnTo>
                    <a:lnTo>
                      <a:pt x="250" y="75"/>
                    </a:lnTo>
                    <a:lnTo>
                      <a:pt x="251" y="73"/>
                    </a:lnTo>
                    <a:lnTo>
                      <a:pt x="252" y="71"/>
                    </a:lnTo>
                    <a:lnTo>
                      <a:pt x="252" y="72"/>
                    </a:lnTo>
                    <a:lnTo>
                      <a:pt x="255" y="73"/>
                    </a:lnTo>
                    <a:lnTo>
                      <a:pt x="259" y="68"/>
                    </a:lnTo>
                    <a:lnTo>
                      <a:pt x="264" y="65"/>
                    </a:lnTo>
                    <a:lnTo>
                      <a:pt x="264" y="63"/>
                    </a:lnTo>
                    <a:lnTo>
                      <a:pt x="266" y="63"/>
                    </a:lnTo>
                    <a:lnTo>
                      <a:pt x="265" y="54"/>
                    </a:lnTo>
                    <a:lnTo>
                      <a:pt x="264" y="50"/>
                    </a:lnTo>
                    <a:lnTo>
                      <a:pt x="268" y="47"/>
                    </a:lnTo>
                    <a:lnTo>
                      <a:pt x="267" y="45"/>
                    </a:lnTo>
                    <a:lnTo>
                      <a:pt x="270" y="45"/>
                    </a:lnTo>
                    <a:lnTo>
                      <a:pt x="269" y="44"/>
                    </a:lnTo>
                    <a:lnTo>
                      <a:pt x="271" y="44"/>
                    </a:lnTo>
                    <a:lnTo>
                      <a:pt x="276" y="46"/>
                    </a:lnTo>
                    <a:lnTo>
                      <a:pt x="272" y="37"/>
                    </a:lnTo>
                    <a:lnTo>
                      <a:pt x="268" y="35"/>
                    </a:lnTo>
                    <a:lnTo>
                      <a:pt x="264" y="35"/>
                    </a:lnTo>
                    <a:lnTo>
                      <a:pt x="263" y="36"/>
                    </a:lnTo>
                    <a:lnTo>
                      <a:pt x="262" y="39"/>
                    </a:lnTo>
                    <a:lnTo>
                      <a:pt x="262" y="41"/>
                    </a:lnTo>
                    <a:lnTo>
                      <a:pt x="263" y="41"/>
                    </a:lnTo>
                    <a:lnTo>
                      <a:pt x="264" y="41"/>
                    </a:lnTo>
                    <a:lnTo>
                      <a:pt x="265" y="42"/>
                    </a:lnTo>
                    <a:lnTo>
                      <a:pt x="266" y="45"/>
                    </a:lnTo>
                    <a:lnTo>
                      <a:pt x="266" y="46"/>
                    </a:lnTo>
                    <a:lnTo>
                      <a:pt x="266" y="47"/>
                    </a:lnTo>
                    <a:lnTo>
                      <a:pt x="264" y="47"/>
                    </a:lnTo>
                    <a:lnTo>
                      <a:pt x="262" y="48"/>
                    </a:lnTo>
                    <a:lnTo>
                      <a:pt x="259" y="47"/>
                    </a:lnTo>
                    <a:lnTo>
                      <a:pt x="251" y="52"/>
                    </a:lnTo>
                    <a:lnTo>
                      <a:pt x="247" y="53"/>
                    </a:lnTo>
                    <a:lnTo>
                      <a:pt x="246" y="53"/>
                    </a:lnTo>
                    <a:lnTo>
                      <a:pt x="243" y="48"/>
                    </a:lnTo>
                    <a:lnTo>
                      <a:pt x="233" y="44"/>
                    </a:lnTo>
                    <a:lnTo>
                      <a:pt x="232" y="42"/>
                    </a:lnTo>
                    <a:lnTo>
                      <a:pt x="228" y="41"/>
                    </a:lnTo>
                    <a:lnTo>
                      <a:pt x="227" y="41"/>
                    </a:lnTo>
                    <a:lnTo>
                      <a:pt x="227" y="43"/>
                    </a:lnTo>
                    <a:lnTo>
                      <a:pt x="225" y="44"/>
                    </a:lnTo>
                    <a:lnTo>
                      <a:pt x="221" y="48"/>
                    </a:lnTo>
                    <a:lnTo>
                      <a:pt x="221" y="50"/>
                    </a:lnTo>
                    <a:lnTo>
                      <a:pt x="221" y="52"/>
                    </a:lnTo>
                    <a:lnTo>
                      <a:pt x="220" y="49"/>
                    </a:lnTo>
                    <a:lnTo>
                      <a:pt x="221" y="47"/>
                    </a:lnTo>
                    <a:lnTo>
                      <a:pt x="222" y="47"/>
                    </a:lnTo>
                    <a:lnTo>
                      <a:pt x="222" y="45"/>
                    </a:lnTo>
                    <a:lnTo>
                      <a:pt x="221" y="43"/>
                    </a:lnTo>
                    <a:lnTo>
                      <a:pt x="221" y="42"/>
                    </a:lnTo>
                    <a:lnTo>
                      <a:pt x="223" y="41"/>
                    </a:lnTo>
                    <a:lnTo>
                      <a:pt x="222" y="41"/>
                    </a:lnTo>
                    <a:lnTo>
                      <a:pt x="221" y="39"/>
                    </a:lnTo>
                    <a:lnTo>
                      <a:pt x="219" y="38"/>
                    </a:lnTo>
                    <a:lnTo>
                      <a:pt x="211" y="39"/>
                    </a:lnTo>
                    <a:lnTo>
                      <a:pt x="210" y="40"/>
                    </a:lnTo>
                    <a:lnTo>
                      <a:pt x="208" y="41"/>
                    </a:lnTo>
                    <a:lnTo>
                      <a:pt x="207" y="40"/>
                    </a:lnTo>
                    <a:lnTo>
                      <a:pt x="207" y="38"/>
                    </a:lnTo>
                    <a:lnTo>
                      <a:pt x="209" y="38"/>
                    </a:lnTo>
                    <a:lnTo>
                      <a:pt x="213" y="36"/>
                    </a:lnTo>
                    <a:lnTo>
                      <a:pt x="214" y="35"/>
                    </a:lnTo>
                    <a:lnTo>
                      <a:pt x="215" y="33"/>
                    </a:lnTo>
                    <a:lnTo>
                      <a:pt x="215" y="25"/>
                    </a:lnTo>
                    <a:lnTo>
                      <a:pt x="216" y="23"/>
                    </a:lnTo>
                    <a:lnTo>
                      <a:pt x="212" y="21"/>
                    </a:lnTo>
                    <a:lnTo>
                      <a:pt x="213" y="20"/>
                    </a:lnTo>
                    <a:lnTo>
                      <a:pt x="216" y="20"/>
                    </a:lnTo>
                    <a:lnTo>
                      <a:pt x="214" y="17"/>
                    </a:lnTo>
                    <a:lnTo>
                      <a:pt x="214" y="14"/>
                    </a:lnTo>
                    <a:lnTo>
                      <a:pt x="213" y="12"/>
                    </a:lnTo>
                    <a:lnTo>
                      <a:pt x="210" y="11"/>
                    </a:lnTo>
                    <a:lnTo>
                      <a:pt x="209" y="13"/>
                    </a:lnTo>
                    <a:lnTo>
                      <a:pt x="209" y="14"/>
                    </a:lnTo>
                    <a:lnTo>
                      <a:pt x="207" y="13"/>
                    </a:lnTo>
                    <a:lnTo>
                      <a:pt x="206" y="10"/>
                    </a:lnTo>
                    <a:lnTo>
                      <a:pt x="200" y="7"/>
                    </a:lnTo>
                    <a:lnTo>
                      <a:pt x="197" y="6"/>
                    </a:lnTo>
                    <a:lnTo>
                      <a:pt x="198" y="4"/>
                    </a:lnTo>
                    <a:lnTo>
                      <a:pt x="196" y="4"/>
                    </a:lnTo>
                    <a:lnTo>
                      <a:pt x="191" y="8"/>
                    </a:lnTo>
                    <a:lnTo>
                      <a:pt x="188" y="8"/>
                    </a:lnTo>
                    <a:lnTo>
                      <a:pt x="186" y="6"/>
                    </a:lnTo>
                    <a:lnTo>
                      <a:pt x="182" y="9"/>
                    </a:lnTo>
                    <a:lnTo>
                      <a:pt x="179" y="8"/>
                    </a:lnTo>
                    <a:lnTo>
                      <a:pt x="179" y="5"/>
                    </a:lnTo>
                    <a:lnTo>
                      <a:pt x="175" y="4"/>
                    </a:lnTo>
                    <a:lnTo>
                      <a:pt x="174" y="4"/>
                    </a:lnTo>
                    <a:lnTo>
                      <a:pt x="168" y="5"/>
                    </a:lnTo>
                    <a:lnTo>
                      <a:pt x="168" y="3"/>
                    </a:lnTo>
                    <a:lnTo>
                      <a:pt x="164" y="1"/>
                    </a:lnTo>
                    <a:lnTo>
                      <a:pt x="162" y="1"/>
                    </a:lnTo>
                    <a:lnTo>
                      <a:pt x="161" y="2"/>
                    </a:lnTo>
                    <a:lnTo>
                      <a:pt x="159" y="1"/>
                    </a:lnTo>
                    <a:lnTo>
                      <a:pt x="156" y="2"/>
                    </a:lnTo>
                    <a:lnTo>
                      <a:pt x="154" y="2"/>
                    </a:lnTo>
                    <a:lnTo>
                      <a:pt x="152" y="0"/>
                    </a:lnTo>
                    <a:lnTo>
                      <a:pt x="150" y="3"/>
                    </a:lnTo>
                    <a:lnTo>
                      <a:pt x="150" y="9"/>
                    </a:lnTo>
                    <a:lnTo>
                      <a:pt x="153" y="10"/>
                    </a:lnTo>
                    <a:lnTo>
                      <a:pt x="154" y="11"/>
                    </a:lnTo>
                    <a:lnTo>
                      <a:pt x="155" y="15"/>
                    </a:lnTo>
                    <a:lnTo>
                      <a:pt x="154" y="16"/>
                    </a:lnTo>
                    <a:lnTo>
                      <a:pt x="154" y="17"/>
                    </a:lnTo>
                    <a:lnTo>
                      <a:pt x="156" y="17"/>
                    </a:lnTo>
                    <a:lnTo>
                      <a:pt x="157" y="22"/>
                    </a:lnTo>
                    <a:lnTo>
                      <a:pt x="160" y="23"/>
                    </a:lnTo>
                    <a:lnTo>
                      <a:pt x="160" y="26"/>
                    </a:lnTo>
                    <a:lnTo>
                      <a:pt x="158" y="27"/>
                    </a:lnTo>
                    <a:lnTo>
                      <a:pt x="159" y="27"/>
                    </a:lnTo>
                    <a:lnTo>
                      <a:pt x="162" y="26"/>
                    </a:lnTo>
                    <a:lnTo>
                      <a:pt x="164" y="31"/>
                    </a:lnTo>
                    <a:lnTo>
                      <a:pt x="166" y="32"/>
                    </a:lnTo>
                    <a:lnTo>
                      <a:pt x="167" y="37"/>
                    </a:lnTo>
                    <a:lnTo>
                      <a:pt x="167" y="41"/>
                    </a:lnTo>
                    <a:lnTo>
                      <a:pt x="166" y="41"/>
                    </a:lnTo>
                    <a:lnTo>
                      <a:pt x="165" y="40"/>
                    </a:lnTo>
                    <a:lnTo>
                      <a:pt x="162" y="42"/>
                    </a:lnTo>
                    <a:lnTo>
                      <a:pt x="161" y="42"/>
                    </a:lnTo>
                    <a:lnTo>
                      <a:pt x="159" y="41"/>
                    </a:lnTo>
                    <a:lnTo>
                      <a:pt x="152" y="43"/>
                    </a:lnTo>
                    <a:lnTo>
                      <a:pt x="151" y="42"/>
                    </a:lnTo>
                    <a:lnTo>
                      <a:pt x="149" y="46"/>
                    </a:lnTo>
                    <a:lnTo>
                      <a:pt x="150" y="47"/>
                    </a:lnTo>
                    <a:lnTo>
                      <a:pt x="150" y="46"/>
                    </a:lnTo>
                    <a:lnTo>
                      <a:pt x="150" y="45"/>
                    </a:lnTo>
                    <a:lnTo>
                      <a:pt x="151" y="46"/>
                    </a:lnTo>
                    <a:lnTo>
                      <a:pt x="150" y="48"/>
                    </a:lnTo>
                    <a:lnTo>
                      <a:pt x="148" y="48"/>
                    </a:lnTo>
                    <a:lnTo>
                      <a:pt x="147" y="51"/>
                    </a:lnTo>
                    <a:lnTo>
                      <a:pt x="150" y="53"/>
                    </a:lnTo>
                    <a:lnTo>
                      <a:pt x="151" y="55"/>
                    </a:lnTo>
                    <a:lnTo>
                      <a:pt x="151" y="54"/>
                    </a:lnTo>
                    <a:lnTo>
                      <a:pt x="154" y="53"/>
                    </a:lnTo>
                    <a:lnTo>
                      <a:pt x="156" y="54"/>
                    </a:lnTo>
                    <a:lnTo>
                      <a:pt x="158" y="53"/>
                    </a:lnTo>
                    <a:lnTo>
                      <a:pt x="160" y="55"/>
                    </a:lnTo>
                    <a:lnTo>
                      <a:pt x="159" y="59"/>
                    </a:lnTo>
                    <a:lnTo>
                      <a:pt x="156" y="63"/>
                    </a:lnTo>
                    <a:lnTo>
                      <a:pt x="157" y="65"/>
                    </a:lnTo>
                    <a:lnTo>
                      <a:pt x="159" y="67"/>
                    </a:lnTo>
                    <a:lnTo>
                      <a:pt x="161" y="67"/>
                    </a:lnTo>
                    <a:lnTo>
                      <a:pt x="164" y="68"/>
                    </a:lnTo>
                    <a:lnTo>
                      <a:pt x="166" y="70"/>
                    </a:lnTo>
                    <a:lnTo>
                      <a:pt x="166" y="72"/>
                    </a:lnTo>
                    <a:lnTo>
                      <a:pt x="166" y="74"/>
                    </a:lnTo>
                    <a:lnTo>
                      <a:pt x="164" y="76"/>
                    </a:lnTo>
                    <a:lnTo>
                      <a:pt x="161" y="74"/>
                    </a:lnTo>
                    <a:lnTo>
                      <a:pt x="158" y="74"/>
                    </a:lnTo>
                    <a:lnTo>
                      <a:pt x="158" y="76"/>
                    </a:lnTo>
                    <a:lnTo>
                      <a:pt x="160" y="78"/>
                    </a:lnTo>
                    <a:lnTo>
                      <a:pt x="162" y="85"/>
                    </a:lnTo>
                    <a:lnTo>
                      <a:pt x="164" y="87"/>
                    </a:lnTo>
                    <a:lnTo>
                      <a:pt x="166" y="86"/>
                    </a:lnTo>
                    <a:lnTo>
                      <a:pt x="169" y="87"/>
                    </a:lnTo>
                    <a:lnTo>
                      <a:pt x="175" y="88"/>
                    </a:lnTo>
                    <a:lnTo>
                      <a:pt x="178" y="89"/>
                    </a:lnTo>
                    <a:lnTo>
                      <a:pt x="180" y="91"/>
                    </a:lnTo>
                    <a:lnTo>
                      <a:pt x="181" y="93"/>
                    </a:lnTo>
                    <a:lnTo>
                      <a:pt x="184" y="95"/>
                    </a:lnTo>
                    <a:lnTo>
                      <a:pt x="185" y="98"/>
                    </a:lnTo>
                    <a:lnTo>
                      <a:pt x="185" y="99"/>
                    </a:lnTo>
                    <a:lnTo>
                      <a:pt x="185" y="101"/>
                    </a:lnTo>
                    <a:lnTo>
                      <a:pt x="186" y="102"/>
                    </a:lnTo>
                    <a:lnTo>
                      <a:pt x="189" y="105"/>
                    </a:lnTo>
                    <a:lnTo>
                      <a:pt x="191" y="107"/>
                    </a:lnTo>
                    <a:lnTo>
                      <a:pt x="191" y="110"/>
                    </a:lnTo>
                    <a:lnTo>
                      <a:pt x="192" y="112"/>
                    </a:lnTo>
                    <a:lnTo>
                      <a:pt x="198" y="117"/>
                    </a:lnTo>
                    <a:lnTo>
                      <a:pt x="200" y="117"/>
                    </a:lnTo>
                    <a:lnTo>
                      <a:pt x="204" y="118"/>
                    </a:lnTo>
                    <a:lnTo>
                      <a:pt x="205" y="118"/>
                    </a:lnTo>
                    <a:lnTo>
                      <a:pt x="203" y="119"/>
                    </a:lnTo>
                    <a:lnTo>
                      <a:pt x="200" y="118"/>
                    </a:lnTo>
                    <a:lnTo>
                      <a:pt x="199" y="119"/>
                    </a:lnTo>
                    <a:lnTo>
                      <a:pt x="193" y="115"/>
                    </a:lnTo>
                    <a:lnTo>
                      <a:pt x="190" y="112"/>
                    </a:lnTo>
                    <a:lnTo>
                      <a:pt x="189" y="109"/>
                    </a:lnTo>
                    <a:lnTo>
                      <a:pt x="187" y="106"/>
                    </a:lnTo>
                    <a:lnTo>
                      <a:pt x="184" y="103"/>
                    </a:lnTo>
                    <a:lnTo>
                      <a:pt x="181" y="98"/>
                    </a:lnTo>
                    <a:lnTo>
                      <a:pt x="181" y="96"/>
                    </a:lnTo>
                    <a:lnTo>
                      <a:pt x="180" y="93"/>
                    </a:lnTo>
                    <a:lnTo>
                      <a:pt x="178" y="91"/>
                    </a:lnTo>
                    <a:lnTo>
                      <a:pt x="174" y="91"/>
                    </a:lnTo>
                    <a:lnTo>
                      <a:pt x="169" y="90"/>
                    </a:lnTo>
                    <a:lnTo>
                      <a:pt x="168" y="90"/>
                    </a:lnTo>
                    <a:lnTo>
                      <a:pt x="166" y="91"/>
                    </a:lnTo>
                    <a:lnTo>
                      <a:pt x="163" y="91"/>
                    </a:lnTo>
                    <a:lnTo>
                      <a:pt x="159" y="93"/>
                    </a:lnTo>
                    <a:lnTo>
                      <a:pt x="155" y="93"/>
                    </a:lnTo>
                    <a:lnTo>
                      <a:pt x="150" y="87"/>
                    </a:lnTo>
                    <a:lnTo>
                      <a:pt x="149" y="87"/>
                    </a:lnTo>
                    <a:lnTo>
                      <a:pt x="146" y="89"/>
                    </a:lnTo>
                    <a:lnTo>
                      <a:pt x="144" y="89"/>
                    </a:lnTo>
                    <a:lnTo>
                      <a:pt x="142" y="100"/>
                    </a:lnTo>
                    <a:lnTo>
                      <a:pt x="139" y="103"/>
                    </a:lnTo>
                    <a:lnTo>
                      <a:pt x="139" y="106"/>
                    </a:lnTo>
                    <a:lnTo>
                      <a:pt x="140" y="108"/>
                    </a:lnTo>
                    <a:lnTo>
                      <a:pt x="141" y="112"/>
                    </a:lnTo>
                    <a:lnTo>
                      <a:pt x="142" y="113"/>
                    </a:lnTo>
                    <a:lnTo>
                      <a:pt x="142" y="115"/>
                    </a:lnTo>
                    <a:lnTo>
                      <a:pt x="144" y="118"/>
                    </a:lnTo>
                    <a:lnTo>
                      <a:pt x="142" y="118"/>
                    </a:lnTo>
                    <a:lnTo>
                      <a:pt x="142" y="117"/>
                    </a:lnTo>
                    <a:lnTo>
                      <a:pt x="134" y="112"/>
                    </a:lnTo>
                    <a:lnTo>
                      <a:pt x="132" y="110"/>
                    </a:lnTo>
                    <a:lnTo>
                      <a:pt x="131" y="110"/>
                    </a:lnTo>
                    <a:lnTo>
                      <a:pt x="128" y="112"/>
                    </a:lnTo>
                    <a:lnTo>
                      <a:pt x="126" y="117"/>
                    </a:lnTo>
                    <a:lnTo>
                      <a:pt x="127" y="118"/>
                    </a:lnTo>
                    <a:lnTo>
                      <a:pt x="131" y="117"/>
                    </a:lnTo>
                    <a:lnTo>
                      <a:pt x="132" y="118"/>
                    </a:lnTo>
                    <a:lnTo>
                      <a:pt x="132" y="122"/>
                    </a:lnTo>
                    <a:lnTo>
                      <a:pt x="130" y="125"/>
                    </a:lnTo>
                    <a:lnTo>
                      <a:pt x="127" y="128"/>
                    </a:lnTo>
                    <a:lnTo>
                      <a:pt x="126" y="127"/>
                    </a:lnTo>
                    <a:lnTo>
                      <a:pt x="123" y="123"/>
                    </a:lnTo>
                    <a:lnTo>
                      <a:pt x="120" y="124"/>
                    </a:lnTo>
                    <a:lnTo>
                      <a:pt x="119" y="121"/>
                    </a:lnTo>
                    <a:lnTo>
                      <a:pt x="119" y="118"/>
                    </a:lnTo>
                    <a:lnTo>
                      <a:pt x="121" y="118"/>
                    </a:lnTo>
                    <a:lnTo>
                      <a:pt x="125" y="117"/>
                    </a:lnTo>
                    <a:lnTo>
                      <a:pt x="125" y="115"/>
                    </a:lnTo>
                    <a:lnTo>
                      <a:pt x="124" y="115"/>
                    </a:lnTo>
                    <a:lnTo>
                      <a:pt x="124" y="112"/>
                    </a:lnTo>
                    <a:lnTo>
                      <a:pt x="120" y="106"/>
                    </a:lnTo>
                    <a:lnTo>
                      <a:pt x="119" y="107"/>
                    </a:lnTo>
                    <a:lnTo>
                      <a:pt x="118" y="102"/>
                    </a:lnTo>
                    <a:lnTo>
                      <a:pt x="119" y="101"/>
                    </a:lnTo>
                    <a:lnTo>
                      <a:pt x="114" y="100"/>
                    </a:lnTo>
                    <a:lnTo>
                      <a:pt x="108" y="100"/>
                    </a:lnTo>
                    <a:lnTo>
                      <a:pt x="106" y="101"/>
                    </a:lnTo>
                    <a:lnTo>
                      <a:pt x="102" y="101"/>
                    </a:lnTo>
                    <a:lnTo>
                      <a:pt x="95" y="103"/>
                    </a:lnTo>
                    <a:lnTo>
                      <a:pt x="92" y="103"/>
                    </a:lnTo>
                    <a:lnTo>
                      <a:pt x="91" y="101"/>
                    </a:lnTo>
                    <a:lnTo>
                      <a:pt x="86" y="101"/>
                    </a:lnTo>
                    <a:lnTo>
                      <a:pt x="80" y="102"/>
                    </a:lnTo>
                    <a:lnTo>
                      <a:pt x="78" y="105"/>
                    </a:lnTo>
                    <a:lnTo>
                      <a:pt x="73" y="111"/>
                    </a:lnTo>
                    <a:lnTo>
                      <a:pt x="73" y="112"/>
                    </a:lnTo>
                    <a:lnTo>
                      <a:pt x="76" y="114"/>
                    </a:lnTo>
                    <a:lnTo>
                      <a:pt x="73" y="116"/>
                    </a:lnTo>
                    <a:lnTo>
                      <a:pt x="72" y="114"/>
                    </a:lnTo>
                    <a:lnTo>
                      <a:pt x="70" y="116"/>
                    </a:lnTo>
                    <a:lnTo>
                      <a:pt x="67" y="127"/>
                    </a:lnTo>
                    <a:lnTo>
                      <a:pt x="67" y="129"/>
                    </a:lnTo>
                    <a:lnTo>
                      <a:pt x="68" y="130"/>
                    </a:lnTo>
                    <a:lnTo>
                      <a:pt x="73" y="130"/>
                    </a:lnTo>
                    <a:lnTo>
                      <a:pt x="76" y="131"/>
                    </a:lnTo>
                    <a:lnTo>
                      <a:pt x="82" y="132"/>
                    </a:lnTo>
                    <a:lnTo>
                      <a:pt x="83" y="133"/>
                    </a:lnTo>
                    <a:lnTo>
                      <a:pt x="79" y="132"/>
                    </a:lnTo>
                    <a:lnTo>
                      <a:pt x="79" y="134"/>
                    </a:lnTo>
                    <a:lnTo>
                      <a:pt x="79" y="137"/>
                    </a:lnTo>
                    <a:lnTo>
                      <a:pt x="75" y="136"/>
                    </a:lnTo>
                    <a:lnTo>
                      <a:pt x="76" y="141"/>
                    </a:lnTo>
                    <a:lnTo>
                      <a:pt x="76" y="142"/>
                    </a:lnTo>
                    <a:lnTo>
                      <a:pt x="77" y="144"/>
                    </a:lnTo>
                    <a:lnTo>
                      <a:pt x="75" y="143"/>
                    </a:lnTo>
                    <a:lnTo>
                      <a:pt x="74" y="144"/>
                    </a:lnTo>
                    <a:lnTo>
                      <a:pt x="74" y="146"/>
                    </a:lnTo>
                    <a:lnTo>
                      <a:pt x="74" y="147"/>
                    </a:lnTo>
                    <a:lnTo>
                      <a:pt x="75" y="148"/>
                    </a:lnTo>
                    <a:lnTo>
                      <a:pt x="74" y="151"/>
                    </a:lnTo>
                    <a:lnTo>
                      <a:pt x="75" y="158"/>
                    </a:lnTo>
                    <a:lnTo>
                      <a:pt x="75" y="159"/>
                    </a:lnTo>
                    <a:lnTo>
                      <a:pt x="73" y="163"/>
                    </a:lnTo>
                    <a:lnTo>
                      <a:pt x="68" y="171"/>
                    </a:lnTo>
                    <a:lnTo>
                      <a:pt x="68" y="172"/>
                    </a:lnTo>
                    <a:lnTo>
                      <a:pt x="67" y="174"/>
                    </a:lnTo>
                    <a:lnTo>
                      <a:pt x="67" y="187"/>
                    </a:lnTo>
                    <a:lnTo>
                      <a:pt x="66" y="190"/>
                    </a:lnTo>
                    <a:lnTo>
                      <a:pt x="62" y="188"/>
                    </a:lnTo>
                    <a:lnTo>
                      <a:pt x="61" y="188"/>
                    </a:lnTo>
                    <a:lnTo>
                      <a:pt x="58" y="187"/>
                    </a:lnTo>
                    <a:lnTo>
                      <a:pt x="51" y="188"/>
                    </a:lnTo>
                    <a:lnTo>
                      <a:pt x="49" y="189"/>
                    </a:lnTo>
                    <a:lnTo>
                      <a:pt x="49" y="190"/>
                    </a:lnTo>
                    <a:lnTo>
                      <a:pt x="49" y="192"/>
                    </a:lnTo>
                    <a:lnTo>
                      <a:pt x="51" y="194"/>
                    </a:lnTo>
                    <a:lnTo>
                      <a:pt x="51" y="195"/>
                    </a:lnTo>
                    <a:lnTo>
                      <a:pt x="50" y="194"/>
                    </a:lnTo>
                    <a:lnTo>
                      <a:pt x="49" y="195"/>
                    </a:lnTo>
                    <a:lnTo>
                      <a:pt x="48" y="195"/>
                    </a:lnTo>
                    <a:lnTo>
                      <a:pt x="49" y="197"/>
                    </a:lnTo>
                    <a:lnTo>
                      <a:pt x="49" y="200"/>
                    </a:lnTo>
                    <a:lnTo>
                      <a:pt x="51" y="202"/>
                    </a:lnTo>
                    <a:lnTo>
                      <a:pt x="55" y="202"/>
                    </a:lnTo>
                    <a:lnTo>
                      <a:pt x="60" y="205"/>
                    </a:lnTo>
                    <a:lnTo>
                      <a:pt x="61" y="204"/>
                    </a:lnTo>
                    <a:lnTo>
                      <a:pt x="62" y="202"/>
                    </a:lnTo>
                    <a:lnTo>
                      <a:pt x="63" y="203"/>
                    </a:lnTo>
                    <a:lnTo>
                      <a:pt x="63" y="206"/>
                    </a:lnTo>
                    <a:lnTo>
                      <a:pt x="64" y="208"/>
                    </a:lnTo>
                    <a:lnTo>
                      <a:pt x="65" y="208"/>
                    </a:lnTo>
                    <a:lnTo>
                      <a:pt x="66" y="213"/>
                    </a:lnTo>
                    <a:lnTo>
                      <a:pt x="63" y="219"/>
                    </a:lnTo>
                    <a:lnTo>
                      <a:pt x="65" y="222"/>
                    </a:lnTo>
                    <a:lnTo>
                      <a:pt x="63" y="224"/>
                    </a:lnTo>
                    <a:lnTo>
                      <a:pt x="61" y="224"/>
                    </a:lnTo>
                    <a:lnTo>
                      <a:pt x="59" y="228"/>
                    </a:lnTo>
                    <a:lnTo>
                      <a:pt x="58" y="228"/>
                    </a:lnTo>
                    <a:lnTo>
                      <a:pt x="56" y="230"/>
                    </a:lnTo>
                    <a:lnTo>
                      <a:pt x="55" y="232"/>
                    </a:lnTo>
                    <a:lnTo>
                      <a:pt x="54" y="232"/>
                    </a:lnTo>
                    <a:lnTo>
                      <a:pt x="49" y="232"/>
                    </a:lnTo>
                    <a:lnTo>
                      <a:pt x="49" y="234"/>
                    </a:lnTo>
                    <a:lnTo>
                      <a:pt x="49" y="236"/>
                    </a:lnTo>
                    <a:lnTo>
                      <a:pt x="46" y="237"/>
                    </a:lnTo>
                    <a:lnTo>
                      <a:pt x="46" y="239"/>
                    </a:lnTo>
                    <a:lnTo>
                      <a:pt x="47" y="239"/>
                    </a:lnTo>
                    <a:lnTo>
                      <a:pt x="52" y="243"/>
                    </a:lnTo>
                    <a:lnTo>
                      <a:pt x="52" y="246"/>
                    </a:lnTo>
                    <a:lnTo>
                      <a:pt x="51" y="246"/>
                    </a:lnTo>
                    <a:lnTo>
                      <a:pt x="50" y="249"/>
                    </a:lnTo>
                    <a:lnTo>
                      <a:pt x="49" y="249"/>
                    </a:lnTo>
                    <a:lnTo>
                      <a:pt x="47" y="251"/>
                    </a:lnTo>
                    <a:lnTo>
                      <a:pt x="45" y="249"/>
                    </a:lnTo>
                    <a:lnTo>
                      <a:pt x="44" y="249"/>
                    </a:lnTo>
                    <a:lnTo>
                      <a:pt x="43" y="250"/>
                    </a:lnTo>
                    <a:lnTo>
                      <a:pt x="40" y="251"/>
                    </a:lnTo>
                    <a:lnTo>
                      <a:pt x="38" y="252"/>
                    </a:lnTo>
                    <a:lnTo>
                      <a:pt x="36" y="254"/>
                    </a:lnTo>
                    <a:lnTo>
                      <a:pt x="34" y="254"/>
                    </a:lnTo>
                    <a:lnTo>
                      <a:pt x="33" y="253"/>
                    </a:lnTo>
                    <a:lnTo>
                      <a:pt x="32" y="254"/>
                    </a:lnTo>
                    <a:lnTo>
                      <a:pt x="31" y="252"/>
                    </a:lnTo>
                    <a:lnTo>
                      <a:pt x="31" y="256"/>
                    </a:lnTo>
                    <a:lnTo>
                      <a:pt x="29" y="255"/>
                    </a:lnTo>
                    <a:lnTo>
                      <a:pt x="28" y="254"/>
                    </a:lnTo>
                    <a:lnTo>
                      <a:pt x="25" y="254"/>
                    </a:lnTo>
                    <a:lnTo>
                      <a:pt x="25" y="252"/>
                    </a:lnTo>
                    <a:lnTo>
                      <a:pt x="23" y="252"/>
                    </a:lnTo>
                    <a:lnTo>
                      <a:pt x="21" y="251"/>
                    </a:lnTo>
                    <a:lnTo>
                      <a:pt x="19" y="249"/>
                    </a:lnTo>
                    <a:lnTo>
                      <a:pt x="17" y="249"/>
                    </a:lnTo>
                    <a:lnTo>
                      <a:pt x="19" y="252"/>
                    </a:lnTo>
                    <a:lnTo>
                      <a:pt x="19" y="254"/>
                    </a:lnTo>
                    <a:lnTo>
                      <a:pt x="16" y="253"/>
                    </a:lnTo>
                    <a:lnTo>
                      <a:pt x="13" y="252"/>
                    </a:lnTo>
                    <a:lnTo>
                      <a:pt x="13" y="253"/>
                    </a:lnTo>
                    <a:lnTo>
                      <a:pt x="11" y="254"/>
                    </a:lnTo>
                    <a:lnTo>
                      <a:pt x="8" y="255"/>
                    </a:lnTo>
                    <a:lnTo>
                      <a:pt x="9" y="256"/>
                    </a:lnTo>
                    <a:lnTo>
                      <a:pt x="9" y="261"/>
                    </a:lnTo>
                    <a:lnTo>
                      <a:pt x="7" y="261"/>
                    </a:lnTo>
                    <a:lnTo>
                      <a:pt x="10" y="262"/>
                    </a:lnTo>
                    <a:lnTo>
                      <a:pt x="12" y="264"/>
                    </a:lnTo>
                    <a:lnTo>
                      <a:pt x="12" y="267"/>
                    </a:lnTo>
                    <a:lnTo>
                      <a:pt x="15" y="269"/>
                    </a:lnTo>
                    <a:lnTo>
                      <a:pt x="14" y="273"/>
                    </a:lnTo>
                    <a:lnTo>
                      <a:pt x="17" y="278"/>
                    </a:lnTo>
                    <a:lnTo>
                      <a:pt x="18" y="280"/>
                    </a:lnTo>
                    <a:lnTo>
                      <a:pt x="19" y="281"/>
                    </a:lnTo>
                    <a:lnTo>
                      <a:pt x="19" y="285"/>
                    </a:lnTo>
                    <a:lnTo>
                      <a:pt x="19" y="291"/>
                    </a:lnTo>
                    <a:lnTo>
                      <a:pt x="19" y="292"/>
                    </a:lnTo>
                    <a:lnTo>
                      <a:pt x="19" y="294"/>
                    </a:lnTo>
                    <a:lnTo>
                      <a:pt x="19" y="295"/>
                    </a:lnTo>
                    <a:lnTo>
                      <a:pt x="16" y="297"/>
                    </a:lnTo>
                    <a:lnTo>
                      <a:pt x="13" y="303"/>
                    </a:lnTo>
                    <a:lnTo>
                      <a:pt x="11" y="304"/>
                    </a:lnTo>
                    <a:lnTo>
                      <a:pt x="11" y="306"/>
                    </a:lnTo>
                    <a:lnTo>
                      <a:pt x="11" y="310"/>
                    </a:lnTo>
                    <a:lnTo>
                      <a:pt x="11" y="311"/>
                    </a:lnTo>
                    <a:lnTo>
                      <a:pt x="14" y="309"/>
                    </a:lnTo>
                    <a:lnTo>
                      <a:pt x="16" y="309"/>
                    </a:lnTo>
                    <a:lnTo>
                      <a:pt x="14" y="310"/>
                    </a:lnTo>
                    <a:lnTo>
                      <a:pt x="14" y="311"/>
                    </a:lnTo>
                    <a:lnTo>
                      <a:pt x="15" y="312"/>
                    </a:lnTo>
                    <a:lnTo>
                      <a:pt x="15" y="313"/>
                    </a:lnTo>
                    <a:lnTo>
                      <a:pt x="12" y="314"/>
                    </a:lnTo>
                    <a:lnTo>
                      <a:pt x="11" y="315"/>
                    </a:lnTo>
                    <a:lnTo>
                      <a:pt x="10" y="315"/>
                    </a:lnTo>
                    <a:lnTo>
                      <a:pt x="8" y="317"/>
                    </a:lnTo>
                    <a:lnTo>
                      <a:pt x="7" y="317"/>
                    </a:lnTo>
                    <a:lnTo>
                      <a:pt x="5" y="319"/>
                    </a:lnTo>
                    <a:lnTo>
                      <a:pt x="4" y="321"/>
                    </a:lnTo>
                    <a:lnTo>
                      <a:pt x="3" y="321"/>
                    </a:lnTo>
                    <a:lnTo>
                      <a:pt x="1" y="319"/>
                    </a:lnTo>
                    <a:lnTo>
                      <a:pt x="1" y="320"/>
                    </a:lnTo>
                    <a:lnTo>
                      <a:pt x="0" y="320"/>
                    </a:lnTo>
                    <a:lnTo>
                      <a:pt x="0" y="323"/>
                    </a:lnTo>
                    <a:lnTo>
                      <a:pt x="1" y="324"/>
                    </a:lnTo>
                    <a:lnTo>
                      <a:pt x="1" y="326"/>
                    </a:lnTo>
                    <a:lnTo>
                      <a:pt x="0" y="326"/>
                    </a:lnTo>
                    <a:lnTo>
                      <a:pt x="1" y="326"/>
                    </a:lnTo>
                    <a:lnTo>
                      <a:pt x="2" y="326"/>
                    </a:lnTo>
                    <a:lnTo>
                      <a:pt x="7" y="326"/>
                    </a:lnTo>
                    <a:lnTo>
                      <a:pt x="6" y="328"/>
                    </a:lnTo>
                    <a:lnTo>
                      <a:pt x="7" y="331"/>
                    </a:lnTo>
                    <a:lnTo>
                      <a:pt x="8" y="332"/>
                    </a:lnTo>
                    <a:lnTo>
                      <a:pt x="10" y="332"/>
                    </a:lnTo>
                    <a:lnTo>
                      <a:pt x="9" y="334"/>
                    </a:lnTo>
                    <a:lnTo>
                      <a:pt x="9" y="335"/>
                    </a:lnTo>
                    <a:lnTo>
                      <a:pt x="8" y="338"/>
                    </a:lnTo>
                    <a:lnTo>
                      <a:pt x="7" y="338"/>
                    </a:lnTo>
                    <a:lnTo>
                      <a:pt x="6" y="338"/>
                    </a:lnTo>
                    <a:lnTo>
                      <a:pt x="6" y="339"/>
                    </a:lnTo>
                    <a:lnTo>
                      <a:pt x="6" y="340"/>
                    </a:lnTo>
                    <a:lnTo>
                      <a:pt x="5" y="342"/>
                    </a:lnTo>
                    <a:lnTo>
                      <a:pt x="4" y="341"/>
                    </a:lnTo>
                    <a:lnTo>
                      <a:pt x="3" y="342"/>
                    </a:lnTo>
                    <a:lnTo>
                      <a:pt x="6" y="344"/>
                    </a:lnTo>
                    <a:lnTo>
                      <a:pt x="5" y="345"/>
                    </a:lnTo>
                    <a:lnTo>
                      <a:pt x="5" y="346"/>
                    </a:lnTo>
                    <a:lnTo>
                      <a:pt x="6" y="347"/>
                    </a:lnTo>
                    <a:lnTo>
                      <a:pt x="6" y="349"/>
                    </a:lnTo>
                    <a:lnTo>
                      <a:pt x="7" y="349"/>
                    </a:lnTo>
                    <a:lnTo>
                      <a:pt x="10" y="349"/>
                    </a:lnTo>
                    <a:lnTo>
                      <a:pt x="11" y="353"/>
                    </a:lnTo>
                    <a:lnTo>
                      <a:pt x="12" y="353"/>
                    </a:lnTo>
                    <a:lnTo>
                      <a:pt x="12" y="355"/>
                    </a:lnTo>
                    <a:lnTo>
                      <a:pt x="13" y="356"/>
                    </a:lnTo>
                    <a:lnTo>
                      <a:pt x="12" y="356"/>
                    </a:lnTo>
                    <a:lnTo>
                      <a:pt x="13" y="357"/>
                    </a:lnTo>
                    <a:lnTo>
                      <a:pt x="14" y="357"/>
                    </a:lnTo>
                    <a:lnTo>
                      <a:pt x="15" y="358"/>
                    </a:lnTo>
                    <a:lnTo>
                      <a:pt x="16" y="357"/>
                    </a:lnTo>
                    <a:lnTo>
                      <a:pt x="17" y="359"/>
                    </a:lnTo>
                    <a:lnTo>
                      <a:pt x="16" y="360"/>
                    </a:lnTo>
                    <a:lnTo>
                      <a:pt x="15" y="361"/>
                    </a:lnTo>
                    <a:lnTo>
                      <a:pt x="14" y="361"/>
                    </a:lnTo>
                    <a:lnTo>
                      <a:pt x="13" y="362"/>
                    </a:lnTo>
                    <a:lnTo>
                      <a:pt x="12" y="363"/>
                    </a:lnTo>
                    <a:lnTo>
                      <a:pt x="12" y="364"/>
                    </a:lnTo>
                    <a:lnTo>
                      <a:pt x="13" y="365"/>
                    </a:lnTo>
                    <a:lnTo>
                      <a:pt x="13" y="366"/>
                    </a:lnTo>
                    <a:lnTo>
                      <a:pt x="12" y="366"/>
                    </a:lnTo>
                    <a:lnTo>
                      <a:pt x="13" y="367"/>
                    </a:lnTo>
                    <a:lnTo>
                      <a:pt x="13" y="369"/>
                    </a:lnTo>
                    <a:lnTo>
                      <a:pt x="15" y="368"/>
                    </a:lnTo>
                    <a:lnTo>
                      <a:pt x="16" y="368"/>
                    </a:lnTo>
                    <a:lnTo>
                      <a:pt x="18" y="369"/>
                    </a:lnTo>
                    <a:lnTo>
                      <a:pt x="18" y="368"/>
                    </a:lnTo>
                    <a:lnTo>
                      <a:pt x="20" y="370"/>
                    </a:lnTo>
                    <a:lnTo>
                      <a:pt x="19" y="371"/>
                    </a:lnTo>
                    <a:lnTo>
                      <a:pt x="19" y="372"/>
                    </a:lnTo>
                    <a:lnTo>
                      <a:pt x="21" y="373"/>
                    </a:lnTo>
                    <a:lnTo>
                      <a:pt x="21" y="374"/>
                    </a:lnTo>
                    <a:lnTo>
                      <a:pt x="20" y="376"/>
                    </a:lnTo>
                    <a:lnTo>
                      <a:pt x="20" y="377"/>
                    </a:lnTo>
                    <a:lnTo>
                      <a:pt x="19" y="379"/>
                    </a:lnTo>
                    <a:lnTo>
                      <a:pt x="20" y="380"/>
                    </a:lnTo>
                    <a:lnTo>
                      <a:pt x="20" y="381"/>
                    </a:lnTo>
                    <a:lnTo>
                      <a:pt x="22" y="382"/>
                    </a:lnTo>
                    <a:lnTo>
                      <a:pt x="22" y="383"/>
                    </a:lnTo>
                    <a:lnTo>
                      <a:pt x="22" y="384"/>
                    </a:lnTo>
                    <a:lnTo>
                      <a:pt x="20" y="385"/>
                    </a:lnTo>
                    <a:lnTo>
                      <a:pt x="20" y="386"/>
                    </a:lnTo>
                    <a:lnTo>
                      <a:pt x="19" y="385"/>
                    </a:lnTo>
                    <a:lnTo>
                      <a:pt x="19" y="386"/>
                    </a:lnTo>
                    <a:lnTo>
                      <a:pt x="18" y="384"/>
                    </a:lnTo>
                    <a:lnTo>
                      <a:pt x="17" y="384"/>
                    </a:lnTo>
                    <a:lnTo>
                      <a:pt x="17" y="385"/>
                    </a:lnTo>
                    <a:lnTo>
                      <a:pt x="16" y="386"/>
                    </a:lnTo>
                    <a:lnTo>
                      <a:pt x="16" y="387"/>
                    </a:lnTo>
                    <a:lnTo>
                      <a:pt x="15" y="389"/>
                    </a:lnTo>
                    <a:lnTo>
                      <a:pt x="14" y="389"/>
                    </a:lnTo>
                    <a:lnTo>
                      <a:pt x="12" y="390"/>
                    </a:lnTo>
                    <a:lnTo>
                      <a:pt x="11" y="391"/>
                    </a:lnTo>
                    <a:lnTo>
                      <a:pt x="10" y="391"/>
                    </a:lnTo>
                    <a:lnTo>
                      <a:pt x="10" y="392"/>
                    </a:lnTo>
                    <a:lnTo>
                      <a:pt x="9" y="392"/>
                    </a:lnTo>
                    <a:lnTo>
                      <a:pt x="10" y="392"/>
                    </a:lnTo>
                    <a:lnTo>
                      <a:pt x="10" y="393"/>
                    </a:lnTo>
                    <a:lnTo>
                      <a:pt x="10" y="394"/>
                    </a:lnTo>
                    <a:lnTo>
                      <a:pt x="10" y="395"/>
                    </a:lnTo>
                    <a:lnTo>
                      <a:pt x="10" y="396"/>
                    </a:lnTo>
                    <a:lnTo>
                      <a:pt x="8" y="396"/>
                    </a:lnTo>
                    <a:lnTo>
                      <a:pt x="8" y="397"/>
                    </a:lnTo>
                    <a:lnTo>
                      <a:pt x="7" y="396"/>
                    </a:lnTo>
                    <a:lnTo>
                      <a:pt x="7" y="397"/>
                    </a:lnTo>
                    <a:lnTo>
                      <a:pt x="7" y="398"/>
                    </a:lnTo>
                    <a:lnTo>
                      <a:pt x="8" y="399"/>
                    </a:lnTo>
                    <a:lnTo>
                      <a:pt x="7" y="400"/>
                    </a:lnTo>
                    <a:lnTo>
                      <a:pt x="6" y="403"/>
                    </a:lnTo>
                    <a:lnTo>
                      <a:pt x="6" y="408"/>
                    </a:lnTo>
                    <a:lnTo>
                      <a:pt x="7" y="412"/>
                    </a:lnTo>
                    <a:lnTo>
                      <a:pt x="9" y="413"/>
                    </a:lnTo>
                    <a:lnTo>
                      <a:pt x="11" y="418"/>
                    </a:lnTo>
                    <a:lnTo>
                      <a:pt x="13" y="422"/>
                    </a:lnTo>
                    <a:lnTo>
                      <a:pt x="15" y="425"/>
                    </a:lnTo>
                    <a:lnTo>
                      <a:pt x="17" y="424"/>
                    </a:lnTo>
                    <a:lnTo>
                      <a:pt x="19" y="428"/>
                    </a:lnTo>
                    <a:lnTo>
                      <a:pt x="20" y="428"/>
                    </a:lnTo>
                    <a:lnTo>
                      <a:pt x="23" y="428"/>
                    </a:lnTo>
                    <a:lnTo>
                      <a:pt x="25" y="429"/>
                    </a:lnTo>
                    <a:lnTo>
                      <a:pt x="23" y="434"/>
                    </a:lnTo>
                    <a:lnTo>
                      <a:pt x="19" y="440"/>
                    </a:lnTo>
                    <a:lnTo>
                      <a:pt x="18" y="445"/>
                    </a:lnTo>
                    <a:lnTo>
                      <a:pt x="16" y="446"/>
                    </a:lnTo>
                    <a:lnTo>
                      <a:pt x="15" y="450"/>
                    </a:lnTo>
                    <a:lnTo>
                      <a:pt x="13" y="451"/>
                    </a:lnTo>
                    <a:lnTo>
                      <a:pt x="14" y="457"/>
                    </a:lnTo>
                    <a:lnTo>
                      <a:pt x="17" y="457"/>
                    </a:lnTo>
                    <a:lnTo>
                      <a:pt x="20" y="458"/>
                    </a:lnTo>
                    <a:lnTo>
                      <a:pt x="23" y="462"/>
                    </a:lnTo>
                    <a:lnTo>
                      <a:pt x="25" y="469"/>
                    </a:lnTo>
                    <a:lnTo>
                      <a:pt x="26" y="470"/>
                    </a:lnTo>
                    <a:lnTo>
                      <a:pt x="27" y="473"/>
                    </a:lnTo>
                    <a:lnTo>
                      <a:pt x="29" y="474"/>
                    </a:lnTo>
                    <a:lnTo>
                      <a:pt x="29" y="475"/>
                    </a:lnTo>
                    <a:lnTo>
                      <a:pt x="30" y="476"/>
                    </a:lnTo>
                    <a:lnTo>
                      <a:pt x="31" y="478"/>
                    </a:lnTo>
                    <a:lnTo>
                      <a:pt x="32" y="480"/>
                    </a:lnTo>
                    <a:lnTo>
                      <a:pt x="31" y="482"/>
                    </a:lnTo>
                    <a:lnTo>
                      <a:pt x="33" y="484"/>
                    </a:lnTo>
                    <a:lnTo>
                      <a:pt x="34" y="484"/>
                    </a:lnTo>
                    <a:lnTo>
                      <a:pt x="37" y="485"/>
                    </a:lnTo>
                    <a:lnTo>
                      <a:pt x="37" y="482"/>
                    </a:lnTo>
                    <a:lnTo>
                      <a:pt x="39" y="484"/>
                    </a:lnTo>
                    <a:lnTo>
                      <a:pt x="41" y="483"/>
                    </a:lnTo>
                    <a:lnTo>
                      <a:pt x="43" y="484"/>
                    </a:lnTo>
                    <a:lnTo>
                      <a:pt x="46" y="487"/>
                    </a:lnTo>
                    <a:lnTo>
                      <a:pt x="48" y="489"/>
                    </a:lnTo>
                    <a:lnTo>
                      <a:pt x="49" y="489"/>
                    </a:lnTo>
                    <a:lnTo>
                      <a:pt x="50" y="487"/>
                    </a:lnTo>
                    <a:lnTo>
                      <a:pt x="51" y="488"/>
                    </a:lnTo>
                    <a:lnTo>
                      <a:pt x="54" y="488"/>
                    </a:lnTo>
                    <a:lnTo>
                      <a:pt x="55" y="489"/>
                    </a:lnTo>
                    <a:lnTo>
                      <a:pt x="58" y="489"/>
                    </a:lnTo>
                    <a:lnTo>
                      <a:pt x="61" y="490"/>
                    </a:lnTo>
                    <a:lnTo>
                      <a:pt x="63" y="488"/>
                    </a:lnTo>
                    <a:lnTo>
                      <a:pt x="65" y="487"/>
                    </a:lnTo>
                    <a:lnTo>
                      <a:pt x="69" y="487"/>
                    </a:lnTo>
                    <a:lnTo>
                      <a:pt x="70" y="488"/>
                    </a:lnTo>
                    <a:lnTo>
                      <a:pt x="73" y="488"/>
                    </a:lnTo>
                    <a:lnTo>
                      <a:pt x="72" y="490"/>
                    </a:lnTo>
                    <a:lnTo>
                      <a:pt x="73" y="491"/>
                    </a:lnTo>
                    <a:lnTo>
                      <a:pt x="73" y="493"/>
                    </a:lnTo>
                    <a:lnTo>
                      <a:pt x="74" y="494"/>
                    </a:lnTo>
                    <a:lnTo>
                      <a:pt x="80" y="496"/>
                    </a:lnTo>
                    <a:lnTo>
                      <a:pt x="82" y="497"/>
                    </a:lnTo>
                    <a:lnTo>
                      <a:pt x="84" y="497"/>
                    </a:lnTo>
                    <a:lnTo>
                      <a:pt x="85" y="498"/>
                    </a:lnTo>
                    <a:lnTo>
                      <a:pt x="89" y="495"/>
                    </a:lnTo>
                    <a:lnTo>
                      <a:pt x="91" y="497"/>
                    </a:lnTo>
                    <a:lnTo>
                      <a:pt x="92" y="497"/>
                    </a:lnTo>
                    <a:lnTo>
                      <a:pt x="95" y="498"/>
                    </a:lnTo>
                    <a:lnTo>
                      <a:pt x="96" y="498"/>
                    </a:lnTo>
                    <a:lnTo>
                      <a:pt x="97" y="499"/>
                    </a:lnTo>
                    <a:lnTo>
                      <a:pt x="105" y="503"/>
                    </a:lnTo>
                    <a:lnTo>
                      <a:pt x="109" y="504"/>
                    </a:lnTo>
                    <a:lnTo>
                      <a:pt x="110" y="505"/>
                    </a:lnTo>
                    <a:lnTo>
                      <a:pt x="108" y="505"/>
                    </a:lnTo>
                    <a:lnTo>
                      <a:pt x="108" y="506"/>
                    </a:lnTo>
                    <a:lnTo>
                      <a:pt x="109" y="507"/>
                    </a:lnTo>
                    <a:lnTo>
                      <a:pt x="106" y="510"/>
                    </a:lnTo>
                    <a:lnTo>
                      <a:pt x="102" y="521"/>
                    </a:lnTo>
                    <a:lnTo>
                      <a:pt x="96" y="523"/>
                    </a:lnTo>
                    <a:lnTo>
                      <a:pt x="95" y="524"/>
                    </a:lnTo>
                    <a:lnTo>
                      <a:pt x="94" y="528"/>
                    </a:lnTo>
                    <a:lnTo>
                      <a:pt x="91" y="531"/>
                    </a:lnTo>
                    <a:lnTo>
                      <a:pt x="87" y="533"/>
                    </a:lnTo>
                    <a:lnTo>
                      <a:pt x="85" y="541"/>
                    </a:lnTo>
                    <a:lnTo>
                      <a:pt x="82" y="550"/>
                    </a:lnTo>
                    <a:lnTo>
                      <a:pt x="81" y="559"/>
                    </a:lnTo>
                    <a:lnTo>
                      <a:pt x="79" y="561"/>
                    </a:lnTo>
                    <a:lnTo>
                      <a:pt x="78" y="563"/>
                    </a:lnTo>
                    <a:lnTo>
                      <a:pt x="77" y="566"/>
                    </a:lnTo>
                    <a:lnTo>
                      <a:pt x="71" y="576"/>
                    </a:lnTo>
                    <a:lnTo>
                      <a:pt x="70" y="580"/>
                    </a:lnTo>
                    <a:lnTo>
                      <a:pt x="71" y="583"/>
                    </a:lnTo>
                    <a:lnTo>
                      <a:pt x="73" y="587"/>
                    </a:lnTo>
                    <a:lnTo>
                      <a:pt x="73" y="589"/>
                    </a:lnTo>
                    <a:lnTo>
                      <a:pt x="72" y="592"/>
                    </a:lnTo>
                    <a:lnTo>
                      <a:pt x="72" y="594"/>
                    </a:lnTo>
                    <a:lnTo>
                      <a:pt x="71" y="596"/>
                    </a:lnTo>
                    <a:lnTo>
                      <a:pt x="71" y="599"/>
                    </a:lnTo>
                    <a:lnTo>
                      <a:pt x="69" y="602"/>
                    </a:lnTo>
                    <a:lnTo>
                      <a:pt x="69" y="606"/>
                    </a:lnTo>
                    <a:lnTo>
                      <a:pt x="68" y="607"/>
                    </a:lnTo>
                    <a:lnTo>
                      <a:pt x="67" y="612"/>
                    </a:lnTo>
                    <a:lnTo>
                      <a:pt x="67" y="614"/>
                    </a:lnTo>
                    <a:lnTo>
                      <a:pt x="70" y="621"/>
                    </a:lnTo>
                    <a:lnTo>
                      <a:pt x="73" y="624"/>
                    </a:lnTo>
                    <a:lnTo>
                      <a:pt x="75" y="624"/>
                    </a:lnTo>
                    <a:lnTo>
                      <a:pt x="79" y="624"/>
                    </a:lnTo>
                    <a:lnTo>
                      <a:pt x="81" y="624"/>
                    </a:lnTo>
                    <a:lnTo>
                      <a:pt x="82" y="622"/>
                    </a:lnTo>
                    <a:lnTo>
                      <a:pt x="86" y="623"/>
                    </a:lnTo>
                    <a:lnTo>
                      <a:pt x="86" y="625"/>
                    </a:lnTo>
                    <a:lnTo>
                      <a:pt x="87" y="627"/>
                    </a:lnTo>
                    <a:lnTo>
                      <a:pt x="93" y="626"/>
                    </a:lnTo>
                    <a:lnTo>
                      <a:pt x="97" y="625"/>
                    </a:lnTo>
                    <a:lnTo>
                      <a:pt x="102" y="622"/>
                    </a:lnTo>
                    <a:lnTo>
                      <a:pt x="108" y="623"/>
                    </a:lnTo>
                    <a:lnTo>
                      <a:pt x="109" y="625"/>
                    </a:lnTo>
                    <a:lnTo>
                      <a:pt x="112" y="626"/>
                    </a:lnTo>
                    <a:lnTo>
                      <a:pt x="118" y="625"/>
                    </a:lnTo>
                    <a:lnTo>
                      <a:pt x="119" y="624"/>
                    </a:lnTo>
                    <a:lnTo>
                      <a:pt x="118" y="623"/>
                    </a:lnTo>
                    <a:lnTo>
                      <a:pt x="122" y="621"/>
                    </a:lnTo>
                    <a:lnTo>
                      <a:pt x="123" y="624"/>
                    </a:lnTo>
                    <a:lnTo>
                      <a:pt x="124" y="624"/>
                    </a:lnTo>
                    <a:lnTo>
                      <a:pt x="125" y="623"/>
                    </a:lnTo>
                    <a:lnTo>
                      <a:pt x="126" y="619"/>
                    </a:lnTo>
                    <a:lnTo>
                      <a:pt x="126" y="618"/>
                    </a:lnTo>
                    <a:lnTo>
                      <a:pt x="122" y="618"/>
                    </a:lnTo>
                    <a:lnTo>
                      <a:pt x="121" y="618"/>
                    </a:lnTo>
                    <a:lnTo>
                      <a:pt x="119" y="619"/>
                    </a:lnTo>
                    <a:lnTo>
                      <a:pt x="116" y="617"/>
                    </a:lnTo>
                    <a:lnTo>
                      <a:pt x="115" y="615"/>
                    </a:lnTo>
                    <a:lnTo>
                      <a:pt x="119" y="612"/>
                    </a:lnTo>
                    <a:lnTo>
                      <a:pt x="118" y="612"/>
                    </a:lnTo>
                    <a:lnTo>
                      <a:pt x="120" y="609"/>
                    </a:lnTo>
                    <a:lnTo>
                      <a:pt x="122" y="608"/>
                    </a:lnTo>
                    <a:lnTo>
                      <a:pt x="125" y="608"/>
                    </a:lnTo>
                    <a:lnTo>
                      <a:pt x="124" y="606"/>
                    </a:lnTo>
                    <a:lnTo>
                      <a:pt x="126" y="606"/>
                    </a:lnTo>
                    <a:lnTo>
                      <a:pt x="127" y="607"/>
                    </a:lnTo>
                    <a:lnTo>
                      <a:pt x="128" y="609"/>
                    </a:lnTo>
                    <a:lnTo>
                      <a:pt x="129" y="607"/>
                    </a:lnTo>
                    <a:lnTo>
                      <a:pt x="133" y="612"/>
                    </a:lnTo>
                    <a:lnTo>
                      <a:pt x="132" y="612"/>
                    </a:lnTo>
                    <a:lnTo>
                      <a:pt x="132" y="616"/>
                    </a:lnTo>
                    <a:lnTo>
                      <a:pt x="135" y="618"/>
                    </a:lnTo>
                    <a:lnTo>
                      <a:pt x="135" y="616"/>
                    </a:lnTo>
                    <a:lnTo>
                      <a:pt x="138" y="615"/>
                    </a:lnTo>
                    <a:lnTo>
                      <a:pt x="139" y="618"/>
                    </a:lnTo>
                    <a:lnTo>
                      <a:pt x="140" y="619"/>
                    </a:lnTo>
                    <a:lnTo>
                      <a:pt x="142" y="619"/>
                    </a:lnTo>
                    <a:lnTo>
                      <a:pt x="143" y="617"/>
                    </a:lnTo>
                    <a:lnTo>
                      <a:pt x="145" y="614"/>
                    </a:lnTo>
                    <a:lnTo>
                      <a:pt x="147" y="614"/>
                    </a:lnTo>
                    <a:lnTo>
                      <a:pt x="153" y="617"/>
                    </a:lnTo>
                    <a:lnTo>
                      <a:pt x="156" y="618"/>
                    </a:lnTo>
                    <a:lnTo>
                      <a:pt x="156" y="617"/>
                    </a:lnTo>
                    <a:lnTo>
                      <a:pt x="157" y="618"/>
                    </a:lnTo>
                    <a:lnTo>
                      <a:pt x="157" y="616"/>
                    </a:lnTo>
                    <a:lnTo>
                      <a:pt x="156" y="612"/>
                    </a:lnTo>
                    <a:lnTo>
                      <a:pt x="150" y="610"/>
                    </a:lnTo>
                    <a:lnTo>
                      <a:pt x="149" y="608"/>
                    </a:lnTo>
                    <a:lnTo>
                      <a:pt x="150" y="608"/>
                    </a:lnTo>
                    <a:lnTo>
                      <a:pt x="158" y="611"/>
                    </a:lnTo>
                    <a:lnTo>
                      <a:pt x="158" y="612"/>
                    </a:lnTo>
                    <a:lnTo>
                      <a:pt x="162" y="616"/>
                    </a:lnTo>
                    <a:lnTo>
                      <a:pt x="165" y="618"/>
                    </a:lnTo>
                    <a:lnTo>
                      <a:pt x="168" y="618"/>
                    </a:lnTo>
                    <a:lnTo>
                      <a:pt x="172" y="619"/>
                    </a:lnTo>
                    <a:lnTo>
                      <a:pt x="174" y="620"/>
                    </a:lnTo>
                    <a:lnTo>
                      <a:pt x="175" y="624"/>
                    </a:lnTo>
                    <a:lnTo>
                      <a:pt x="176" y="625"/>
                    </a:lnTo>
                    <a:lnTo>
                      <a:pt x="179" y="625"/>
                    </a:lnTo>
                    <a:lnTo>
                      <a:pt x="181" y="628"/>
                    </a:lnTo>
                    <a:lnTo>
                      <a:pt x="186" y="630"/>
                    </a:lnTo>
                    <a:lnTo>
                      <a:pt x="187" y="627"/>
                    </a:lnTo>
                    <a:lnTo>
                      <a:pt x="189" y="625"/>
                    </a:lnTo>
                    <a:lnTo>
                      <a:pt x="191" y="626"/>
                    </a:lnTo>
                    <a:lnTo>
                      <a:pt x="191" y="630"/>
                    </a:lnTo>
                    <a:lnTo>
                      <a:pt x="193" y="630"/>
                    </a:lnTo>
                    <a:lnTo>
                      <a:pt x="199" y="630"/>
                    </a:lnTo>
                    <a:lnTo>
                      <a:pt x="200" y="636"/>
                    </a:lnTo>
                    <a:lnTo>
                      <a:pt x="204" y="636"/>
                    </a:lnTo>
                    <a:lnTo>
                      <a:pt x="206" y="640"/>
                    </a:lnTo>
                    <a:lnTo>
                      <a:pt x="204" y="642"/>
                    </a:lnTo>
                    <a:lnTo>
                      <a:pt x="206" y="645"/>
                    </a:lnTo>
                    <a:lnTo>
                      <a:pt x="210" y="643"/>
                    </a:lnTo>
                    <a:lnTo>
                      <a:pt x="214" y="644"/>
                    </a:lnTo>
                    <a:lnTo>
                      <a:pt x="212" y="650"/>
                    </a:lnTo>
                    <a:lnTo>
                      <a:pt x="209" y="653"/>
                    </a:lnTo>
                    <a:lnTo>
                      <a:pt x="212" y="653"/>
                    </a:lnTo>
                    <a:lnTo>
                      <a:pt x="219" y="650"/>
                    </a:lnTo>
                    <a:lnTo>
                      <a:pt x="227" y="640"/>
                    </a:lnTo>
                    <a:lnTo>
                      <a:pt x="224" y="635"/>
                    </a:lnTo>
                    <a:lnTo>
                      <a:pt x="225" y="629"/>
                    </a:lnTo>
                    <a:lnTo>
                      <a:pt x="227" y="628"/>
                    </a:lnTo>
                    <a:lnTo>
                      <a:pt x="227" y="631"/>
                    </a:lnTo>
                    <a:lnTo>
                      <a:pt x="232" y="633"/>
                    </a:lnTo>
                    <a:lnTo>
                      <a:pt x="233" y="630"/>
                    </a:lnTo>
                    <a:lnTo>
                      <a:pt x="238" y="630"/>
                    </a:lnTo>
                    <a:lnTo>
                      <a:pt x="242" y="633"/>
                    </a:lnTo>
                    <a:lnTo>
                      <a:pt x="242" y="635"/>
                    </a:lnTo>
                    <a:lnTo>
                      <a:pt x="248" y="632"/>
                    </a:lnTo>
                    <a:lnTo>
                      <a:pt x="250" y="634"/>
                    </a:lnTo>
                    <a:lnTo>
                      <a:pt x="248" y="636"/>
                    </a:lnTo>
                    <a:lnTo>
                      <a:pt x="249" y="636"/>
                    </a:lnTo>
                    <a:lnTo>
                      <a:pt x="251" y="636"/>
                    </a:lnTo>
                    <a:lnTo>
                      <a:pt x="253" y="641"/>
                    </a:lnTo>
                    <a:lnTo>
                      <a:pt x="253" y="642"/>
                    </a:lnTo>
                    <a:lnTo>
                      <a:pt x="259" y="642"/>
                    </a:lnTo>
                    <a:lnTo>
                      <a:pt x="262" y="640"/>
                    </a:lnTo>
                    <a:lnTo>
                      <a:pt x="265" y="639"/>
                    </a:lnTo>
                    <a:lnTo>
                      <a:pt x="266" y="640"/>
                    </a:lnTo>
                    <a:lnTo>
                      <a:pt x="265" y="642"/>
                    </a:lnTo>
                    <a:lnTo>
                      <a:pt x="268" y="642"/>
                    </a:lnTo>
                    <a:lnTo>
                      <a:pt x="271" y="638"/>
                    </a:lnTo>
                    <a:lnTo>
                      <a:pt x="275" y="638"/>
                    </a:lnTo>
                    <a:lnTo>
                      <a:pt x="275" y="636"/>
                    </a:lnTo>
                    <a:lnTo>
                      <a:pt x="276" y="635"/>
                    </a:lnTo>
                    <a:lnTo>
                      <a:pt x="277" y="633"/>
                    </a:lnTo>
                    <a:lnTo>
                      <a:pt x="285" y="631"/>
                    </a:lnTo>
                    <a:lnTo>
                      <a:pt x="286" y="629"/>
                    </a:lnTo>
                    <a:lnTo>
                      <a:pt x="287" y="626"/>
                    </a:lnTo>
                    <a:lnTo>
                      <a:pt x="290" y="627"/>
                    </a:lnTo>
                    <a:lnTo>
                      <a:pt x="295" y="626"/>
                    </a:lnTo>
                    <a:lnTo>
                      <a:pt x="299" y="627"/>
                    </a:lnTo>
                    <a:lnTo>
                      <a:pt x="301" y="625"/>
                    </a:lnTo>
                    <a:lnTo>
                      <a:pt x="307" y="624"/>
                    </a:lnTo>
                    <a:lnTo>
                      <a:pt x="311" y="624"/>
                    </a:lnTo>
                    <a:lnTo>
                      <a:pt x="318" y="626"/>
                    </a:lnTo>
                    <a:lnTo>
                      <a:pt x="319" y="623"/>
                    </a:lnTo>
                    <a:lnTo>
                      <a:pt x="317" y="618"/>
                    </a:lnTo>
                    <a:lnTo>
                      <a:pt x="322" y="614"/>
                    </a:lnTo>
                    <a:lnTo>
                      <a:pt x="321" y="618"/>
                    </a:lnTo>
                    <a:lnTo>
                      <a:pt x="322" y="619"/>
                    </a:lnTo>
                    <a:lnTo>
                      <a:pt x="326" y="618"/>
                    </a:lnTo>
                    <a:lnTo>
                      <a:pt x="328" y="618"/>
                    </a:lnTo>
                    <a:lnTo>
                      <a:pt x="332" y="618"/>
                    </a:lnTo>
                    <a:lnTo>
                      <a:pt x="333" y="621"/>
                    </a:lnTo>
                    <a:lnTo>
                      <a:pt x="335" y="624"/>
                    </a:lnTo>
                    <a:lnTo>
                      <a:pt x="338" y="624"/>
                    </a:lnTo>
                    <a:lnTo>
                      <a:pt x="340" y="624"/>
                    </a:lnTo>
                    <a:lnTo>
                      <a:pt x="341" y="622"/>
                    </a:lnTo>
                    <a:lnTo>
                      <a:pt x="345" y="622"/>
                    </a:lnTo>
                    <a:lnTo>
                      <a:pt x="348" y="622"/>
                    </a:lnTo>
                    <a:lnTo>
                      <a:pt x="348" y="624"/>
                    </a:lnTo>
                    <a:lnTo>
                      <a:pt x="352" y="628"/>
                    </a:lnTo>
                    <a:lnTo>
                      <a:pt x="350" y="630"/>
                    </a:lnTo>
                    <a:lnTo>
                      <a:pt x="351" y="633"/>
                    </a:lnTo>
                    <a:lnTo>
                      <a:pt x="353" y="634"/>
                    </a:lnTo>
                    <a:lnTo>
                      <a:pt x="360" y="637"/>
                    </a:lnTo>
                    <a:lnTo>
                      <a:pt x="363" y="638"/>
                    </a:lnTo>
                    <a:lnTo>
                      <a:pt x="365" y="636"/>
                    </a:lnTo>
                    <a:lnTo>
                      <a:pt x="365" y="629"/>
                    </a:lnTo>
                    <a:lnTo>
                      <a:pt x="367" y="624"/>
                    </a:lnTo>
                    <a:lnTo>
                      <a:pt x="365" y="618"/>
                    </a:lnTo>
                    <a:lnTo>
                      <a:pt x="362" y="616"/>
                    </a:lnTo>
                    <a:lnTo>
                      <a:pt x="360" y="618"/>
                    </a:lnTo>
                    <a:lnTo>
                      <a:pt x="357" y="618"/>
                    </a:lnTo>
                    <a:lnTo>
                      <a:pt x="356" y="616"/>
                    </a:lnTo>
                    <a:lnTo>
                      <a:pt x="358" y="614"/>
                    </a:lnTo>
                    <a:lnTo>
                      <a:pt x="357" y="612"/>
                    </a:lnTo>
                    <a:lnTo>
                      <a:pt x="361" y="605"/>
                    </a:lnTo>
                    <a:lnTo>
                      <a:pt x="357" y="596"/>
                    </a:lnTo>
                    <a:lnTo>
                      <a:pt x="355" y="595"/>
                    </a:lnTo>
                    <a:lnTo>
                      <a:pt x="354" y="591"/>
                    </a:lnTo>
                    <a:lnTo>
                      <a:pt x="351" y="588"/>
                    </a:lnTo>
                    <a:lnTo>
                      <a:pt x="349" y="586"/>
                    </a:lnTo>
                    <a:lnTo>
                      <a:pt x="349" y="582"/>
                    </a:lnTo>
                    <a:lnTo>
                      <a:pt x="349" y="581"/>
                    </a:lnTo>
                    <a:lnTo>
                      <a:pt x="351" y="582"/>
                    </a:lnTo>
                    <a:lnTo>
                      <a:pt x="353" y="578"/>
                    </a:lnTo>
                    <a:lnTo>
                      <a:pt x="355" y="576"/>
                    </a:lnTo>
                    <a:lnTo>
                      <a:pt x="358" y="575"/>
                    </a:lnTo>
                    <a:lnTo>
                      <a:pt x="361" y="573"/>
                    </a:lnTo>
                    <a:lnTo>
                      <a:pt x="364" y="570"/>
                    </a:lnTo>
                    <a:lnTo>
                      <a:pt x="371" y="567"/>
                    </a:lnTo>
                    <a:lnTo>
                      <a:pt x="374" y="567"/>
                    </a:lnTo>
                    <a:lnTo>
                      <a:pt x="378" y="565"/>
                    </a:lnTo>
                    <a:lnTo>
                      <a:pt x="382" y="560"/>
                    </a:lnTo>
                    <a:lnTo>
                      <a:pt x="384" y="555"/>
                    </a:lnTo>
                    <a:lnTo>
                      <a:pt x="386" y="548"/>
                    </a:lnTo>
                    <a:lnTo>
                      <a:pt x="384" y="544"/>
                    </a:lnTo>
                    <a:lnTo>
                      <a:pt x="384" y="542"/>
                    </a:lnTo>
                    <a:lnTo>
                      <a:pt x="388" y="542"/>
                    </a:lnTo>
                    <a:lnTo>
                      <a:pt x="388" y="540"/>
                    </a:lnTo>
                    <a:lnTo>
                      <a:pt x="392" y="543"/>
                    </a:lnTo>
                    <a:lnTo>
                      <a:pt x="394" y="542"/>
                    </a:lnTo>
                    <a:lnTo>
                      <a:pt x="399" y="546"/>
                    </a:lnTo>
                    <a:lnTo>
                      <a:pt x="402" y="541"/>
                    </a:lnTo>
                    <a:lnTo>
                      <a:pt x="404" y="542"/>
                    </a:lnTo>
                    <a:lnTo>
                      <a:pt x="405" y="540"/>
                    </a:lnTo>
                    <a:lnTo>
                      <a:pt x="406" y="531"/>
                    </a:lnTo>
                    <a:lnTo>
                      <a:pt x="403" y="529"/>
                    </a:lnTo>
                    <a:lnTo>
                      <a:pt x="406" y="525"/>
                    </a:lnTo>
                    <a:lnTo>
                      <a:pt x="403" y="523"/>
                    </a:lnTo>
                    <a:lnTo>
                      <a:pt x="403" y="521"/>
                    </a:lnTo>
                    <a:lnTo>
                      <a:pt x="401" y="520"/>
                    </a:lnTo>
                    <a:lnTo>
                      <a:pt x="400" y="516"/>
                    </a:lnTo>
                    <a:lnTo>
                      <a:pt x="397" y="516"/>
                    </a:lnTo>
                    <a:lnTo>
                      <a:pt x="393" y="511"/>
                    </a:lnTo>
                    <a:lnTo>
                      <a:pt x="388" y="508"/>
                    </a:lnTo>
                    <a:lnTo>
                      <a:pt x="387" y="511"/>
                    </a:lnTo>
                    <a:lnTo>
                      <a:pt x="382" y="508"/>
                    </a:lnTo>
                    <a:lnTo>
                      <a:pt x="382" y="506"/>
                    </a:lnTo>
                    <a:lnTo>
                      <a:pt x="382" y="502"/>
                    </a:lnTo>
                    <a:lnTo>
                      <a:pt x="377" y="497"/>
                    </a:lnTo>
                    <a:lnTo>
                      <a:pt x="375" y="495"/>
                    </a:lnTo>
                    <a:lnTo>
                      <a:pt x="372" y="496"/>
                    </a:lnTo>
                    <a:lnTo>
                      <a:pt x="370" y="495"/>
                    </a:lnTo>
                    <a:lnTo>
                      <a:pt x="370" y="493"/>
                    </a:lnTo>
                    <a:lnTo>
                      <a:pt x="367" y="490"/>
                    </a:lnTo>
                    <a:lnTo>
                      <a:pt x="367" y="489"/>
                    </a:lnTo>
                    <a:lnTo>
                      <a:pt x="363" y="484"/>
                    </a:lnTo>
                    <a:lnTo>
                      <a:pt x="362" y="481"/>
                    </a:lnTo>
                    <a:lnTo>
                      <a:pt x="358" y="477"/>
                    </a:lnTo>
                    <a:lnTo>
                      <a:pt x="354" y="476"/>
                    </a:lnTo>
                    <a:lnTo>
                      <a:pt x="354" y="478"/>
                    </a:lnTo>
                    <a:lnTo>
                      <a:pt x="349" y="476"/>
                    </a:lnTo>
                    <a:lnTo>
                      <a:pt x="347" y="474"/>
                    </a:lnTo>
                    <a:lnTo>
                      <a:pt x="343" y="469"/>
                    </a:lnTo>
                    <a:lnTo>
                      <a:pt x="341" y="464"/>
                    </a:lnTo>
                    <a:lnTo>
                      <a:pt x="342" y="462"/>
                    </a:lnTo>
                    <a:lnTo>
                      <a:pt x="340" y="462"/>
                    </a:lnTo>
                    <a:lnTo>
                      <a:pt x="340" y="459"/>
                    </a:lnTo>
                    <a:lnTo>
                      <a:pt x="338" y="453"/>
                    </a:lnTo>
                    <a:lnTo>
                      <a:pt x="335" y="453"/>
                    </a:lnTo>
                    <a:lnTo>
                      <a:pt x="335" y="447"/>
                    </a:lnTo>
                    <a:lnTo>
                      <a:pt x="332" y="445"/>
                    </a:lnTo>
                    <a:lnTo>
                      <a:pt x="329" y="441"/>
                    </a:lnTo>
                    <a:lnTo>
                      <a:pt x="333" y="439"/>
                    </a:lnTo>
                    <a:lnTo>
                      <a:pt x="333" y="434"/>
                    </a:lnTo>
                    <a:lnTo>
                      <a:pt x="335" y="433"/>
                    </a:lnTo>
                    <a:lnTo>
                      <a:pt x="337" y="430"/>
                    </a:lnTo>
                    <a:lnTo>
                      <a:pt x="337" y="428"/>
                    </a:lnTo>
                    <a:lnTo>
                      <a:pt x="333" y="427"/>
                    </a:lnTo>
                    <a:lnTo>
                      <a:pt x="333" y="425"/>
                    </a:lnTo>
                    <a:lnTo>
                      <a:pt x="334" y="424"/>
                    </a:lnTo>
                    <a:lnTo>
                      <a:pt x="334" y="422"/>
                    </a:lnTo>
                    <a:lnTo>
                      <a:pt x="329" y="421"/>
                    </a:lnTo>
                    <a:lnTo>
                      <a:pt x="326" y="417"/>
                    </a:lnTo>
                    <a:lnTo>
                      <a:pt x="322" y="415"/>
                    </a:lnTo>
                    <a:lnTo>
                      <a:pt x="322" y="413"/>
                    </a:lnTo>
                    <a:lnTo>
                      <a:pt x="319" y="411"/>
                    </a:lnTo>
                    <a:lnTo>
                      <a:pt x="318" y="409"/>
                    </a:lnTo>
                    <a:lnTo>
                      <a:pt x="320" y="407"/>
                    </a:lnTo>
                    <a:lnTo>
                      <a:pt x="318" y="403"/>
                    </a:lnTo>
                    <a:lnTo>
                      <a:pt x="316" y="401"/>
                    </a:lnTo>
                    <a:lnTo>
                      <a:pt x="314" y="401"/>
                    </a:lnTo>
                    <a:lnTo>
                      <a:pt x="313" y="398"/>
                    </a:lnTo>
                    <a:lnTo>
                      <a:pt x="316" y="398"/>
                    </a:lnTo>
                    <a:lnTo>
                      <a:pt x="314" y="394"/>
                    </a:lnTo>
                    <a:lnTo>
                      <a:pt x="316" y="395"/>
                    </a:lnTo>
                    <a:lnTo>
                      <a:pt x="316" y="394"/>
                    </a:lnTo>
                    <a:lnTo>
                      <a:pt x="317" y="394"/>
                    </a:lnTo>
                    <a:lnTo>
                      <a:pt x="318" y="396"/>
                    </a:lnTo>
                    <a:lnTo>
                      <a:pt x="319" y="398"/>
                    </a:lnTo>
                    <a:lnTo>
                      <a:pt x="322" y="398"/>
                    </a:lnTo>
                    <a:lnTo>
                      <a:pt x="322" y="400"/>
                    </a:lnTo>
                    <a:lnTo>
                      <a:pt x="322" y="401"/>
                    </a:lnTo>
                    <a:lnTo>
                      <a:pt x="322" y="404"/>
                    </a:lnTo>
                    <a:lnTo>
                      <a:pt x="323" y="405"/>
                    </a:lnTo>
                    <a:lnTo>
                      <a:pt x="325" y="407"/>
                    </a:lnTo>
                    <a:lnTo>
                      <a:pt x="326" y="404"/>
                    </a:lnTo>
                    <a:lnTo>
                      <a:pt x="325" y="402"/>
                    </a:lnTo>
                    <a:lnTo>
                      <a:pt x="325" y="400"/>
                    </a:lnTo>
                    <a:lnTo>
                      <a:pt x="326" y="400"/>
                    </a:lnTo>
                    <a:lnTo>
                      <a:pt x="326" y="398"/>
                    </a:lnTo>
                    <a:lnTo>
                      <a:pt x="327" y="398"/>
                    </a:lnTo>
                    <a:lnTo>
                      <a:pt x="328" y="397"/>
                    </a:lnTo>
                    <a:lnTo>
                      <a:pt x="328" y="394"/>
                    </a:lnTo>
                    <a:lnTo>
                      <a:pt x="330" y="394"/>
                    </a:lnTo>
                    <a:lnTo>
                      <a:pt x="331" y="392"/>
                    </a:lnTo>
                    <a:lnTo>
                      <a:pt x="334" y="392"/>
                    </a:lnTo>
                    <a:lnTo>
                      <a:pt x="334" y="389"/>
                    </a:lnTo>
                    <a:lnTo>
                      <a:pt x="334" y="388"/>
                    </a:lnTo>
                    <a:lnTo>
                      <a:pt x="335" y="387"/>
                    </a:lnTo>
                    <a:lnTo>
                      <a:pt x="338" y="386"/>
                    </a:lnTo>
                    <a:lnTo>
                      <a:pt x="340" y="386"/>
                    </a:lnTo>
                    <a:lnTo>
                      <a:pt x="342" y="386"/>
                    </a:lnTo>
                    <a:lnTo>
                      <a:pt x="344" y="386"/>
                    </a:lnTo>
                    <a:lnTo>
                      <a:pt x="346" y="384"/>
                    </a:lnTo>
                    <a:lnTo>
                      <a:pt x="348" y="383"/>
                    </a:lnTo>
                    <a:lnTo>
                      <a:pt x="349" y="384"/>
                    </a:lnTo>
                    <a:lnTo>
                      <a:pt x="351" y="381"/>
                    </a:lnTo>
                    <a:lnTo>
                      <a:pt x="352" y="384"/>
                    </a:lnTo>
                    <a:lnTo>
                      <a:pt x="354" y="386"/>
                    </a:lnTo>
                    <a:lnTo>
                      <a:pt x="357" y="386"/>
                    </a:lnTo>
                    <a:lnTo>
                      <a:pt x="358" y="385"/>
                    </a:lnTo>
                    <a:lnTo>
                      <a:pt x="361" y="379"/>
                    </a:lnTo>
                    <a:lnTo>
                      <a:pt x="361" y="377"/>
                    </a:lnTo>
                    <a:lnTo>
                      <a:pt x="364" y="378"/>
                    </a:lnTo>
                    <a:lnTo>
                      <a:pt x="364" y="377"/>
                    </a:lnTo>
                    <a:lnTo>
                      <a:pt x="366" y="377"/>
                    </a:lnTo>
                    <a:lnTo>
                      <a:pt x="371" y="374"/>
                    </a:lnTo>
                    <a:lnTo>
                      <a:pt x="373" y="370"/>
                    </a:lnTo>
                    <a:lnTo>
                      <a:pt x="376" y="371"/>
                    </a:lnTo>
                    <a:lnTo>
                      <a:pt x="376" y="368"/>
                    </a:lnTo>
                    <a:lnTo>
                      <a:pt x="378" y="367"/>
                    </a:lnTo>
                    <a:lnTo>
                      <a:pt x="382" y="369"/>
                    </a:lnTo>
                    <a:lnTo>
                      <a:pt x="384" y="369"/>
                    </a:lnTo>
                    <a:lnTo>
                      <a:pt x="384" y="368"/>
                    </a:lnTo>
                    <a:lnTo>
                      <a:pt x="386" y="369"/>
                    </a:lnTo>
                    <a:lnTo>
                      <a:pt x="385" y="367"/>
                    </a:lnTo>
                    <a:lnTo>
                      <a:pt x="386" y="365"/>
                    </a:lnTo>
                    <a:lnTo>
                      <a:pt x="387" y="361"/>
                    </a:lnTo>
                    <a:lnTo>
                      <a:pt x="388" y="360"/>
                    </a:lnTo>
                    <a:lnTo>
                      <a:pt x="393" y="358"/>
                    </a:lnTo>
                    <a:lnTo>
                      <a:pt x="394" y="358"/>
                    </a:lnTo>
                    <a:lnTo>
                      <a:pt x="395" y="359"/>
                    </a:lnTo>
                    <a:lnTo>
                      <a:pt x="396" y="358"/>
                    </a:lnTo>
                    <a:lnTo>
                      <a:pt x="401" y="358"/>
                    </a:lnTo>
                    <a:lnTo>
                      <a:pt x="402" y="357"/>
                    </a:lnTo>
                    <a:lnTo>
                      <a:pt x="403" y="357"/>
                    </a:lnTo>
                    <a:lnTo>
                      <a:pt x="405" y="356"/>
                    </a:lnTo>
                    <a:lnTo>
                      <a:pt x="408" y="354"/>
                    </a:lnTo>
                    <a:lnTo>
                      <a:pt x="408" y="352"/>
                    </a:lnTo>
                    <a:lnTo>
                      <a:pt x="409" y="350"/>
                    </a:lnTo>
                    <a:lnTo>
                      <a:pt x="411" y="350"/>
                    </a:lnTo>
                    <a:lnTo>
                      <a:pt x="412" y="349"/>
                    </a:lnTo>
                    <a:lnTo>
                      <a:pt x="414" y="349"/>
                    </a:lnTo>
                    <a:lnTo>
                      <a:pt x="419" y="347"/>
                    </a:lnTo>
                    <a:lnTo>
                      <a:pt x="422" y="344"/>
                    </a:lnTo>
                    <a:lnTo>
                      <a:pt x="424" y="344"/>
                    </a:lnTo>
                    <a:lnTo>
                      <a:pt x="428" y="343"/>
                    </a:lnTo>
                    <a:lnTo>
                      <a:pt x="429" y="341"/>
                    </a:lnTo>
                    <a:lnTo>
                      <a:pt x="430" y="339"/>
                    </a:lnTo>
                    <a:lnTo>
                      <a:pt x="427" y="338"/>
                    </a:lnTo>
                    <a:lnTo>
                      <a:pt x="424" y="338"/>
                    </a:lnTo>
                    <a:lnTo>
                      <a:pt x="424" y="337"/>
                    </a:lnTo>
                    <a:lnTo>
                      <a:pt x="425" y="336"/>
                    </a:lnTo>
                    <a:lnTo>
                      <a:pt x="423" y="335"/>
                    </a:lnTo>
                    <a:lnTo>
                      <a:pt x="423" y="334"/>
                    </a:lnTo>
                    <a:lnTo>
                      <a:pt x="423" y="332"/>
                    </a:lnTo>
                    <a:lnTo>
                      <a:pt x="424" y="329"/>
                    </a:lnTo>
                    <a:lnTo>
                      <a:pt x="425" y="330"/>
                    </a:lnTo>
                    <a:lnTo>
                      <a:pt x="427" y="330"/>
                    </a:lnTo>
                    <a:lnTo>
                      <a:pt x="429" y="332"/>
                    </a:lnTo>
                    <a:lnTo>
                      <a:pt x="435" y="332"/>
                    </a:lnTo>
                    <a:lnTo>
                      <a:pt x="437" y="333"/>
                    </a:lnTo>
                    <a:lnTo>
                      <a:pt x="440" y="334"/>
                    </a:lnTo>
                    <a:lnTo>
                      <a:pt x="439" y="336"/>
                    </a:lnTo>
                    <a:lnTo>
                      <a:pt x="439" y="338"/>
                    </a:lnTo>
                    <a:lnTo>
                      <a:pt x="438" y="340"/>
                    </a:lnTo>
                    <a:lnTo>
                      <a:pt x="442" y="339"/>
                    </a:lnTo>
                    <a:lnTo>
                      <a:pt x="441" y="344"/>
                    </a:lnTo>
                    <a:lnTo>
                      <a:pt x="441" y="345"/>
                    </a:lnTo>
                    <a:lnTo>
                      <a:pt x="446" y="353"/>
                    </a:lnTo>
                    <a:lnTo>
                      <a:pt x="447" y="352"/>
                    </a:lnTo>
                    <a:lnTo>
                      <a:pt x="448" y="350"/>
                    </a:lnTo>
                    <a:lnTo>
                      <a:pt x="450" y="349"/>
                    </a:lnTo>
                    <a:lnTo>
                      <a:pt x="451" y="347"/>
                    </a:lnTo>
                    <a:lnTo>
                      <a:pt x="450" y="346"/>
                    </a:lnTo>
                    <a:lnTo>
                      <a:pt x="451" y="346"/>
                    </a:lnTo>
                    <a:lnTo>
                      <a:pt x="451" y="345"/>
                    </a:lnTo>
                    <a:lnTo>
                      <a:pt x="453" y="342"/>
                    </a:lnTo>
                    <a:lnTo>
                      <a:pt x="456" y="335"/>
                    </a:lnTo>
                    <a:lnTo>
                      <a:pt x="456" y="333"/>
                    </a:lnTo>
                    <a:lnTo>
                      <a:pt x="457" y="330"/>
                    </a:lnTo>
                    <a:lnTo>
                      <a:pt x="458" y="325"/>
                    </a:lnTo>
                    <a:lnTo>
                      <a:pt x="459" y="321"/>
                    </a:lnTo>
                    <a:lnTo>
                      <a:pt x="459" y="319"/>
                    </a:lnTo>
                    <a:lnTo>
                      <a:pt x="461" y="312"/>
                    </a:lnTo>
                    <a:lnTo>
                      <a:pt x="461" y="309"/>
                    </a:lnTo>
                    <a:lnTo>
                      <a:pt x="460" y="309"/>
                    </a:lnTo>
                    <a:lnTo>
                      <a:pt x="457" y="304"/>
                    </a:lnTo>
                    <a:lnTo>
                      <a:pt x="457" y="303"/>
                    </a:lnTo>
                    <a:lnTo>
                      <a:pt x="458" y="302"/>
                    </a:lnTo>
                    <a:lnTo>
                      <a:pt x="457" y="299"/>
                    </a:lnTo>
                    <a:lnTo>
                      <a:pt x="456" y="293"/>
                    </a:lnTo>
                    <a:lnTo>
                      <a:pt x="451" y="291"/>
                    </a:lnTo>
                    <a:lnTo>
                      <a:pt x="447" y="288"/>
                    </a:lnTo>
                    <a:lnTo>
                      <a:pt x="445" y="289"/>
                    </a:lnTo>
                    <a:lnTo>
                      <a:pt x="444" y="287"/>
                    </a:lnTo>
                    <a:lnTo>
                      <a:pt x="443" y="286"/>
                    </a:lnTo>
                    <a:lnTo>
                      <a:pt x="444" y="284"/>
                    </a:lnTo>
                  </a:path>
                </a:pathLst>
              </a:custGeom>
              <a:solidFill>
                <a:srgbClr val="008000"/>
              </a:solidFill>
              <a:ln w="12700" cap="rnd" cmpd="sng">
                <a:solidFill>
                  <a:srgbClr val="000000"/>
                </a:solidFill>
                <a:prstDash val="solid"/>
                <a:round/>
                <a:headEnd type="none" w="med" len="med"/>
                <a:tailEnd type="none" w="med" len="med"/>
              </a:ln>
            </p:spPr>
            <p:txBody>
              <a:bodyPr/>
              <a:lstStyle/>
              <a:p>
                <a:endParaRPr lang="da-DK" dirty="0"/>
              </a:p>
            </p:txBody>
          </p:sp>
          <p:sp>
            <p:nvSpPr>
              <p:cNvPr id="11399" name="Freeform 172"/>
              <p:cNvSpPr>
                <a:spLocks/>
              </p:cNvSpPr>
              <p:nvPr/>
            </p:nvSpPr>
            <p:spPr bwMode="auto">
              <a:xfrm>
                <a:off x="8164514" y="3584575"/>
                <a:ext cx="733425" cy="587375"/>
              </a:xfrm>
              <a:custGeom>
                <a:avLst/>
                <a:gdLst>
                  <a:gd name="T0" fmla="*/ 2147483647 w 462"/>
                  <a:gd name="T1" fmla="*/ 2147483647 h 370"/>
                  <a:gd name="T2" fmla="*/ 2147483647 w 462"/>
                  <a:gd name="T3" fmla="*/ 2147483647 h 370"/>
                  <a:gd name="T4" fmla="*/ 0 w 462"/>
                  <a:gd name="T5" fmla="*/ 2147483647 h 370"/>
                  <a:gd name="T6" fmla="*/ 2147483647 w 462"/>
                  <a:gd name="T7" fmla="*/ 2147483647 h 370"/>
                  <a:gd name="T8" fmla="*/ 2147483647 w 462"/>
                  <a:gd name="T9" fmla="*/ 2147483647 h 370"/>
                  <a:gd name="T10" fmla="*/ 2147483647 w 462"/>
                  <a:gd name="T11" fmla="*/ 2147483647 h 370"/>
                  <a:gd name="T12" fmla="*/ 2147483647 w 462"/>
                  <a:gd name="T13" fmla="*/ 2147483647 h 370"/>
                  <a:gd name="T14" fmla="*/ 2147483647 w 462"/>
                  <a:gd name="T15" fmla="*/ 2147483647 h 370"/>
                  <a:gd name="T16" fmla="*/ 2147483647 w 462"/>
                  <a:gd name="T17" fmla="*/ 2147483647 h 370"/>
                  <a:gd name="T18" fmla="*/ 2147483647 w 462"/>
                  <a:gd name="T19" fmla="*/ 2147483647 h 370"/>
                  <a:gd name="T20" fmla="*/ 2147483647 w 462"/>
                  <a:gd name="T21" fmla="*/ 2147483647 h 370"/>
                  <a:gd name="T22" fmla="*/ 2147483647 w 462"/>
                  <a:gd name="T23" fmla="*/ 2147483647 h 370"/>
                  <a:gd name="T24" fmla="*/ 2147483647 w 462"/>
                  <a:gd name="T25" fmla="*/ 2147483647 h 370"/>
                  <a:gd name="T26" fmla="*/ 2147483647 w 462"/>
                  <a:gd name="T27" fmla="*/ 2147483647 h 370"/>
                  <a:gd name="T28" fmla="*/ 2147483647 w 462"/>
                  <a:gd name="T29" fmla="*/ 2147483647 h 370"/>
                  <a:gd name="T30" fmla="*/ 2147483647 w 462"/>
                  <a:gd name="T31" fmla="*/ 2147483647 h 370"/>
                  <a:gd name="T32" fmla="*/ 2147483647 w 462"/>
                  <a:gd name="T33" fmla="*/ 2147483647 h 370"/>
                  <a:gd name="T34" fmla="*/ 2147483647 w 462"/>
                  <a:gd name="T35" fmla="*/ 2147483647 h 370"/>
                  <a:gd name="T36" fmla="*/ 2147483647 w 462"/>
                  <a:gd name="T37" fmla="*/ 2147483647 h 370"/>
                  <a:gd name="T38" fmla="*/ 2147483647 w 462"/>
                  <a:gd name="T39" fmla="*/ 2147483647 h 370"/>
                  <a:gd name="T40" fmla="*/ 2147483647 w 462"/>
                  <a:gd name="T41" fmla="*/ 2147483647 h 370"/>
                  <a:gd name="T42" fmla="*/ 2147483647 w 462"/>
                  <a:gd name="T43" fmla="*/ 2147483647 h 370"/>
                  <a:gd name="T44" fmla="*/ 2147483647 w 462"/>
                  <a:gd name="T45" fmla="*/ 2147483647 h 370"/>
                  <a:gd name="T46" fmla="*/ 2147483647 w 462"/>
                  <a:gd name="T47" fmla="*/ 2147483647 h 370"/>
                  <a:gd name="T48" fmla="*/ 2147483647 w 462"/>
                  <a:gd name="T49" fmla="*/ 2147483647 h 370"/>
                  <a:gd name="T50" fmla="*/ 2147483647 w 462"/>
                  <a:gd name="T51" fmla="*/ 2147483647 h 370"/>
                  <a:gd name="T52" fmla="*/ 2147483647 w 462"/>
                  <a:gd name="T53" fmla="*/ 2147483647 h 370"/>
                  <a:gd name="T54" fmla="*/ 2147483647 w 462"/>
                  <a:gd name="T55" fmla="*/ 2147483647 h 370"/>
                  <a:gd name="T56" fmla="*/ 2147483647 w 462"/>
                  <a:gd name="T57" fmla="*/ 2147483647 h 370"/>
                  <a:gd name="T58" fmla="*/ 2147483647 w 462"/>
                  <a:gd name="T59" fmla="*/ 2147483647 h 370"/>
                  <a:gd name="T60" fmla="*/ 2147483647 w 462"/>
                  <a:gd name="T61" fmla="*/ 2147483647 h 370"/>
                  <a:gd name="T62" fmla="*/ 2147483647 w 462"/>
                  <a:gd name="T63" fmla="*/ 2147483647 h 370"/>
                  <a:gd name="T64" fmla="*/ 2147483647 w 462"/>
                  <a:gd name="T65" fmla="*/ 2147483647 h 370"/>
                  <a:gd name="T66" fmla="*/ 2147483647 w 462"/>
                  <a:gd name="T67" fmla="*/ 2147483647 h 370"/>
                  <a:gd name="T68" fmla="*/ 2147483647 w 462"/>
                  <a:gd name="T69" fmla="*/ 2147483647 h 370"/>
                  <a:gd name="T70" fmla="*/ 2147483647 w 462"/>
                  <a:gd name="T71" fmla="*/ 2147483647 h 370"/>
                  <a:gd name="T72" fmla="*/ 2147483647 w 462"/>
                  <a:gd name="T73" fmla="*/ 2147483647 h 370"/>
                  <a:gd name="T74" fmla="*/ 2147483647 w 462"/>
                  <a:gd name="T75" fmla="*/ 2147483647 h 370"/>
                  <a:gd name="T76" fmla="*/ 2147483647 w 462"/>
                  <a:gd name="T77" fmla="*/ 2147483647 h 370"/>
                  <a:gd name="T78" fmla="*/ 2147483647 w 462"/>
                  <a:gd name="T79" fmla="*/ 2147483647 h 370"/>
                  <a:gd name="T80" fmla="*/ 2147483647 w 462"/>
                  <a:gd name="T81" fmla="*/ 2147483647 h 370"/>
                  <a:gd name="T82" fmla="*/ 2147483647 w 462"/>
                  <a:gd name="T83" fmla="*/ 2147483647 h 370"/>
                  <a:gd name="T84" fmla="*/ 2147483647 w 462"/>
                  <a:gd name="T85" fmla="*/ 2147483647 h 370"/>
                  <a:gd name="T86" fmla="*/ 2147483647 w 462"/>
                  <a:gd name="T87" fmla="*/ 2147483647 h 370"/>
                  <a:gd name="T88" fmla="*/ 2147483647 w 462"/>
                  <a:gd name="T89" fmla="*/ 2147483647 h 370"/>
                  <a:gd name="T90" fmla="*/ 2147483647 w 462"/>
                  <a:gd name="T91" fmla="*/ 2147483647 h 370"/>
                  <a:gd name="T92" fmla="*/ 2147483647 w 462"/>
                  <a:gd name="T93" fmla="*/ 2147483647 h 370"/>
                  <a:gd name="T94" fmla="*/ 2147483647 w 462"/>
                  <a:gd name="T95" fmla="*/ 2147483647 h 370"/>
                  <a:gd name="T96" fmla="*/ 2147483647 w 462"/>
                  <a:gd name="T97" fmla="*/ 2147483647 h 370"/>
                  <a:gd name="T98" fmla="*/ 2147483647 w 462"/>
                  <a:gd name="T99" fmla="*/ 2147483647 h 370"/>
                  <a:gd name="T100" fmla="*/ 2147483647 w 462"/>
                  <a:gd name="T101" fmla="*/ 2147483647 h 370"/>
                  <a:gd name="T102" fmla="*/ 2147483647 w 462"/>
                  <a:gd name="T103" fmla="*/ 2147483647 h 370"/>
                  <a:gd name="T104" fmla="*/ 2147483647 w 462"/>
                  <a:gd name="T105" fmla="*/ 2147483647 h 370"/>
                  <a:gd name="T106" fmla="*/ 2147483647 w 462"/>
                  <a:gd name="T107" fmla="*/ 2147483647 h 370"/>
                  <a:gd name="T108" fmla="*/ 2147483647 w 462"/>
                  <a:gd name="T109" fmla="*/ 2147483647 h 370"/>
                  <a:gd name="T110" fmla="*/ 2147483647 w 462"/>
                  <a:gd name="T111" fmla="*/ 2147483647 h 370"/>
                  <a:gd name="T112" fmla="*/ 2147483647 w 462"/>
                  <a:gd name="T113" fmla="*/ 2147483647 h 370"/>
                  <a:gd name="T114" fmla="*/ 2147483647 w 462"/>
                  <a:gd name="T115" fmla="*/ 2147483647 h 370"/>
                  <a:gd name="T116" fmla="*/ 2147483647 w 462"/>
                  <a:gd name="T117" fmla="*/ 2147483647 h 3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62"/>
                  <a:gd name="T178" fmla="*/ 0 h 370"/>
                  <a:gd name="T179" fmla="*/ 462 w 462"/>
                  <a:gd name="T180" fmla="*/ 370 h 3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62" h="370">
                    <a:moveTo>
                      <a:pt x="19" y="8"/>
                    </a:moveTo>
                    <a:lnTo>
                      <a:pt x="19" y="10"/>
                    </a:lnTo>
                    <a:lnTo>
                      <a:pt x="19" y="11"/>
                    </a:lnTo>
                    <a:lnTo>
                      <a:pt x="16" y="13"/>
                    </a:lnTo>
                    <a:lnTo>
                      <a:pt x="13" y="19"/>
                    </a:lnTo>
                    <a:lnTo>
                      <a:pt x="11" y="20"/>
                    </a:lnTo>
                    <a:lnTo>
                      <a:pt x="11" y="22"/>
                    </a:lnTo>
                    <a:lnTo>
                      <a:pt x="11" y="26"/>
                    </a:lnTo>
                    <a:lnTo>
                      <a:pt x="11" y="27"/>
                    </a:lnTo>
                    <a:lnTo>
                      <a:pt x="14" y="25"/>
                    </a:lnTo>
                    <a:lnTo>
                      <a:pt x="16" y="25"/>
                    </a:lnTo>
                    <a:lnTo>
                      <a:pt x="14" y="26"/>
                    </a:lnTo>
                    <a:lnTo>
                      <a:pt x="14" y="27"/>
                    </a:lnTo>
                    <a:lnTo>
                      <a:pt x="15" y="28"/>
                    </a:lnTo>
                    <a:lnTo>
                      <a:pt x="15" y="29"/>
                    </a:lnTo>
                    <a:lnTo>
                      <a:pt x="12" y="30"/>
                    </a:lnTo>
                    <a:lnTo>
                      <a:pt x="11" y="31"/>
                    </a:lnTo>
                    <a:lnTo>
                      <a:pt x="10" y="31"/>
                    </a:lnTo>
                    <a:lnTo>
                      <a:pt x="8" y="33"/>
                    </a:lnTo>
                    <a:lnTo>
                      <a:pt x="7" y="33"/>
                    </a:lnTo>
                    <a:lnTo>
                      <a:pt x="5" y="35"/>
                    </a:lnTo>
                    <a:lnTo>
                      <a:pt x="4" y="37"/>
                    </a:lnTo>
                    <a:lnTo>
                      <a:pt x="3" y="37"/>
                    </a:lnTo>
                    <a:lnTo>
                      <a:pt x="1" y="35"/>
                    </a:lnTo>
                    <a:lnTo>
                      <a:pt x="1" y="36"/>
                    </a:lnTo>
                    <a:lnTo>
                      <a:pt x="0" y="36"/>
                    </a:lnTo>
                    <a:lnTo>
                      <a:pt x="0" y="39"/>
                    </a:lnTo>
                    <a:lnTo>
                      <a:pt x="1" y="40"/>
                    </a:lnTo>
                    <a:lnTo>
                      <a:pt x="1" y="42"/>
                    </a:lnTo>
                    <a:lnTo>
                      <a:pt x="0" y="42"/>
                    </a:lnTo>
                    <a:lnTo>
                      <a:pt x="1" y="42"/>
                    </a:lnTo>
                    <a:lnTo>
                      <a:pt x="2" y="42"/>
                    </a:lnTo>
                    <a:lnTo>
                      <a:pt x="7" y="42"/>
                    </a:lnTo>
                    <a:lnTo>
                      <a:pt x="6" y="44"/>
                    </a:lnTo>
                    <a:lnTo>
                      <a:pt x="7" y="47"/>
                    </a:lnTo>
                    <a:lnTo>
                      <a:pt x="8" y="48"/>
                    </a:lnTo>
                    <a:lnTo>
                      <a:pt x="10" y="48"/>
                    </a:lnTo>
                    <a:lnTo>
                      <a:pt x="9" y="50"/>
                    </a:lnTo>
                    <a:lnTo>
                      <a:pt x="9" y="51"/>
                    </a:lnTo>
                    <a:lnTo>
                      <a:pt x="8" y="54"/>
                    </a:lnTo>
                    <a:lnTo>
                      <a:pt x="7" y="54"/>
                    </a:lnTo>
                    <a:lnTo>
                      <a:pt x="6" y="54"/>
                    </a:lnTo>
                    <a:lnTo>
                      <a:pt x="6" y="55"/>
                    </a:lnTo>
                    <a:lnTo>
                      <a:pt x="6" y="56"/>
                    </a:lnTo>
                    <a:lnTo>
                      <a:pt x="5" y="58"/>
                    </a:lnTo>
                    <a:lnTo>
                      <a:pt x="4" y="57"/>
                    </a:lnTo>
                    <a:lnTo>
                      <a:pt x="3" y="58"/>
                    </a:lnTo>
                    <a:lnTo>
                      <a:pt x="6" y="60"/>
                    </a:lnTo>
                    <a:lnTo>
                      <a:pt x="5" y="61"/>
                    </a:lnTo>
                    <a:lnTo>
                      <a:pt x="5" y="62"/>
                    </a:lnTo>
                    <a:lnTo>
                      <a:pt x="6" y="63"/>
                    </a:lnTo>
                    <a:lnTo>
                      <a:pt x="6" y="65"/>
                    </a:lnTo>
                    <a:lnTo>
                      <a:pt x="7" y="65"/>
                    </a:lnTo>
                    <a:lnTo>
                      <a:pt x="10" y="65"/>
                    </a:lnTo>
                    <a:lnTo>
                      <a:pt x="11" y="69"/>
                    </a:lnTo>
                    <a:lnTo>
                      <a:pt x="12" y="69"/>
                    </a:lnTo>
                    <a:lnTo>
                      <a:pt x="12" y="71"/>
                    </a:lnTo>
                    <a:lnTo>
                      <a:pt x="13" y="72"/>
                    </a:lnTo>
                    <a:lnTo>
                      <a:pt x="12" y="72"/>
                    </a:lnTo>
                    <a:lnTo>
                      <a:pt x="13" y="73"/>
                    </a:lnTo>
                    <a:lnTo>
                      <a:pt x="14" y="73"/>
                    </a:lnTo>
                    <a:lnTo>
                      <a:pt x="15" y="74"/>
                    </a:lnTo>
                    <a:lnTo>
                      <a:pt x="16" y="73"/>
                    </a:lnTo>
                    <a:lnTo>
                      <a:pt x="17" y="75"/>
                    </a:lnTo>
                    <a:lnTo>
                      <a:pt x="16" y="76"/>
                    </a:lnTo>
                    <a:lnTo>
                      <a:pt x="15" y="77"/>
                    </a:lnTo>
                    <a:lnTo>
                      <a:pt x="14" y="77"/>
                    </a:lnTo>
                    <a:lnTo>
                      <a:pt x="13" y="78"/>
                    </a:lnTo>
                    <a:lnTo>
                      <a:pt x="12" y="79"/>
                    </a:lnTo>
                    <a:lnTo>
                      <a:pt x="12" y="80"/>
                    </a:lnTo>
                    <a:lnTo>
                      <a:pt x="13" y="81"/>
                    </a:lnTo>
                    <a:lnTo>
                      <a:pt x="13" y="82"/>
                    </a:lnTo>
                    <a:lnTo>
                      <a:pt x="12" y="82"/>
                    </a:lnTo>
                    <a:lnTo>
                      <a:pt x="13" y="83"/>
                    </a:lnTo>
                    <a:lnTo>
                      <a:pt x="13" y="85"/>
                    </a:lnTo>
                    <a:lnTo>
                      <a:pt x="15" y="84"/>
                    </a:lnTo>
                    <a:lnTo>
                      <a:pt x="16" y="84"/>
                    </a:lnTo>
                    <a:lnTo>
                      <a:pt x="18" y="85"/>
                    </a:lnTo>
                    <a:lnTo>
                      <a:pt x="18" y="84"/>
                    </a:lnTo>
                    <a:lnTo>
                      <a:pt x="20" y="86"/>
                    </a:lnTo>
                    <a:lnTo>
                      <a:pt x="19" y="87"/>
                    </a:lnTo>
                    <a:lnTo>
                      <a:pt x="19" y="88"/>
                    </a:lnTo>
                    <a:lnTo>
                      <a:pt x="21" y="89"/>
                    </a:lnTo>
                    <a:lnTo>
                      <a:pt x="21" y="90"/>
                    </a:lnTo>
                    <a:lnTo>
                      <a:pt x="20" y="92"/>
                    </a:lnTo>
                    <a:lnTo>
                      <a:pt x="20" y="93"/>
                    </a:lnTo>
                    <a:lnTo>
                      <a:pt x="19" y="95"/>
                    </a:lnTo>
                    <a:lnTo>
                      <a:pt x="20" y="96"/>
                    </a:lnTo>
                    <a:lnTo>
                      <a:pt x="20" y="97"/>
                    </a:lnTo>
                    <a:lnTo>
                      <a:pt x="22" y="98"/>
                    </a:lnTo>
                    <a:lnTo>
                      <a:pt x="22" y="99"/>
                    </a:lnTo>
                    <a:lnTo>
                      <a:pt x="22" y="100"/>
                    </a:lnTo>
                    <a:lnTo>
                      <a:pt x="20" y="101"/>
                    </a:lnTo>
                    <a:lnTo>
                      <a:pt x="20" y="102"/>
                    </a:lnTo>
                    <a:lnTo>
                      <a:pt x="19" y="101"/>
                    </a:lnTo>
                    <a:lnTo>
                      <a:pt x="19" y="102"/>
                    </a:lnTo>
                    <a:lnTo>
                      <a:pt x="18" y="100"/>
                    </a:lnTo>
                    <a:lnTo>
                      <a:pt x="17" y="100"/>
                    </a:lnTo>
                    <a:lnTo>
                      <a:pt x="17" y="101"/>
                    </a:lnTo>
                    <a:lnTo>
                      <a:pt x="16" y="102"/>
                    </a:lnTo>
                    <a:lnTo>
                      <a:pt x="16" y="103"/>
                    </a:lnTo>
                    <a:lnTo>
                      <a:pt x="15" y="105"/>
                    </a:lnTo>
                    <a:lnTo>
                      <a:pt x="14" y="105"/>
                    </a:lnTo>
                    <a:lnTo>
                      <a:pt x="12" y="106"/>
                    </a:lnTo>
                    <a:lnTo>
                      <a:pt x="11" y="107"/>
                    </a:lnTo>
                    <a:lnTo>
                      <a:pt x="10" y="107"/>
                    </a:lnTo>
                    <a:lnTo>
                      <a:pt x="10" y="108"/>
                    </a:lnTo>
                    <a:lnTo>
                      <a:pt x="9" y="108"/>
                    </a:lnTo>
                    <a:lnTo>
                      <a:pt x="10" y="108"/>
                    </a:lnTo>
                    <a:lnTo>
                      <a:pt x="10" y="109"/>
                    </a:lnTo>
                    <a:lnTo>
                      <a:pt x="10" y="110"/>
                    </a:lnTo>
                    <a:lnTo>
                      <a:pt x="10" y="111"/>
                    </a:lnTo>
                    <a:lnTo>
                      <a:pt x="10" y="112"/>
                    </a:lnTo>
                    <a:lnTo>
                      <a:pt x="8" y="112"/>
                    </a:lnTo>
                    <a:lnTo>
                      <a:pt x="8" y="113"/>
                    </a:lnTo>
                    <a:lnTo>
                      <a:pt x="7" y="112"/>
                    </a:lnTo>
                    <a:lnTo>
                      <a:pt x="7" y="113"/>
                    </a:lnTo>
                    <a:lnTo>
                      <a:pt x="7" y="114"/>
                    </a:lnTo>
                    <a:lnTo>
                      <a:pt x="8" y="115"/>
                    </a:lnTo>
                    <a:lnTo>
                      <a:pt x="7" y="116"/>
                    </a:lnTo>
                    <a:lnTo>
                      <a:pt x="6" y="119"/>
                    </a:lnTo>
                    <a:lnTo>
                      <a:pt x="6" y="124"/>
                    </a:lnTo>
                    <a:lnTo>
                      <a:pt x="7" y="128"/>
                    </a:lnTo>
                    <a:lnTo>
                      <a:pt x="9" y="129"/>
                    </a:lnTo>
                    <a:lnTo>
                      <a:pt x="11" y="134"/>
                    </a:lnTo>
                    <a:lnTo>
                      <a:pt x="13" y="138"/>
                    </a:lnTo>
                    <a:lnTo>
                      <a:pt x="15" y="141"/>
                    </a:lnTo>
                    <a:lnTo>
                      <a:pt x="17" y="140"/>
                    </a:lnTo>
                    <a:lnTo>
                      <a:pt x="19" y="144"/>
                    </a:lnTo>
                    <a:lnTo>
                      <a:pt x="20" y="144"/>
                    </a:lnTo>
                    <a:lnTo>
                      <a:pt x="23" y="144"/>
                    </a:lnTo>
                    <a:lnTo>
                      <a:pt x="25" y="145"/>
                    </a:lnTo>
                    <a:lnTo>
                      <a:pt x="23" y="150"/>
                    </a:lnTo>
                    <a:lnTo>
                      <a:pt x="19" y="156"/>
                    </a:lnTo>
                    <a:lnTo>
                      <a:pt x="18" y="161"/>
                    </a:lnTo>
                    <a:lnTo>
                      <a:pt x="16" y="162"/>
                    </a:lnTo>
                    <a:lnTo>
                      <a:pt x="15" y="166"/>
                    </a:lnTo>
                    <a:lnTo>
                      <a:pt x="13" y="167"/>
                    </a:lnTo>
                    <a:lnTo>
                      <a:pt x="14" y="173"/>
                    </a:lnTo>
                    <a:lnTo>
                      <a:pt x="17" y="173"/>
                    </a:lnTo>
                    <a:lnTo>
                      <a:pt x="20" y="174"/>
                    </a:lnTo>
                    <a:lnTo>
                      <a:pt x="23" y="178"/>
                    </a:lnTo>
                    <a:lnTo>
                      <a:pt x="25" y="185"/>
                    </a:lnTo>
                    <a:lnTo>
                      <a:pt x="26" y="186"/>
                    </a:lnTo>
                    <a:lnTo>
                      <a:pt x="27" y="189"/>
                    </a:lnTo>
                    <a:lnTo>
                      <a:pt x="29" y="190"/>
                    </a:lnTo>
                    <a:lnTo>
                      <a:pt x="29" y="191"/>
                    </a:lnTo>
                    <a:lnTo>
                      <a:pt x="30" y="192"/>
                    </a:lnTo>
                    <a:lnTo>
                      <a:pt x="31" y="194"/>
                    </a:lnTo>
                    <a:lnTo>
                      <a:pt x="32" y="196"/>
                    </a:lnTo>
                    <a:lnTo>
                      <a:pt x="31" y="198"/>
                    </a:lnTo>
                    <a:lnTo>
                      <a:pt x="33" y="200"/>
                    </a:lnTo>
                    <a:lnTo>
                      <a:pt x="34" y="200"/>
                    </a:lnTo>
                    <a:lnTo>
                      <a:pt x="37" y="201"/>
                    </a:lnTo>
                    <a:lnTo>
                      <a:pt x="37" y="198"/>
                    </a:lnTo>
                    <a:lnTo>
                      <a:pt x="39" y="200"/>
                    </a:lnTo>
                    <a:lnTo>
                      <a:pt x="41" y="199"/>
                    </a:lnTo>
                    <a:lnTo>
                      <a:pt x="43" y="200"/>
                    </a:lnTo>
                    <a:lnTo>
                      <a:pt x="46" y="203"/>
                    </a:lnTo>
                    <a:lnTo>
                      <a:pt x="48" y="205"/>
                    </a:lnTo>
                    <a:lnTo>
                      <a:pt x="49" y="205"/>
                    </a:lnTo>
                    <a:lnTo>
                      <a:pt x="50" y="203"/>
                    </a:lnTo>
                    <a:lnTo>
                      <a:pt x="51" y="204"/>
                    </a:lnTo>
                    <a:lnTo>
                      <a:pt x="54" y="204"/>
                    </a:lnTo>
                    <a:lnTo>
                      <a:pt x="55" y="205"/>
                    </a:lnTo>
                    <a:lnTo>
                      <a:pt x="58" y="205"/>
                    </a:lnTo>
                    <a:lnTo>
                      <a:pt x="61" y="206"/>
                    </a:lnTo>
                    <a:lnTo>
                      <a:pt x="63" y="204"/>
                    </a:lnTo>
                    <a:lnTo>
                      <a:pt x="65" y="203"/>
                    </a:lnTo>
                    <a:lnTo>
                      <a:pt x="69" y="203"/>
                    </a:lnTo>
                    <a:lnTo>
                      <a:pt x="70" y="204"/>
                    </a:lnTo>
                    <a:lnTo>
                      <a:pt x="73" y="204"/>
                    </a:lnTo>
                    <a:lnTo>
                      <a:pt x="72" y="206"/>
                    </a:lnTo>
                    <a:lnTo>
                      <a:pt x="73" y="207"/>
                    </a:lnTo>
                    <a:lnTo>
                      <a:pt x="73" y="209"/>
                    </a:lnTo>
                    <a:lnTo>
                      <a:pt x="74" y="210"/>
                    </a:lnTo>
                    <a:lnTo>
                      <a:pt x="80" y="212"/>
                    </a:lnTo>
                    <a:lnTo>
                      <a:pt x="82" y="213"/>
                    </a:lnTo>
                    <a:lnTo>
                      <a:pt x="84" y="213"/>
                    </a:lnTo>
                    <a:lnTo>
                      <a:pt x="85" y="214"/>
                    </a:lnTo>
                    <a:lnTo>
                      <a:pt x="89" y="211"/>
                    </a:lnTo>
                    <a:lnTo>
                      <a:pt x="91" y="213"/>
                    </a:lnTo>
                    <a:lnTo>
                      <a:pt x="92" y="213"/>
                    </a:lnTo>
                    <a:lnTo>
                      <a:pt x="95" y="214"/>
                    </a:lnTo>
                    <a:lnTo>
                      <a:pt x="96" y="214"/>
                    </a:lnTo>
                    <a:lnTo>
                      <a:pt x="97" y="215"/>
                    </a:lnTo>
                    <a:lnTo>
                      <a:pt x="105" y="219"/>
                    </a:lnTo>
                    <a:lnTo>
                      <a:pt x="109" y="220"/>
                    </a:lnTo>
                    <a:lnTo>
                      <a:pt x="110" y="221"/>
                    </a:lnTo>
                    <a:lnTo>
                      <a:pt x="108" y="221"/>
                    </a:lnTo>
                    <a:lnTo>
                      <a:pt x="108" y="222"/>
                    </a:lnTo>
                    <a:lnTo>
                      <a:pt x="109" y="223"/>
                    </a:lnTo>
                    <a:lnTo>
                      <a:pt x="106" y="226"/>
                    </a:lnTo>
                    <a:lnTo>
                      <a:pt x="102" y="237"/>
                    </a:lnTo>
                    <a:lnTo>
                      <a:pt x="96" y="239"/>
                    </a:lnTo>
                    <a:lnTo>
                      <a:pt x="95" y="240"/>
                    </a:lnTo>
                    <a:lnTo>
                      <a:pt x="94" y="244"/>
                    </a:lnTo>
                    <a:lnTo>
                      <a:pt x="91" y="247"/>
                    </a:lnTo>
                    <a:lnTo>
                      <a:pt x="87" y="249"/>
                    </a:lnTo>
                    <a:lnTo>
                      <a:pt x="85" y="257"/>
                    </a:lnTo>
                    <a:lnTo>
                      <a:pt x="82" y="266"/>
                    </a:lnTo>
                    <a:lnTo>
                      <a:pt x="81" y="275"/>
                    </a:lnTo>
                    <a:lnTo>
                      <a:pt x="79" y="277"/>
                    </a:lnTo>
                    <a:lnTo>
                      <a:pt x="78" y="279"/>
                    </a:lnTo>
                    <a:lnTo>
                      <a:pt x="77" y="282"/>
                    </a:lnTo>
                    <a:lnTo>
                      <a:pt x="71" y="292"/>
                    </a:lnTo>
                    <a:lnTo>
                      <a:pt x="70" y="296"/>
                    </a:lnTo>
                    <a:lnTo>
                      <a:pt x="71" y="299"/>
                    </a:lnTo>
                    <a:lnTo>
                      <a:pt x="73" y="303"/>
                    </a:lnTo>
                    <a:lnTo>
                      <a:pt x="73" y="305"/>
                    </a:lnTo>
                    <a:lnTo>
                      <a:pt x="72" y="308"/>
                    </a:lnTo>
                    <a:lnTo>
                      <a:pt x="72" y="310"/>
                    </a:lnTo>
                    <a:lnTo>
                      <a:pt x="71" y="312"/>
                    </a:lnTo>
                    <a:lnTo>
                      <a:pt x="71" y="315"/>
                    </a:lnTo>
                    <a:lnTo>
                      <a:pt x="69" y="318"/>
                    </a:lnTo>
                    <a:lnTo>
                      <a:pt x="69" y="322"/>
                    </a:lnTo>
                    <a:lnTo>
                      <a:pt x="68" y="323"/>
                    </a:lnTo>
                    <a:lnTo>
                      <a:pt x="67" y="328"/>
                    </a:lnTo>
                    <a:lnTo>
                      <a:pt x="67" y="330"/>
                    </a:lnTo>
                    <a:lnTo>
                      <a:pt x="70" y="337"/>
                    </a:lnTo>
                    <a:lnTo>
                      <a:pt x="73" y="340"/>
                    </a:lnTo>
                    <a:lnTo>
                      <a:pt x="75" y="340"/>
                    </a:lnTo>
                    <a:lnTo>
                      <a:pt x="79" y="340"/>
                    </a:lnTo>
                    <a:lnTo>
                      <a:pt x="81" y="340"/>
                    </a:lnTo>
                    <a:lnTo>
                      <a:pt x="82" y="338"/>
                    </a:lnTo>
                    <a:lnTo>
                      <a:pt x="86" y="339"/>
                    </a:lnTo>
                    <a:lnTo>
                      <a:pt x="86" y="341"/>
                    </a:lnTo>
                    <a:lnTo>
                      <a:pt x="87" y="343"/>
                    </a:lnTo>
                    <a:lnTo>
                      <a:pt x="93" y="342"/>
                    </a:lnTo>
                    <a:lnTo>
                      <a:pt x="97" y="341"/>
                    </a:lnTo>
                    <a:lnTo>
                      <a:pt x="102" y="338"/>
                    </a:lnTo>
                    <a:lnTo>
                      <a:pt x="108" y="339"/>
                    </a:lnTo>
                    <a:lnTo>
                      <a:pt x="109" y="341"/>
                    </a:lnTo>
                    <a:lnTo>
                      <a:pt x="112" y="342"/>
                    </a:lnTo>
                    <a:lnTo>
                      <a:pt x="118" y="341"/>
                    </a:lnTo>
                    <a:lnTo>
                      <a:pt x="119" y="340"/>
                    </a:lnTo>
                    <a:lnTo>
                      <a:pt x="118" y="339"/>
                    </a:lnTo>
                    <a:lnTo>
                      <a:pt x="122" y="337"/>
                    </a:lnTo>
                    <a:lnTo>
                      <a:pt x="123" y="340"/>
                    </a:lnTo>
                    <a:lnTo>
                      <a:pt x="124" y="340"/>
                    </a:lnTo>
                    <a:lnTo>
                      <a:pt x="125" y="339"/>
                    </a:lnTo>
                    <a:lnTo>
                      <a:pt x="126" y="335"/>
                    </a:lnTo>
                    <a:lnTo>
                      <a:pt x="126" y="334"/>
                    </a:lnTo>
                    <a:lnTo>
                      <a:pt x="122" y="334"/>
                    </a:lnTo>
                    <a:lnTo>
                      <a:pt x="121" y="334"/>
                    </a:lnTo>
                    <a:lnTo>
                      <a:pt x="119" y="335"/>
                    </a:lnTo>
                    <a:lnTo>
                      <a:pt x="116" y="333"/>
                    </a:lnTo>
                    <a:lnTo>
                      <a:pt x="115" y="331"/>
                    </a:lnTo>
                    <a:lnTo>
                      <a:pt x="119" y="328"/>
                    </a:lnTo>
                    <a:lnTo>
                      <a:pt x="118" y="328"/>
                    </a:lnTo>
                    <a:lnTo>
                      <a:pt x="120" y="325"/>
                    </a:lnTo>
                    <a:lnTo>
                      <a:pt x="122" y="324"/>
                    </a:lnTo>
                    <a:lnTo>
                      <a:pt x="125" y="324"/>
                    </a:lnTo>
                    <a:lnTo>
                      <a:pt x="124" y="322"/>
                    </a:lnTo>
                    <a:lnTo>
                      <a:pt x="126" y="322"/>
                    </a:lnTo>
                    <a:lnTo>
                      <a:pt x="127" y="323"/>
                    </a:lnTo>
                    <a:lnTo>
                      <a:pt x="128" y="325"/>
                    </a:lnTo>
                    <a:lnTo>
                      <a:pt x="129" y="323"/>
                    </a:lnTo>
                    <a:lnTo>
                      <a:pt x="133" y="328"/>
                    </a:lnTo>
                    <a:lnTo>
                      <a:pt x="132" y="328"/>
                    </a:lnTo>
                    <a:lnTo>
                      <a:pt x="132" y="332"/>
                    </a:lnTo>
                    <a:lnTo>
                      <a:pt x="135" y="334"/>
                    </a:lnTo>
                    <a:lnTo>
                      <a:pt x="135" y="332"/>
                    </a:lnTo>
                    <a:lnTo>
                      <a:pt x="138" y="331"/>
                    </a:lnTo>
                    <a:lnTo>
                      <a:pt x="139" y="334"/>
                    </a:lnTo>
                    <a:lnTo>
                      <a:pt x="140" y="335"/>
                    </a:lnTo>
                    <a:lnTo>
                      <a:pt x="142" y="335"/>
                    </a:lnTo>
                    <a:lnTo>
                      <a:pt x="143" y="333"/>
                    </a:lnTo>
                    <a:lnTo>
                      <a:pt x="145" y="330"/>
                    </a:lnTo>
                    <a:lnTo>
                      <a:pt x="147" y="330"/>
                    </a:lnTo>
                    <a:lnTo>
                      <a:pt x="153" y="333"/>
                    </a:lnTo>
                    <a:lnTo>
                      <a:pt x="156" y="334"/>
                    </a:lnTo>
                    <a:lnTo>
                      <a:pt x="156" y="333"/>
                    </a:lnTo>
                    <a:lnTo>
                      <a:pt x="157" y="334"/>
                    </a:lnTo>
                    <a:lnTo>
                      <a:pt x="157" y="332"/>
                    </a:lnTo>
                    <a:lnTo>
                      <a:pt x="156" y="328"/>
                    </a:lnTo>
                    <a:lnTo>
                      <a:pt x="150" y="326"/>
                    </a:lnTo>
                    <a:lnTo>
                      <a:pt x="149" y="324"/>
                    </a:lnTo>
                    <a:lnTo>
                      <a:pt x="150" y="324"/>
                    </a:lnTo>
                    <a:lnTo>
                      <a:pt x="158" y="327"/>
                    </a:lnTo>
                    <a:lnTo>
                      <a:pt x="158" y="328"/>
                    </a:lnTo>
                    <a:lnTo>
                      <a:pt x="162" y="332"/>
                    </a:lnTo>
                    <a:lnTo>
                      <a:pt x="165" y="334"/>
                    </a:lnTo>
                    <a:lnTo>
                      <a:pt x="168" y="334"/>
                    </a:lnTo>
                    <a:lnTo>
                      <a:pt x="172" y="335"/>
                    </a:lnTo>
                    <a:lnTo>
                      <a:pt x="174" y="336"/>
                    </a:lnTo>
                    <a:lnTo>
                      <a:pt x="175" y="340"/>
                    </a:lnTo>
                    <a:lnTo>
                      <a:pt x="176" y="341"/>
                    </a:lnTo>
                    <a:lnTo>
                      <a:pt x="179" y="341"/>
                    </a:lnTo>
                    <a:lnTo>
                      <a:pt x="181" y="344"/>
                    </a:lnTo>
                    <a:lnTo>
                      <a:pt x="186" y="346"/>
                    </a:lnTo>
                    <a:lnTo>
                      <a:pt x="187" y="343"/>
                    </a:lnTo>
                    <a:lnTo>
                      <a:pt x="189" y="341"/>
                    </a:lnTo>
                    <a:lnTo>
                      <a:pt x="191" y="342"/>
                    </a:lnTo>
                    <a:lnTo>
                      <a:pt x="191" y="346"/>
                    </a:lnTo>
                    <a:lnTo>
                      <a:pt x="193" y="346"/>
                    </a:lnTo>
                    <a:lnTo>
                      <a:pt x="199" y="346"/>
                    </a:lnTo>
                    <a:lnTo>
                      <a:pt x="200" y="352"/>
                    </a:lnTo>
                    <a:lnTo>
                      <a:pt x="204" y="352"/>
                    </a:lnTo>
                    <a:lnTo>
                      <a:pt x="206" y="356"/>
                    </a:lnTo>
                    <a:lnTo>
                      <a:pt x="204" y="358"/>
                    </a:lnTo>
                    <a:lnTo>
                      <a:pt x="206" y="361"/>
                    </a:lnTo>
                    <a:lnTo>
                      <a:pt x="210" y="359"/>
                    </a:lnTo>
                    <a:lnTo>
                      <a:pt x="214" y="360"/>
                    </a:lnTo>
                    <a:lnTo>
                      <a:pt x="212" y="366"/>
                    </a:lnTo>
                    <a:lnTo>
                      <a:pt x="209" y="369"/>
                    </a:lnTo>
                    <a:lnTo>
                      <a:pt x="212" y="369"/>
                    </a:lnTo>
                    <a:lnTo>
                      <a:pt x="219" y="366"/>
                    </a:lnTo>
                    <a:lnTo>
                      <a:pt x="227" y="356"/>
                    </a:lnTo>
                    <a:lnTo>
                      <a:pt x="224" y="351"/>
                    </a:lnTo>
                    <a:lnTo>
                      <a:pt x="225" y="345"/>
                    </a:lnTo>
                    <a:lnTo>
                      <a:pt x="227" y="344"/>
                    </a:lnTo>
                    <a:lnTo>
                      <a:pt x="227" y="347"/>
                    </a:lnTo>
                    <a:lnTo>
                      <a:pt x="232" y="349"/>
                    </a:lnTo>
                    <a:lnTo>
                      <a:pt x="233" y="346"/>
                    </a:lnTo>
                    <a:lnTo>
                      <a:pt x="238" y="346"/>
                    </a:lnTo>
                    <a:lnTo>
                      <a:pt x="242" y="349"/>
                    </a:lnTo>
                    <a:lnTo>
                      <a:pt x="242" y="351"/>
                    </a:lnTo>
                    <a:lnTo>
                      <a:pt x="248" y="348"/>
                    </a:lnTo>
                    <a:lnTo>
                      <a:pt x="250" y="350"/>
                    </a:lnTo>
                    <a:lnTo>
                      <a:pt x="248" y="352"/>
                    </a:lnTo>
                    <a:lnTo>
                      <a:pt x="249" y="352"/>
                    </a:lnTo>
                    <a:lnTo>
                      <a:pt x="251" y="352"/>
                    </a:lnTo>
                    <a:lnTo>
                      <a:pt x="253" y="357"/>
                    </a:lnTo>
                    <a:lnTo>
                      <a:pt x="253" y="358"/>
                    </a:lnTo>
                    <a:lnTo>
                      <a:pt x="259" y="358"/>
                    </a:lnTo>
                    <a:lnTo>
                      <a:pt x="262" y="356"/>
                    </a:lnTo>
                    <a:lnTo>
                      <a:pt x="265" y="355"/>
                    </a:lnTo>
                    <a:lnTo>
                      <a:pt x="266" y="356"/>
                    </a:lnTo>
                    <a:lnTo>
                      <a:pt x="265" y="358"/>
                    </a:lnTo>
                    <a:lnTo>
                      <a:pt x="268" y="358"/>
                    </a:lnTo>
                    <a:lnTo>
                      <a:pt x="271" y="354"/>
                    </a:lnTo>
                    <a:lnTo>
                      <a:pt x="275" y="354"/>
                    </a:lnTo>
                    <a:lnTo>
                      <a:pt x="275" y="352"/>
                    </a:lnTo>
                    <a:lnTo>
                      <a:pt x="276" y="351"/>
                    </a:lnTo>
                    <a:lnTo>
                      <a:pt x="277" y="349"/>
                    </a:lnTo>
                    <a:lnTo>
                      <a:pt x="285" y="347"/>
                    </a:lnTo>
                    <a:lnTo>
                      <a:pt x="286" y="345"/>
                    </a:lnTo>
                    <a:lnTo>
                      <a:pt x="287" y="342"/>
                    </a:lnTo>
                    <a:lnTo>
                      <a:pt x="290" y="343"/>
                    </a:lnTo>
                    <a:lnTo>
                      <a:pt x="295" y="342"/>
                    </a:lnTo>
                    <a:lnTo>
                      <a:pt x="299" y="343"/>
                    </a:lnTo>
                    <a:lnTo>
                      <a:pt x="301" y="341"/>
                    </a:lnTo>
                    <a:lnTo>
                      <a:pt x="307" y="340"/>
                    </a:lnTo>
                    <a:lnTo>
                      <a:pt x="311" y="340"/>
                    </a:lnTo>
                    <a:lnTo>
                      <a:pt x="318" y="342"/>
                    </a:lnTo>
                    <a:lnTo>
                      <a:pt x="319" y="339"/>
                    </a:lnTo>
                    <a:lnTo>
                      <a:pt x="317" y="334"/>
                    </a:lnTo>
                    <a:lnTo>
                      <a:pt x="322" y="330"/>
                    </a:lnTo>
                    <a:lnTo>
                      <a:pt x="321" y="334"/>
                    </a:lnTo>
                    <a:lnTo>
                      <a:pt x="322" y="335"/>
                    </a:lnTo>
                    <a:lnTo>
                      <a:pt x="326" y="334"/>
                    </a:lnTo>
                    <a:lnTo>
                      <a:pt x="328" y="334"/>
                    </a:lnTo>
                    <a:lnTo>
                      <a:pt x="332" y="334"/>
                    </a:lnTo>
                    <a:lnTo>
                      <a:pt x="333" y="337"/>
                    </a:lnTo>
                    <a:lnTo>
                      <a:pt x="335" y="340"/>
                    </a:lnTo>
                    <a:lnTo>
                      <a:pt x="338" y="340"/>
                    </a:lnTo>
                    <a:lnTo>
                      <a:pt x="340" y="340"/>
                    </a:lnTo>
                    <a:lnTo>
                      <a:pt x="341" y="338"/>
                    </a:lnTo>
                    <a:lnTo>
                      <a:pt x="345" y="338"/>
                    </a:lnTo>
                    <a:lnTo>
                      <a:pt x="348" y="338"/>
                    </a:lnTo>
                    <a:lnTo>
                      <a:pt x="348" y="340"/>
                    </a:lnTo>
                    <a:lnTo>
                      <a:pt x="352" y="344"/>
                    </a:lnTo>
                    <a:lnTo>
                      <a:pt x="350" y="346"/>
                    </a:lnTo>
                    <a:lnTo>
                      <a:pt x="351" y="349"/>
                    </a:lnTo>
                    <a:lnTo>
                      <a:pt x="353" y="350"/>
                    </a:lnTo>
                    <a:lnTo>
                      <a:pt x="360" y="353"/>
                    </a:lnTo>
                    <a:lnTo>
                      <a:pt x="363" y="354"/>
                    </a:lnTo>
                    <a:lnTo>
                      <a:pt x="365" y="352"/>
                    </a:lnTo>
                    <a:lnTo>
                      <a:pt x="365" y="345"/>
                    </a:lnTo>
                    <a:lnTo>
                      <a:pt x="367" y="340"/>
                    </a:lnTo>
                    <a:lnTo>
                      <a:pt x="365" y="334"/>
                    </a:lnTo>
                    <a:lnTo>
                      <a:pt x="362" y="332"/>
                    </a:lnTo>
                    <a:lnTo>
                      <a:pt x="360" y="334"/>
                    </a:lnTo>
                    <a:lnTo>
                      <a:pt x="357" y="334"/>
                    </a:lnTo>
                    <a:lnTo>
                      <a:pt x="356" y="332"/>
                    </a:lnTo>
                    <a:lnTo>
                      <a:pt x="358" y="330"/>
                    </a:lnTo>
                    <a:lnTo>
                      <a:pt x="357" y="328"/>
                    </a:lnTo>
                    <a:lnTo>
                      <a:pt x="361" y="321"/>
                    </a:lnTo>
                    <a:lnTo>
                      <a:pt x="357" y="312"/>
                    </a:lnTo>
                    <a:lnTo>
                      <a:pt x="355" y="311"/>
                    </a:lnTo>
                    <a:lnTo>
                      <a:pt x="354" y="307"/>
                    </a:lnTo>
                    <a:lnTo>
                      <a:pt x="351" y="304"/>
                    </a:lnTo>
                    <a:lnTo>
                      <a:pt x="349" y="302"/>
                    </a:lnTo>
                    <a:lnTo>
                      <a:pt x="349" y="298"/>
                    </a:lnTo>
                    <a:lnTo>
                      <a:pt x="349" y="297"/>
                    </a:lnTo>
                    <a:lnTo>
                      <a:pt x="351" y="298"/>
                    </a:lnTo>
                    <a:lnTo>
                      <a:pt x="353" y="294"/>
                    </a:lnTo>
                    <a:lnTo>
                      <a:pt x="355" y="292"/>
                    </a:lnTo>
                    <a:lnTo>
                      <a:pt x="358" y="291"/>
                    </a:lnTo>
                    <a:lnTo>
                      <a:pt x="361" y="289"/>
                    </a:lnTo>
                    <a:lnTo>
                      <a:pt x="364" y="286"/>
                    </a:lnTo>
                    <a:lnTo>
                      <a:pt x="371" y="283"/>
                    </a:lnTo>
                    <a:lnTo>
                      <a:pt x="374" y="283"/>
                    </a:lnTo>
                    <a:lnTo>
                      <a:pt x="378" y="281"/>
                    </a:lnTo>
                    <a:lnTo>
                      <a:pt x="382" y="276"/>
                    </a:lnTo>
                    <a:lnTo>
                      <a:pt x="384" y="271"/>
                    </a:lnTo>
                    <a:lnTo>
                      <a:pt x="386" y="264"/>
                    </a:lnTo>
                    <a:lnTo>
                      <a:pt x="384" y="260"/>
                    </a:lnTo>
                    <a:lnTo>
                      <a:pt x="384" y="258"/>
                    </a:lnTo>
                    <a:lnTo>
                      <a:pt x="388" y="258"/>
                    </a:lnTo>
                    <a:lnTo>
                      <a:pt x="388" y="256"/>
                    </a:lnTo>
                    <a:lnTo>
                      <a:pt x="392" y="259"/>
                    </a:lnTo>
                    <a:lnTo>
                      <a:pt x="394" y="258"/>
                    </a:lnTo>
                    <a:lnTo>
                      <a:pt x="399" y="262"/>
                    </a:lnTo>
                    <a:lnTo>
                      <a:pt x="402" y="257"/>
                    </a:lnTo>
                    <a:lnTo>
                      <a:pt x="404" y="258"/>
                    </a:lnTo>
                    <a:lnTo>
                      <a:pt x="405" y="256"/>
                    </a:lnTo>
                    <a:lnTo>
                      <a:pt x="406" y="247"/>
                    </a:lnTo>
                    <a:lnTo>
                      <a:pt x="403" y="245"/>
                    </a:lnTo>
                    <a:lnTo>
                      <a:pt x="406" y="241"/>
                    </a:lnTo>
                    <a:lnTo>
                      <a:pt x="403" y="239"/>
                    </a:lnTo>
                    <a:lnTo>
                      <a:pt x="403" y="237"/>
                    </a:lnTo>
                    <a:lnTo>
                      <a:pt x="401" y="236"/>
                    </a:lnTo>
                    <a:lnTo>
                      <a:pt x="400" y="232"/>
                    </a:lnTo>
                    <a:lnTo>
                      <a:pt x="397" y="232"/>
                    </a:lnTo>
                    <a:lnTo>
                      <a:pt x="393" y="227"/>
                    </a:lnTo>
                    <a:lnTo>
                      <a:pt x="388" y="224"/>
                    </a:lnTo>
                    <a:lnTo>
                      <a:pt x="387" y="227"/>
                    </a:lnTo>
                    <a:lnTo>
                      <a:pt x="382" y="224"/>
                    </a:lnTo>
                    <a:lnTo>
                      <a:pt x="382" y="222"/>
                    </a:lnTo>
                    <a:lnTo>
                      <a:pt x="382" y="218"/>
                    </a:lnTo>
                    <a:lnTo>
                      <a:pt x="377" y="213"/>
                    </a:lnTo>
                    <a:lnTo>
                      <a:pt x="375" y="211"/>
                    </a:lnTo>
                    <a:lnTo>
                      <a:pt x="372" y="212"/>
                    </a:lnTo>
                    <a:lnTo>
                      <a:pt x="370" y="211"/>
                    </a:lnTo>
                    <a:lnTo>
                      <a:pt x="370" y="209"/>
                    </a:lnTo>
                    <a:lnTo>
                      <a:pt x="367" y="206"/>
                    </a:lnTo>
                    <a:lnTo>
                      <a:pt x="367" y="205"/>
                    </a:lnTo>
                    <a:lnTo>
                      <a:pt x="363" y="200"/>
                    </a:lnTo>
                    <a:lnTo>
                      <a:pt x="362" y="197"/>
                    </a:lnTo>
                    <a:lnTo>
                      <a:pt x="358" y="193"/>
                    </a:lnTo>
                    <a:lnTo>
                      <a:pt x="354" y="192"/>
                    </a:lnTo>
                    <a:lnTo>
                      <a:pt x="354" y="194"/>
                    </a:lnTo>
                    <a:lnTo>
                      <a:pt x="349" y="192"/>
                    </a:lnTo>
                    <a:lnTo>
                      <a:pt x="347" y="190"/>
                    </a:lnTo>
                    <a:lnTo>
                      <a:pt x="343" y="185"/>
                    </a:lnTo>
                    <a:lnTo>
                      <a:pt x="341" y="180"/>
                    </a:lnTo>
                    <a:lnTo>
                      <a:pt x="342" y="178"/>
                    </a:lnTo>
                    <a:lnTo>
                      <a:pt x="340" y="178"/>
                    </a:lnTo>
                    <a:lnTo>
                      <a:pt x="340" y="175"/>
                    </a:lnTo>
                    <a:lnTo>
                      <a:pt x="338" y="169"/>
                    </a:lnTo>
                    <a:lnTo>
                      <a:pt x="335" y="169"/>
                    </a:lnTo>
                    <a:lnTo>
                      <a:pt x="335" y="163"/>
                    </a:lnTo>
                    <a:lnTo>
                      <a:pt x="332" y="161"/>
                    </a:lnTo>
                    <a:lnTo>
                      <a:pt x="329" y="157"/>
                    </a:lnTo>
                    <a:lnTo>
                      <a:pt x="333" y="155"/>
                    </a:lnTo>
                    <a:lnTo>
                      <a:pt x="333" y="150"/>
                    </a:lnTo>
                    <a:lnTo>
                      <a:pt x="335" y="149"/>
                    </a:lnTo>
                    <a:lnTo>
                      <a:pt x="337" y="146"/>
                    </a:lnTo>
                    <a:lnTo>
                      <a:pt x="337" y="144"/>
                    </a:lnTo>
                    <a:lnTo>
                      <a:pt x="333" y="143"/>
                    </a:lnTo>
                    <a:lnTo>
                      <a:pt x="333" y="141"/>
                    </a:lnTo>
                    <a:lnTo>
                      <a:pt x="334" y="140"/>
                    </a:lnTo>
                    <a:lnTo>
                      <a:pt x="334" y="138"/>
                    </a:lnTo>
                    <a:lnTo>
                      <a:pt x="329" y="137"/>
                    </a:lnTo>
                    <a:lnTo>
                      <a:pt x="326" y="133"/>
                    </a:lnTo>
                    <a:lnTo>
                      <a:pt x="322" y="131"/>
                    </a:lnTo>
                    <a:lnTo>
                      <a:pt x="322" y="129"/>
                    </a:lnTo>
                    <a:lnTo>
                      <a:pt x="319" y="127"/>
                    </a:lnTo>
                    <a:lnTo>
                      <a:pt x="318" y="125"/>
                    </a:lnTo>
                    <a:lnTo>
                      <a:pt x="320" y="123"/>
                    </a:lnTo>
                    <a:lnTo>
                      <a:pt x="318" y="119"/>
                    </a:lnTo>
                    <a:lnTo>
                      <a:pt x="316" y="117"/>
                    </a:lnTo>
                    <a:lnTo>
                      <a:pt x="314" y="117"/>
                    </a:lnTo>
                    <a:lnTo>
                      <a:pt x="313" y="114"/>
                    </a:lnTo>
                    <a:lnTo>
                      <a:pt x="316" y="114"/>
                    </a:lnTo>
                    <a:lnTo>
                      <a:pt x="314" y="110"/>
                    </a:lnTo>
                    <a:lnTo>
                      <a:pt x="316" y="111"/>
                    </a:lnTo>
                    <a:lnTo>
                      <a:pt x="316" y="110"/>
                    </a:lnTo>
                    <a:lnTo>
                      <a:pt x="317" y="110"/>
                    </a:lnTo>
                    <a:lnTo>
                      <a:pt x="318" y="112"/>
                    </a:lnTo>
                    <a:lnTo>
                      <a:pt x="319" y="114"/>
                    </a:lnTo>
                    <a:lnTo>
                      <a:pt x="322" y="114"/>
                    </a:lnTo>
                    <a:lnTo>
                      <a:pt x="322" y="116"/>
                    </a:lnTo>
                    <a:lnTo>
                      <a:pt x="322" y="117"/>
                    </a:lnTo>
                    <a:lnTo>
                      <a:pt x="322" y="120"/>
                    </a:lnTo>
                    <a:lnTo>
                      <a:pt x="323" y="121"/>
                    </a:lnTo>
                    <a:lnTo>
                      <a:pt x="325" y="123"/>
                    </a:lnTo>
                    <a:lnTo>
                      <a:pt x="326" y="120"/>
                    </a:lnTo>
                    <a:lnTo>
                      <a:pt x="325" y="118"/>
                    </a:lnTo>
                    <a:lnTo>
                      <a:pt x="325" y="116"/>
                    </a:lnTo>
                    <a:lnTo>
                      <a:pt x="326" y="116"/>
                    </a:lnTo>
                    <a:lnTo>
                      <a:pt x="326" y="114"/>
                    </a:lnTo>
                    <a:lnTo>
                      <a:pt x="327" y="114"/>
                    </a:lnTo>
                    <a:lnTo>
                      <a:pt x="328" y="113"/>
                    </a:lnTo>
                    <a:lnTo>
                      <a:pt x="328" y="110"/>
                    </a:lnTo>
                    <a:lnTo>
                      <a:pt x="330" y="110"/>
                    </a:lnTo>
                    <a:lnTo>
                      <a:pt x="331" y="108"/>
                    </a:lnTo>
                    <a:lnTo>
                      <a:pt x="334" y="108"/>
                    </a:lnTo>
                    <a:lnTo>
                      <a:pt x="334" y="105"/>
                    </a:lnTo>
                    <a:lnTo>
                      <a:pt x="334" y="104"/>
                    </a:lnTo>
                    <a:lnTo>
                      <a:pt x="335" y="103"/>
                    </a:lnTo>
                    <a:lnTo>
                      <a:pt x="338" y="102"/>
                    </a:lnTo>
                    <a:lnTo>
                      <a:pt x="340" y="102"/>
                    </a:lnTo>
                    <a:lnTo>
                      <a:pt x="342" y="102"/>
                    </a:lnTo>
                    <a:lnTo>
                      <a:pt x="344" y="102"/>
                    </a:lnTo>
                    <a:lnTo>
                      <a:pt x="346" y="100"/>
                    </a:lnTo>
                    <a:lnTo>
                      <a:pt x="348" y="99"/>
                    </a:lnTo>
                    <a:lnTo>
                      <a:pt x="349" y="100"/>
                    </a:lnTo>
                    <a:lnTo>
                      <a:pt x="351" y="97"/>
                    </a:lnTo>
                    <a:lnTo>
                      <a:pt x="352" y="100"/>
                    </a:lnTo>
                    <a:lnTo>
                      <a:pt x="354" y="102"/>
                    </a:lnTo>
                    <a:lnTo>
                      <a:pt x="357" y="102"/>
                    </a:lnTo>
                    <a:lnTo>
                      <a:pt x="358" y="101"/>
                    </a:lnTo>
                    <a:lnTo>
                      <a:pt x="361" y="95"/>
                    </a:lnTo>
                    <a:lnTo>
                      <a:pt x="361" y="93"/>
                    </a:lnTo>
                    <a:lnTo>
                      <a:pt x="364" y="94"/>
                    </a:lnTo>
                    <a:lnTo>
                      <a:pt x="364" y="93"/>
                    </a:lnTo>
                    <a:lnTo>
                      <a:pt x="366" y="93"/>
                    </a:lnTo>
                    <a:lnTo>
                      <a:pt x="371" y="90"/>
                    </a:lnTo>
                    <a:lnTo>
                      <a:pt x="373" y="86"/>
                    </a:lnTo>
                    <a:lnTo>
                      <a:pt x="376" y="87"/>
                    </a:lnTo>
                    <a:lnTo>
                      <a:pt x="376" y="84"/>
                    </a:lnTo>
                    <a:lnTo>
                      <a:pt x="378" y="83"/>
                    </a:lnTo>
                    <a:lnTo>
                      <a:pt x="382" y="85"/>
                    </a:lnTo>
                    <a:lnTo>
                      <a:pt x="384" y="85"/>
                    </a:lnTo>
                    <a:lnTo>
                      <a:pt x="384" y="84"/>
                    </a:lnTo>
                    <a:lnTo>
                      <a:pt x="386" y="85"/>
                    </a:lnTo>
                    <a:lnTo>
                      <a:pt x="385" y="83"/>
                    </a:lnTo>
                    <a:lnTo>
                      <a:pt x="386" y="81"/>
                    </a:lnTo>
                    <a:lnTo>
                      <a:pt x="387" y="77"/>
                    </a:lnTo>
                    <a:lnTo>
                      <a:pt x="388" y="76"/>
                    </a:lnTo>
                    <a:lnTo>
                      <a:pt x="393" y="74"/>
                    </a:lnTo>
                    <a:lnTo>
                      <a:pt x="394" y="74"/>
                    </a:lnTo>
                    <a:lnTo>
                      <a:pt x="395" y="75"/>
                    </a:lnTo>
                    <a:lnTo>
                      <a:pt x="396" y="74"/>
                    </a:lnTo>
                    <a:lnTo>
                      <a:pt x="401" y="74"/>
                    </a:lnTo>
                    <a:lnTo>
                      <a:pt x="402" y="73"/>
                    </a:lnTo>
                    <a:lnTo>
                      <a:pt x="403" y="73"/>
                    </a:lnTo>
                    <a:lnTo>
                      <a:pt x="405" y="72"/>
                    </a:lnTo>
                    <a:lnTo>
                      <a:pt x="408" y="70"/>
                    </a:lnTo>
                    <a:lnTo>
                      <a:pt x="408" y="68"/>
                    </a:lnTo>
                    <a:lnTo>
                      <a:pt x="409" y="66"/>
                    </a:lnTo>
                    <a:lnTo>
                      <a:pt x="411" y="66"/>
                    </a:lnTo>
                    <a:lnTo>
                      <a:pt x="412" y="65"/>
                    </a:lnTo>
                    <a:lnTo>
                      <a:pt x="414" y="65"/>
                    </a:lnTo>
                    <a:lnTo>
                      <a:pt x="419" y="63"/>
                    </a:lnTo>
                    <a:lnTo>
                      <a:pt x="422" y="60"/>
                    </a:lnTo>
                    <a:lnTo>
                      <a:pt x="424" y="60"/>
                    </a:lnTo>
                    <a:lnTo>
                      <a:pt x="428" y="59"/>
                    </a:lnTo>
                    <a:lnTo>
                      <a:pt x="429" y="57"/>
                    </a:lnTo>
                    <a:lnTo>
                      <a:pt x="430" y="55"/>
                    </a:lnTo>
                    <a:lnTo>
                      <a:pt x="427" y="54"/>
                    </a:lnTo>
                    <a:lnTo>
                      <a:pt x="424" y="54"/>
                    </a:lnTo>
                    <a:lnTo>
                      <a:pt x="424" y="53"/>
                    </a:lnTo>
                    <a:lnTo>
                      <a:pt x="425" y="52"/>
                    </a:lnTo>
                    <a:lnTo>
                      <a:pt x="423" y="51"/>
                    </a:lnTo>
                    <a:lnTo>
                      <a:pt x="423" y="50"/>
                    </a:lnTo>
                    <a:lnTo>
                      <a:pt x="423" y="48"/>
                    </a:lnTo>
                    <a:lnTo>
                      <a:pt x="424" y="45"/>
                    </a:lnTo>
                    <a:lnTo>
                      <a:pt x="425" y="46"/>
                    </a:lnTo>
                    <a:lnTo>
                      <a:pt x="427" y="46"/>
                    </a:lnTo>
                    <a:lnTo>
                      <a:pt x="429" y="48"/>
                    </a:lnTo>
                    <a:lnTo>
                      <a:pt x="435" y="48"/>
                    </a:lnTo>
                    <a:lnTo>
                      <a:pt x="437" y="49"/>
                    </a:lnTo>
                    <a:lnTo>
                      <a:pt x="440" y="50"/>
                    </a:lnTo>
                    <a:lnTo>
                      <a:pt x="439" y="52"/>
                    </a:lnTo>
                    <a:lnTo>
                      <a:pt x="439" y="54"/>
                    </a:lnTo>
                    <a:lnTo>
                      <a:pt x="438" y="56"/>
                    </a:lnTo>
                    <a:lnTo>
                      <a:pt x="442" y="55"/>
                    </a:lnTo>
                    <a:lnTo>
                      <a:pt x="441" y="60"/>
                    </a:lnTo>
                    <a:lnTo>
                      <a:pt x="441" y="61"/>
                    </a:lnTo>
                    <a:lnTo>
                      <a:pt x="446" y="69"/>
                    </a:lnTo>
                    <a:lnTo>
                      <a:pt x="447" y="68"/>
                    </a:lnTo>
                    <a:lnTo>
                      <a:pt x="448" y="66"/>
                    </a:lnTo>
                    <a:lnTo>
                      <a:pt x="450" y="65"/>
                    </a:lnTo>
                    <a:lnTo>
                      <a:pt x="451" y="63"/>
                    </a:lnTo>
                    <a:lnTo>
                      <a:pt x="450" y="62"/>
                    </a:lnTo>
                    <a:lnTo>
                      <a:pt x="451" y="62"/>
                    </a:lnTo>
                    <a:lnTo>
                      <a:pt x="451" y="61"/>
                    </a:lnTo>
                    <a:lnTo>
                      <a:pt x="453" y="58"/>
                    </a:lnTo>
                    <a:lnTo>
                      <a:pt x="456" y="51"/>
                    </a:lnTo>
                    <a:lnTo>
                      <a:pt x="456" y="49"/>
                    </a:lnTo>
                    <a:lnTo>
                      <a:pt x="457" y="46"/>
                    </a:lnTo>
                    <a:lnTo>
                      <a:pt x="458" y="41"/>
                    </a:lnTo>
                    <a:lnTo>
                      <a:pt x="459" y="37"/>
                    </a:lnTo>
                    <a:lnTo>
                      <a:pt x="459" y="35"/>
                    </a:lnTo>
                    <a:lnTo>
                      <a:pt x="461" y="28"/>
                    </a:lnTo>
                    <a:lnTo>
                      <a:pt x="461" y="25"/>
                    </a:lnTo>
                    <a:lnTo>
                      <a:pt x="460" y="25"/>
                    </a:lnTo>
                    <a:lnTo>
                      <a:pt x="457" y="20"/>
                    </a:lnTo>
                    <a:lnTo>
                      <a:pt x="457" y="19"/>
                    </a:lnTo>
                    <a:lnTo>
                      <a:pt x="458" y="18"/>
                    </a:lnTo>
                    <a:lnTo>
                      <a:pt x="457" y="15"/>
                    </a:lnTo>
                    <a:lnTo>
                      <a:pt x="456" y="9"/>
                    </a:lnTo>
                    <a:lnTo>
                      <a:pt x="451" y="7"/>
                    </a:lnTo>
                    <a:lnTo>
                      <a:pt x="447" y="4"/>
                    </a:lnTo>
                    <a:lnTo>
                      <a:pt x="445" y="5"/>
                    </a:lnTo>
                    <a:lnTo>
                      <a:pt x="444" y="3"/>
                    </a:lnTo>
                    <a:lnTo>
                      <a:pt x="443" y="2"/>
                    </a:lnTo>
                    <a:lnTo>
                      <a:pt x="444" y="0"/>
                    </a:lnTo>
                  </a:path>
                </a:pathLst>
              </a:custGeom>
              <a:noFill/>
              <a:ln w="12700" cap="rnd" cmpd="sng">
                <a:solidFill>
                  <a:srgbClr val="000000"/>
                </a:solidFill>
                <a:prstDash val="solid"/>
                <a:round/>
                <a:headEnd type="none" w="sm" len="sm"/>
                <a:tailEnd type="none" w="sm" len="sm"/>
              </a:ln>
            </p:spPr>
            <p:txBody>
              <a:bodyPr/>
              <a:lstStyle/>
              <a:p>
                <a:endParaRPr lang="da-DK" dirty="0"/>
              </a:p>
            </p:txBody>
          </p:sp>
          <p:sp>
            <p:nvSpPr>
              <p:cNvPr id="11400" name="Freeform 173"/>
              <p:cNvSpPr>
                <a:spLocks/>
              </p:cNvSpPr>
              <p:nvPr/>
            </p:nvSpPr>
            <p:spPr bwMode="auto">
              <a:xfrm>
                <a:off x="8377238" y="3114675"/>
                <a:ext cx="26987" cy="41275"/>
              </a:xfrm>
              <a:custGeom>
                <a:avLst/>
                <a:gdLst>
                  <a:gd name="T0" fmla="*/ 0 w 17"/>
                  <a:gd name="T1" fmla="*/ 2147483647 h 26"/>
                  <a:gd name="T2" fmla="*/ 2147483647 w 17"/>
                  <a:gd name="T3" fmla="*/ 2147483647 h 26"/>
                  <a:gd name="T4" fmla="*/ 2147483647 w 17"/>
                  <a:gd name="T5" fmla="*/ 0 h 26"/>
                  <a:gd name="T6" fmla="*/ 2147483647 w 17"/>
                  <a:gd name="T7" fmla="*/ 0 h 26"/>
                  <a:gd name="T8" fmla="*/ 2147483647 w 17"/>
                  <a:gd name="T9" fmla="*/ 0 h 26"/>
                  <a:gd name="T10" fmla="*/ 2147483647 w 17"/>
                  <a:gd name="T11" fmla="*/ 2147483647 h 26"/>
                  <a:gd name="T12" fmla="*/ 2147483647 w 17"/>
                  <a:gd name="T13" fmla="*/ 2147483647 h 26"/>
                  <a:gd name="T14" fmla="*/ 2147483647 w 17"/>
                  <a:gd name="T15" fmla="*/ 2147483647 h 26"/>
                  <a:gd name="T16" fmla="*/ 2147483647 w 17"/>
                  <a:gd name="T17" fmla="*/ 2147483647 h 26"/>
                  <a:gd name="T18" fmla="*/ 2147483647 w 17"/>
                  <a:gd name="T19" fmla="*/ 2147483647 h 26"/>
                  <a:gd name="T20" fmla="*/ 2147483647 w 17"/>
                  <a:gd name="T21" fmla="*/ 2147483647 h 26"/>
                  <a:gd name="T22" fmla="*/ 2147483647 w 17"/>
                  <a:gd name="T23" fmla="*/ 2147483647 h 26"/>
                  <a:gd name="T24" fmla="*/ 2147483647 w 17"/>
                  <a:gd name="T25" fmla="*/ 2147483647 h 26"/>
                  <a:gd name="T26" fmla="*/ 2147483647 w 17"/>
                  <a:gd name="T27" fmla="*/ 2147483647 h 26"/>
                  <a:gd name="T28" fmla="*/ 2147483647 w 17"/>
                  <a:gd name="T29" fmla="*/ 2147483647 h 26"/>
                  <a:gd name="T30" fmla="*/ 2147483647 w 17"/>
                  <a:gd name="T31" fmla="*/ 2147483647 h 26"/>
                  <a:gd name="T32" fmla="*/ 2147483647 w 17"/>
                  <a:gd name="T33" fmla="*/ 2147483647 h 26"/>
                  <a:gd name="T34" fmla="*/ 2147483647 w 17"/>
                  <a:gd name="T35" fmla="*/ 2147483647 h 26"/>
                  <a:gd name="T36" fmla="*/ 2147483647 w 17"/>
                  <a:gd name="T37" fmla="*/ 2147483647 h 26"/>
                  <a:gd name="T38" fmla="*/ 0 w 17"/>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26"/>
                  <a:gd name="T62" fmla="*/ 17 w 17"/>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26">
                    <a:moveTo>
                      <a:pt x="0" y="25"/>
                    </a:moveTo>
                    <a:lnTo>
                      <a:pt x="2" y="11"/>
                    </a:lnTo>
                    <a:lnTo>
                      <a:pt x="10" y="0"/>
                    </a:lnTo>
                    <a:lnTo>
                      <a:pt x="11" y="0"/>
                    </a:lnTo>
                    <a:lnTo>
                      <a:pt x="14" y="0"/>
                    </a:lnTo>
                    <a:lnTo>
                      <a:pt x="14" y="1"/>
                    </a:lnTo>
                    <a:lnTo>
                      <a:pt x="10" y="4"/>
                    </a:lnTo>
                    <a:lnTo>
                      <a:pt x="10" y="12"/>
                    </a:lnTo>
                    <a:lnTo>
                      <a:pt x="11" y="13"/>
                    </a:lnTo>
                    <a:lnTo>
                      <a:pt x="14" y="14"/>
                    </a:lnTo>
                    <a:lnTo>
                      <a:pt x="16" y="15"/>
                    </a:lnTo>
                    <a:lnTo>
                      <a:pt x="14" y="16"/>
                    </a:lnTo>
                    <a:lnTo>
                      <a:pt x="11" y="17"/>
                    </a:lnTo>
                    <a:lnTo>
                      <a:pt x="10" y="17"/>
                    </a:lnTo>
                    <a:lnTo>
                      <a:pt x="7" y="14"/>
                    </a:lnTo>
                    <a:lnTo>
                      <a:pt x="5" y="13"/>
                    </a:lnTo>
                    <a:lnTo>
                      <a:pt x="5" y="16"/>
                    </a:lnTo>
                    <a:lnTo>
                      <a:pt x="4" y="17"/>
                    </a:lnTo>
                    <a:lnTo>
                      <a:pt x="1" y="25"/>
                    </a:lnTo>
                    <a:lnTo>
                      <a:pt x="0" y="25"/>
                    </a:lnTo>
                  </a:path>
                </a:pathLst>
              </a:custGeom>
              <a:solidFill>
                <a:srgbClr val="FFFFFF"/>
              </a:solidFill>
              <a:ln w="12700" cap="rnd" cmpd="sng">
                <a:solidFill>
                  <a:srgbClr val="000000"/>
                </a:solidFill>
                <a:prstDash val="solid"/>
                <a:round/>
                <a:headEnd/>
                <a:tailEnd/>
              </a:ln>
            </p:spPr>
            <p:txBody>
              <a:bodyPr/>
              <a:lstStyle/>
              <a:p>
                <a:endParaRPr lang="da-DK" dirty="0"/>
              </a:p>
            </p:txBody>
          </p:sp>
          <p:sp>
            <p:nvSpPr>
              <p:cNvPr id="11401" name="Freeform 174"/>
              <p:cNvSpPr>
                <a:spLocks/>
              </p:cNvSpPr>
              <p:nvPr/>
            </p:nvSpPr>
            <p:spPr bwMode="auto">
              <a:xfrm>
                <a:off x="8386763" y="3152775"/>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w 17"/>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7"/>
                  <a:gd name="T47" fmla="*/ 17 w 17"/>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7">
                    <a:moveTo>
                      <a:pt x="0" y="11"/>
                    </a:moveTo>
                    <a:lnTo>
                      <a:pt x="6" y="16"/>
                    </a:lnTo>
                    <a:lnTo>
                      <a:pt x="8" y="13"/>
                    </a:lnTo>
                    <a:lnTo>
                      <a:pt x="12" y="16"/>
                    </a:lnTo>
                    <a:lnTo>
                      <a:pt x="14" y="11"/>
                    </a:lnTo>
                    <a:lnTo>
                      <a:pt x="16" y="11"/>
                    </a:lnTo>
                    <a:lnTo>
                      <a:pt x="14" y="9"/>
                    </a:lnTo>
                    <a:lnTo>
                      <a:pt x="16" y="4"/>
                    </a:lnTo>
                    <a:lnTo>
                      <a:pt x="12" y="2"/>
                    </a:lnTo>
                    <a:lnTo>
                      <a:pt x="9" y="0"/>
                    </a:lnTo>
                    <a:lnTo>
                      <a:pt x="9" y="2"/>
                    </a:lnTo>
                    <a:lnTo>
                      <a:pt x="8" y="2"/>
                    </a:lnTo>
                    <a:lnTo>
                      <a:pt x="3" y="2"/>
                    </a:lnTo>
                    <a:lnTo>
                      <a:pt x="0" y="9"/>
                    </a:lnTo>
                    <a:lnTo>
                      <a:pt x="0" y="11"/>
                    </a:lnTo>
                  </a:path>
                </a:pathLst>
              </a:custGeom>
              <a:solidFill>
                <a:srgbClr val="FFFFFF"/>
              </a:solidFill>
              <a:ln w="12700" cap="rnd" cmpd="sng">
                <a:solidFill>
                  <a:srgbClr val="000000"/>
                </a:solidFill>
                <a:prstDash val="solid"/>
                <a:round/>
                <a:headEnd/>
                <a:tailEnd/>
              </a:ln>
            </p:spPr>
            <p:txBody>
              <a:bodyPr/>
              <a:lstStyle/>
              <a:p>
                <a:endParaRPr lang="da-DK" dirty="0"/>
              </a:p>
            </p:txBody>
          </p:sp>
          <p:sp>
            <p:nvSpPr>
              <p:cNvPr id="11402" name="Freeform 175" descr="25%"/>
              <p:cNvSpPr>
                <a:spLocks/>
              </p:cNvSpPr>
              <p:nvPr/>
            </p:nvSpPr>
            <p:spPr bwMode="auto">
              <a:xfrm>
                <a:off x="8415338" y="3186113"/>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5"/>
                    </a:moveTo>
                    <a:lnTo>
                      <a:pt x="8" y="0"/>
                    </a:lnTo>
                    <a:lnTo>
                      <a:pt x="16" y="2"/>
                    </a:lnTo>
                    <a:lnTo>
                      <a:pt x="16" y="8"/>
                    </a:lnTo>
                    <a:lnTo>
                      <a:pt x="16" y="10"/>
                    </a:lnTo>
                    <a:lnTo>
                      <a:pt x="13" y="13"/>
                    </a:lnTo>
                    <a:lnTo>
                      <a:pt x="10" y="16"/>
                    </a:lnTo>
                    <a:lnTo>
                      <a:pt x="5" y="13"/>
                    </a:lnTo>
                    <a:lnTo>
                      <a:pt x="0" y="8"/>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03" name="Freeform 176" descr="25%"/>
              <p:cNvSpPr>
                <a:spLocks/>
              </p:cNvSpPr>
              <p:nvPr/>
            </p:nvSpPr>
            <p:spPr bwMode="auto">
              <a:xfrm>
                <a:off x="8607426" y="3255963"/>
                <a:ext cx="26987" cy="26988"/>
              </a:xfrm>
              <a:custGeom>
                <a:avLst/>
                <a:gdLst>
                  <a:gd name="T0" fmla="*/ 0 w 17"/>
                  <a:gd name="T1" fmla="*/ 2147483647 h 17"/>
                  <a:gd name="T2" fmla="*/ 2147483647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0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6"/>
                    </a:moveTo>
                    <a:lnTo>
                      <a:pt x="2" y="12"/>
                    </a:lnTo>
                    <a:lnTo>
                      <a:pt x="5" y="14"/>
                    </a:lnTo>
                    <a:lnTo>
                      <a:pt x="5" y="12"/>
                    </a:lnTo>
                    <a:lnTo>
                      <a:pt x="8" y="8"/>
                    </a:lnTo>
                    <a:lnTo>
                      <a:pt x="10" y="16"/>
                    </a:lnTo>
                    <a:lnTo>
                      <a:pt x="13" y="12"/>
                    </a:lnTo>
                    <a:lnTo>
                      <a:pt x="13" y="4"/>
                    </a:lnTo>
                    <a:lnTo>
                      <a:pt x="16" y="6"/>
                    </a:lnTo>
                    <a:lnTo>
                      <a:pt x="16" y="2"/>
                    </a:lnTo>
                    <a:lnTo>
                      <a:pt x="13" y="0"/>
                    </a:lnTo>
                    <a:lnTo>
                      <a:pt x="2" y="4"/>
                    </a:lnTo>
                    <a:lnTo>
                      <a:pt x="2" y="6"/>
                    </a:lnTo>
                    <a:lnTo>
                      <a:pt x="0" y="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04" name="Freeform 177"/>
              <p:cNvSpPr>
                <a:spLocks/>
              </p:cNvSpPr>
              <p:nvPr/>
            </p:nvSpPr>
            <p:spPr bwMode="auto">
              <a:xfrm>
                <a:off x="8377238" y="3159125"/>
                <a:ext cx="26987" cy="26988"/>
              </a:xfrm>
              <a:custGeom>
                <a:avLst/>
                <a:gdLst>
                  <a:gd name="T0" fmla="*/ 0 w 17"/>
                  <a:gd name="T1" fmla="*/ 2147483647 h 17"/>
                  <a:gd name="T2" fmla="*/ 2147483647 w 17"/>
                  <a:gd name="T3" fmla="*/ 2147483647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0 w 17"/>
                  <a:gd name="T27" fmla="*/ 2147483647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0" y="3"/>
                    </a:moveTo>
                    <a:lnTo>
                      <a:pt x="6" y="1"/>
                    </a:lnTo>
                    <a:lnTo>
                      <a:pt x="9" y="0"/>
                    </a:lnTo>
                    <a:lnTo>
                      <a:pt x="12" y="0"/>
                    </a:lnTo>
                    <a:lnTo>
                      <a:pt x="9" y="3"/>
                    </a:lnTo>
                    <a:lnTo>
                      <a:pt x="12" y="10"/>
                    </a:lnTo>
                    <a:lnTo>
                      <a:pt x="12" y="12"/>
                    </a:lnTo>
                    <a:lnTo>
                      <a:pt x="16" y="12"/>
                    </a:lnTo>
                    <a:lnTo>
                      <a:pt x="16" y="14"/>
                    </a:lnTo>
                    <a:lnTo>
                      <a:pt x="12" y="14"/>
                    </a:lnTo>
                    <a:lnTo>
                      <a:pt x="9" y="16"/>
                    </a:lnTo>
                    <a:lnTo>
                      <a:pt x="3" y="10"/>
                    </a:lnTo>
                    <a:lnTo>
                      <a:pt x="0" y="3"/>
                    </a:lnTo>
                  </a:path>
                </a:pathLst>
              </a:custGeom>
              <a:solidFill>
                <a:srgbClr val="FFFFFF"/>
              </a:solidFill>
              <a:ln w="12700" cap="rnd" cmpd="sng">
                <a:solidFill>
                  <a:srgbClr val="000000"/>
                </a:solidFill>
                <a:prstDash val="solid"/>
                <a:round/>
                <a:headEnd/>
                <a:tailEnd/>
              </a:ln>
            </p:spPr>
            <p:txBody>
              <a:bodyPr/>
              <a:lstStyle/>
              <a:p>
                <a:endParaRPr lang="da-DK" dirty="0"/>
              </a:p>
            </p:txBody>
          </p:sp>
          <p:sp>
            <p:nvSpPr>
              <p:cNvPr id="11405" name="Freeform 178" descr="25%"/>
              <p:cNvSpPr>
                <a:spLocks/>
              </p:cNvSpPr>
              <p:nvPr/>
            </p:nvSpPr>
            <p:spPr bwMode="auto">
              <a:xfrm>
                <a:off x="8399463" y="3181350"/>
                <a:ext cx="26987" cy="26988"/>
              </a:xfrm>
              <a:custGeom>
                <a:avLst/>
                <a:gdLst>
                  <a:gd name="T0" fmla="*/ 0 w 17"/>
                  <a:gd name="T1" fmla="*/ 2147483647 h 17"/>
                  <a:gd name="T2" fmla="*/ 0 w 17"/>
                  <a:gd name="T3" fmla="*/ 2147483647 h 17"/>
                  <a:gd name="T4" fmla="*/ 2147483647 w 17"/>
                  <a:gd name="T5" fmla="*/ 2147483647 h 17"/>
                  <a:gd name="T6" fmla="*/ 2147483647 w 17"/>
                  <a:gd name="T7" fmla="*/ 0 h 17"/>
                  <a:gd name="T8" fmla="*/ 2147483647 w 17"/>
                  <a:gd name="T9" fmla="*/ 0 h 17"/>
                  <a:gd name="T10" fmla="*/ 2147483647 w 17"/>
                  <a:gd name="T11" fmla="*/ 0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9"/>
                    </a:moveTo>
                    <a:lnTo>
                      <a:pt x="0" y="3"/>
                    </a:lnTo>
                    <a:lnTo>
                      <a:pt x="5" y="3"/>
                    </a:lnTo>
                    <a:lnTo>
                      <a:pt x="5" y="0"/>
                    </a:lnTo>
                    <a:lnTo>
                      <a:pt x="10" y="0"/>
                    </a:lnTo>
                    <a:lnTo>
                      <a:pt x="16" y="0"/>
                    </a:lnTo>
                    <a:lnTo>
                      <a:pt x="13" y="9"/>
                    </a:lnTo>
                    <a:lnTo>
                      <a:pt x="10" y="12"/>
                    </a:lnTo>
                    <a:lnTo>
                      <a:pt x="2" y="16"/>
                    </a:lnTo>
                    <a:lnTo>
                      <a:pt x="0" y="9"/>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06" name="Freeform 179" descr="25%"/>
              <p:cNvSpPr>
                <a:spLocks/>
              </p:cNvSpPr>
              <p:nvPr/>
            </p:nvSpPr>
            <p:spPr bwMode="auto">
              <a:xfrm>
                <a:off x="8283576" y="3289300"/>
                <a:ext cx="26987" cy="26988"/>
              </a:xfrm>
              <a:custGeom>
                <a:avLst/>
                <a:gdLst>
                  <a:gd name="T0" fmla="*/ 0 w 17"/>
                  <a:gd name="T1" fmla="*/ 2147483647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0 w 17"/>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10"/>
                    </a:moveTo>
                    <a:lnTo>
                      <a:pt x="6" y="0"/>
                    </a:lnTo>
                    <a:lnTo>
                      <a:pt x="16" y="0"/>
                    </a:lnTo>
                    <a:lnTo>
                      <a:pt x="16" y="5"/>
                    </a:lnTo>
                    <a:lnTo>
                      <a:pt x="12" y="10"/>
                    </a:lnTo>
                    <a:lnTo>
                      <a:pt x="9" y="10"/>
                    </a:lnTo>
                    <a:lnTo>
                      <a:pt x="3" y="16"/>
                    </a:lnTo>
                    <a:lnTo>
                      <a:pt x="1" y="16"/>
                    </a:lnTo>
                    <a:lnTo>
                      <a:pt x="0" y="1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07" name="Freeform 180" descr="25%"/>
              <p:cNvSpPr>
                <a:spLocks/>
              </p:cNvSpPr>
              <p:nvPr/>
            </p:nvSpPr>
            <p:spPr bwMode="auto">
              <a:xfrm>
                <a:off x="8248651" y="3302000"/>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2147483647 h 17"/>
                  <a:gd name="T20" fmla="*/ 0 w 17"/>
                  <a:gd name="T21" fmla="*/ 214748364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7"/>
                  <a:gd name="T35" fmla="*/ 17 w 1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7">
                    <a:moveTo>
                      <a:pt x="0" y="4"/>
                    </a:moveTo>
                    <a:lnTo>
                      <a:pt x="6" y="0"/>
                    </a:lnTo>
                    <a:lnTo>
                      <a:pt x="16" y="4"/>
                    </a:lnTo>
                    <a:lnTo>
                      <a:pt x="11" y="4"/>
                    </a:lnTo>
                    <a:lnTo>
                      <a:pt x="4" y="4"/>
                    </a:lnTo>
                    <a:lnTo>
                      <a:pt x="4" y="12"/>
                    </a:lnTo>
                    <a:lnTo>
                      <a:pt x="11" y="16"/>
                    </a:lnTo>
                    <a:lnTo>
                      <a:pt x="4" y="16"/>
                    </a:lnTo>
                    <a:lnTo>
                      <a:pt x="2" y="12"/>
                    </a:lnTo>
                    <a:lnTo>
                      <a:pt x="0" y="8"/>
                    </a:lnTo>
                    <a:lnTo>
                      <a:pt x="0" y="4"/>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08" name="Freeform 181" descr="25%"/>
              <p:cNvSpPr>
                <a:spLocks/>
              </p:cNvSpPr>
              <p:nvPr/>
            </p:nvSpPr>
            <p:spPr bwMode="auto">
              <a:xfrm>
                <a:off x="8308976" y="3284538"/>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0 h 17"/>
                  <a:gd name="T20" fmla="*/ 2147483647 w 17"/>
                  <a:gd name="T21" fmla="*/ 0 h 17"/>
                  <a:gd name="T22" fmla="*/ 0 w 17"/>
                  <a:gd name="T23" fmla="*/ 214748364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8"/>
                    </a:moveTo>
                    <a:lnTo>
                      <a:pt x="0" y="16"/>
                    </a:lnTo>
                    <a:lnTo>
                      <a:pt x="2" y="16"/>
                    </a:lnTo>
                    <a:lnTo>
                      <a:pt x="2" y="12"/>
                    </a:lnTo>
                    <a:lnTo>
                      <a:pt x="4" y="12"/>
                    </a:lnTo>
                    <a:lnTo>
                      <a:pt x="6" y="8"/>
                    </a:lnTo>
                    <a:lnTo>
                      <a:pt x="12" y="4"/>
                    </a:lnTo>
                    <a:lnTo>
                      <a:pt x="16" y="8"/>
                    </a:lnTo>
                    <a:lnTo>
                      <a:pt x="16" y="4"/>
                    </a:lnTo>
                    <a:lnTo>
                      <a:pt x="16" y="0"/>
                    </a:lnTo>
                    <a:lnTo>
                      <a:pt x="4"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09" name="Freeform 182" descr="25%"/>
              <p:cNvSpPr>
                <a:spLocks/>
              </p:cNvSpPr>
              <p:nvPr/>
            </p:nvSpPr>
            <p:spPr bwMode="auto">
              <a:xfrm>
                <a:off x="8326438" y="3282950"/>
                <a:ext cx="26987" cy="26988"/>
              </a:xfrm>
              <a:custGeom>
                <a:avLst/>
                <a:gdLst>
                  <a:gd name="T0" fmla="*/ 0 w 17"/>
                  <a:gd name="T1" fmla="*/ 2147483647 h 17"/>
                  <a:gd name="T2" fmla="*/ 0 w 17"/>
                  <a:gd name="T3" fmla="*/ 2147483647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0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8"/>
                    </a:moveTo>
                    <a:lnTo>
                      <a:pt x="0" y="16"/>
                    </a:lnTo>
                    <a:lnTo>
                      <a:pt x="2" y="8"/>
                    </a:lnTo>
                    <a:lnTo>
                      <a:pt x="10" y="8"/>
                    </a:lnTo>
                    <a:lnTo>
                      <a:pt x="16" y="8"/>
                    </a:lnTo>
                    <a:lnTo>
                      <a:pt x="13" y="8"/>
                    </a:lnTo>
                    <a:lnTo>
                      <a:pt x="0" y="0"/>
                    </a:lnTo>
                    <a:lnTo>
                      <a:pt x="0" y="8"/>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10" name="Freeform 183" descr="25%"/>
              <p:cNvSpPr>
                <a:spLocks/>
              </p:cNvSpPr>
              <p:nvPr/>
            </p:nvSpPr>
            <p:spPr bwMode="auto">
              <a:xfrm>
                <a:off x="8264526" y="3294063"/>
                <a:ext cx="26987" cy="26988"/>
              </a:xfrm>
              <a:custGeom>
                <a:avLst/>
                <a:gdLst>
                  <a:gd name="T0" fmla="*/ 0 w 17"/>
                  <a:gd name="T1" fmla="*/ 0 h 17"/>
                  <a:gd name="T2" fmla="*/ 2147483647 w 17"/>
                  <a:gd name="T3" fmla="*/ 2147483647 h 17"/>
                  <a:gd name="T4" fmla="*/ 2147483647 w 17"/>
                  <a:gd name="T5" fmla="*/ 0 h 17"/>
                  <a:gd name="T6" fmla="*/ 2147483647 w 17"/>
                  <a:gd name="T7" fmla="*/ 0 h 17"/>
                  <a:gd name="T8" fmla="*/ 2147483647 w 17"/>
                  <a:gd name="T9" fmla="*/ 0 h 17"/>
                  <a:gd name="T10" fmla="*/ 2147483647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 y="16"/>
                    </a:lnTo>
                    <a:lnTo>
                      <a:pt x="6" y="0"/>
                    </a:lnTo>
                    <a:lnTo>
                      <a:pt x="16" y="0"/>
                    </a:lnTo>
                    <a:lnTo>
                      <a:pt x="14" y="0"/>
                    </a:lnTo>
                    <a:lnTo>
                      <a:pt x="8"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11" name="Freeform 184" descr="25%"/>
              <p:cNvSpPr>
                <a:spLocks/>
              </p:cNvSpPr>
              <p:nvPr/>
            </p:nvSpPr>
            <p:spPr bwMode="auto">
              <a:xfrm>
                <a:off x="8337551" y="3281363"/>
                <a:ext cx="26987" cy="26988"/>
              </a:xfrm>
              <a:custGeom>
                <a:avLst/>
                <a:gdLst>
                  <a:gd name="T0" fmla="*/ 0 w 17"/>
                  <a:gd name="T1" fmla="*/ 0 h 17"/>
                  <a:gd name="T2" fmla="*/ 2147483647 w 17"/>
                  <a:gd name="T3" fmla="*/ 0 h 17"/>
                  <a:gd name="T4" fmla="*/ 2147483647 w 17"/>
                  <a:gd name="T5" fmla="*/ 0 h 17"/>
                  <a:gd name="T6" fmla="*/ 2147483647 w 17"/>
                  <a:gd name="T7" fmla="*/ 2147483647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0 w 1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0" y="0"/>
                    </a:moveTo>
                    <a:lnTo>
                      <a:pt x="5" y="0"/>
                    </a:lnTo>
                    <a:lnTo>
                      <a:pt x="13" y="0"/>
                    </a:lnTo>
                    <a:lnTo>
                      <a:pt x="16" y="8"/>
                    </a:lnTo>
                    <a:lnTo>
                      <a:pt x="16" y="16"/>
                    </a:lnTo>
                    <a:lnTo>
                      <a:pt x="10" y="16"/>
                    </a:lnTo>
                    <a:lnTo>
                      <a:pt x="5" y="8"/>
                    </a:lnTo>
                    <a:lnTo>
                      <a:pt x="5" y="16"/>
                    </a:lnTo>
                    <a:lnTo>
                      <a:pt x="2" y="16"/>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12" name="Freeform 185" descr="25%"/>
              <p:cNvSpPr>
                <a:spLocks/>
              </p:cNvSpPr>
              <p:nvPr/>
            </p:nvSpPr>
            <p:spPr bwMode="auto">
              <a:xfrm>
                <a:off x="8389938" y="3190875"/>
                <a:ext cx="26987" cy="26988"/>
              </a:xfrm>
              <a:custGeom>
                <a:avLst/>
                <a:gdLst>
                  <a:gd name="T0" fmla="*/ 0 w 17"/>
                  <a:gd name="T1" fmla="*/ 2147483647 h 17"/>
                  <a:gd name="T2" fmla="*/ 2147483647 w 17"/>
                  <a:gd name="T3" fmla="*/ 2147483647 h 17"/>
                  <a:gd name="T4" fmla="*/ 2147483647 w 17"/>
                  <a:gd name="T5" fmla="*/ 0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3"/>
                    </a:moveTo>
                    <a:lnTo>
                      <a:pt x="5" y="3"/>
                    </a:lnTo>
                    <a:lnTo>
                      <a:pt x="10" y="0"/>
                    </a:lnTo>
                    <a:lnTo>
                      <a:pt x="10" y="6"/>
                    </a:lnTo>
                    <a:lnTo>
                      <a:pt x="16" y="12"/>
                    </a:lnTo>
                    <a:lnTo>
                      <a:pt x="10" y="16"/>
                    </a:lnTo>
                    <a:lnTo>
                      <a:pt x="0" y="12"/>
                    </a:lnTo>
                    <a:lnTo>
                      <a:pt x="0" y="3"/>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13" name="Freeform 186" descr="25%"/>
              <p:cNvSpPr>
                <a:spLocks/>
              </p:cNvSpPr>
              <p:nvPr/>
            </p:nvSpPr>
            <p:spPr bwMode="auto">
              <a:xfrm>
                <a:off x="8262938" y="3297238"/>
                <a:ext cx="26987" cy="26988"/>
              </a:xfrm>
              <a:custGeom>
                <a:avLst/>
                <a:gdLst>
                  <a:gd name="T0" fmla="*/ 0 w 17"/>
                  <a:gd name="T1" fmla="*/ 2147483647 h 17"/>
                  <a:gd name="T2" fmla="*/ 2147483647 w 17"/>
                  <a:gd name="T3" fmla="*/ 0 h 17"/>
                  <a:gd name="T4" fmla="*/ 2147483647 w 17"/>
                  <a:gd name="T5" fmla="*/ 2147483647 h 17"/>
                  <a:gd name="T6" fmla="*/ 2147483647 w 17"/>
                  <a:gd name="T7" fmla="*/ 2147483647 h 17"/>
                  <a:gd name="T8" fmla="*/ 2147483647 w 17"/>
                  <a:gd name="T9" fmla="*/ 2147483647 h 17"/>
                  <a:gd name="T10" fmla="*/ 2147483647 w 17"/>
                  <a:gd name="T11" fmla="*/ 2147483647 h 17"/>
                  <a:gd name="T12" fmla="*/ 0 w 17"/>
                  <a:gd name="T13" fmla="*/ 2147483647 h 17"/>
                  <a:gd name="T14" fmla="*/ 0 w 17"/>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5"/>
                    </a:moveTo>
                    <a:lnTo>
                      <a:pt x="16" y="0"/>
                    </a:lnTo>
                    <a:lnTo>
                      <a:pt x="16" y="10"/>
                    </a:lnTo>
                    <a:lnTo>
                      <a:pt x="8" y="5"/>
                    </a:lnTo>
                    <a:lnTo>
                      <a:pt x="16" y="10"/>
                    </a:lnTo>
                    <a:lnTo>
                      <a:pt x="8" y="16"/>
                    </a:lnTo>
                    <a:lnTo>
                      <a:pt x="0" y="10"/>
                    </a:lnTo>
                    <a:lnTo>
                      <a:pt x="0" y="5"/>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14" name="Freeform 187" descr="25%"/>
              <p:cNvSpPr>
                <a:spLocks/>
              </p:cNvSpPr>
              <p:nvPr/>
            </p:nvSpPr>
            <p:spPr bwMode="auto">
              <a:xfrm>
                <a:off x="8388351" y="3265488"/>
                <a:ext cx="26987" cy="26988"/>
              </a:xfrm>
              <a:custGeom>
                <a:avLst/>
                <a:gdLst>
                  <a:gd name="T0" fmla="*/ 0 w 17"/>
                  <a:gd name="T1" fmla="*/ 0 h 17"/>
                  <a:gd name="T2" fmla="*/ 0 w 17"/>
                  <a:gd name="T3" fmla="*/ 2147483647 h 17"/>
                  <a:gd name="T4" fmla="*/ 2147483647 w 17"/>
                  <a:gd name="T5" fmla="*/ 2147483647 h 17"/>
                  <a:gd name="T6" fmla="*/ 2147483647 w 17"/>
                  <a:gd name="T7" fmla="*/ 0 h 17"/>
                  <a:gd name="T8" fmla="*/ 2147483647 w 17"/>
                  <a:gd name="T9" fmla="*/ 0 h 17"/>
                  <a:gd name="T10" fmla="*/ 0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6"/>
                    </a:lnTo>
                    <a:lnTo>
                      <a:pt x="16" y="16"/>
                    </a:lnTo>
                    <a:lnTo>
                      <a:pt x="16"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15" name="Freeform 188" descr="25%"/>
              <p:cNvSpPr>
                <a:spLocks/>
              </p:cNvSpPr>
              <p:nvPr/>
            </p:nvSpPr>
            <p:spPr bwMode="auto">
              <a:xfrm>
                <a:off x="8383588" y="3259138"/>
                <a:ext cx="26987" cy="26988"/>
              </a:xfrm>
              <a:custGeom>
                <a:avLst/>
                <a:gdLst>
                  <a:gd name="T0" fmla="*/ 0 w 17"/>
                  <a:gd name="T1" fmla="*/ 2147483647 h 17"/>
                  <a:gd name="T2" fmla="*/ 0 w 17"/>
                  <a:gd name="T3" fmla="*/ 0 h 17"/>
                  <a:gd name="T4" fmla="*/ 2147483647 w 17"/>
                  <a:gd name="T5" fmla="*/ 0 h 17"/>
                  <a:gd name="T6" fmla="*/ 2147483647 w 17"/>
                  <a:gd name="T7" fmla="*/ 0 h 17"/>
                  <a:gd name="T8" fmla="*/ 0 w 17"/>
                  <a:gd name="T9" fmla="*/ 2147483647 h 17"/>
                  <a:gd name="T10" fmla="*/ 0 w 17"/>
                  <a:gd name="T11" fmla="*/ 2147483647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16"/>
                    </a:moveTo>
                    <a:lnTo>
                      <a:pt x="0" y="0"/>
                    </a:lnTo>
                    <a:lnTo>
                      <a:pt x="8" y="0"/>
                    </a:lnTo>
                    <a:lnTo>
                      <a:pt x="16" y="0"/>
                    </a:lnTo>
                    <a:lnTo>
                      <a:pt x="0" y="16"/>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16" name="Freeform 189" descr="25%"/>
              <p:cNvSpPr>
                <a:spLocks/>
              </p:cNvSpPr>
              <p:nvPr/>
            </p:nvSpPr>
            <p:spPr bwMode="auto">
              <a:xfrm>
                <a:off x="8347076" y="3227388"/>
                <a:ext cx="26987" cy="1588"/>
              </a:xfrm>
              <a:custGeom>
                <a:avLst/>
                <a:gdLst>
                  <a:gd name="T0" fmla="*/ 0 w 17"/>
                  <a:gd name="T1" fmla="*/ 0 h 1"/>
                  <a:gd name="T2" fmla="*/ 2147483647 w 17"/>
                  <a:gd name="T3" fmla="*/ 0 h 1"/>
                  <a:gd name="T4" fmla="*/ 2147483647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16" y="0"/>
                    </a:lnTo>
                    <a:lnTo>
                      <a:pt x="8" y="0"/>
                    </a:lnTo>
                    <a:lnTo>
                      <a:pt x="0" y="0"/>
                    </a:lnTo>
                  </a:path>
                </a:pathLst>
              </a:custGeom>
              <a:pattFill prst="pct25">
                <a:fgClr>
                  <a:srgbClr val="00CCCC"/>
                </a:fgClr>
                <a:bgClr>
                  <a:srgbClr val="CCFFCC"/>
                </a:bgClr>
              </a:pattFill>
              <a:ln w="12700" cap="rnd" cmpd="sng">
                <a:solidFill>
                  <a:srgbClr val="000000"/>
                </a:solidFill>
                <a:prstDash val="solid"/>
                <a:round/>
                <a:headEnd/>
                <a:tailEnd/>
              </a:ln>
            </p:spPr>
            <p:txBody>
              <a:bodyPr/>
              <a:lstStyle/>
              <a:p>
                <a:endParaRPr lang="da-DK" dirty="0"/>
              </a:p>
            </p:txBody>
          </p:sp>
          <p:sp>
            <p:nvSpPr>
              <p:cNvPr id="11417" name="Freeform 190" descr="25%"/>
              <p:cNvSpPr>
                <a:spLocks/>
              </p:cNvSpPr>
              <p:nvPr/>
            </p:nvSpPr>
            <p:spPr bwMode="auto">
              <a:xfrm>
                <a:off x="8440738" y="3930650"/>
                <a:ext cx="652462" cy="361950"/>
              </a:xfrm>
              <a:custGeom>
                <a:avLst/>
                <a:gdLst>
                  <a:gd name="T0" fmla="*/ 2147483647 w 411"/>
                  <a:gd name="T1" fmla="*/ 2147483647 h 228"/>
                  <a:gd name="T2" fmla="*/ 2147483647 w 411"/>
                  <a:gd name="T3" fmla="*/ 2147483647 h 228"/>
                  <a:gd name="T4" fmla="*/ 2147483647 w 411"/>
                  <a:gd name="T5" fmla="*/ 2147483647 h 228"/>
                  <a:gd name="T6" fmla="*/ 2147483647 w 411"/>
                  <a:gd name="T7" fmla="*/ 2147483647 h 228"/>
                  <a:gd name="T8" fmla="*/ 2147483647 w 411"/>
                  <a:gd name="T9" fmla="*/ 2147483647 h 228"/>
                  <a:gd name="T10" fmla="*/ 2147483647 w 411"/>
                  <a:gd name="T11" fmla="*/ 2147483647 h 228"/>
                  <a:gd name="T12" fmla="*/ 2147483647 w 411"/>
                  <a:gd name="T13" fmla="*/ 2147483647 h 228"/>
                  <a:gd name="T14" fmla="*/ 2147483647 w 411"/>
                  <a:gd name="T15" fmla="*/ 2147483647 h 228"/>
                  <a:gd name="T16" fmla="*/ 2147483647 w 411"/>
                  <a:gd name="T17" fmla="*/ 2147483647 h 228"/>
                  <a:gd name="T18" fmla="*/ 2147483647 w 411"/>
                  <a:gd name="T19" fmla="*/ 2147483647 h 228"/>
                  <a:gd name="T20" fmla="*/ 2147483647 w 411"/>
                  <a:gd name="T21" fmla="*/ 2147483647 h 228"/>
                  <a:gd name="T22" fmla="*/ 2147483647 w 411"/>
                  <a:gd name="T23" fmla="*/ 2147483647 h 228"/>
                  <a:gd name="T24" fmla="*/ 2147483647 w 411"/>
                  <a:gd name="T25" fmla="*/ 2147483647 h 228"/>
                  <a:gd name="T26" fmla="*/ 2147483647 w 411"/>
                  <a:gd name="T27" fmla="*/ 2147483647 h 228"/>
                  <a:gd name="T28" fmla="*/ 2147483647 w 411"/>
                  <a:gd name="T29" fmla="*/ 2147483647 h 228"/>
                  <a:gd name="T30" fmla="*/ 2147483647 w 411"/>
                  <a:gd name="T31" fmla="*/ 2147483647 h 228"/>
                  <a:gd name="T32" fmla="*/ 2147483647 w 411"/>
                  <a:gd name="T33" fmla="*/ 2147483647 h 228"/>
                  <a:gd name="T34" fmla="*/ 2147483647 w 411"/>
                  <a:gd name="T35" fmla="*/ 2147483647 h 228"/>
                  <a:gd name="T36" fmla="*/ 2147483647 w 411"/>
                  <a:gd name="T37" fmla="*/ 2147483647 h 228"/>
                  <a:gd name="T38" fmla="*/ 2147483647 w 411"/>
                  <a:gd name="T39" fmla="*/ 2147483647 h 228"/>
                  <a:gd name="T40" fmla="*/ 2147483647 w 411"/>
                  <a:gd name="T41" fmla="*/ 2147483647 h 228"/>
                  <a:gd name="T42" fmla="*/ 2147483647 w 411"/>
                  <a:gd name="T43" fmla="*/ 2147483647 h 228"/>
                  <a:gd name="T44" fmla="*/ 2147483647 w 411"/>
                  <a:gd name="T45" fmla="*/ 2147483647 h 228"/>
                  <a:gd name="T46" fmla="*/ 2147483647 w 411"/>
                  <a:gd name="T47" fmla="*/ 2147483647 h 228"/>
                  <a:gd name="T48" fmla="*/ 2147483647 w 411"/>
                  <a:gd name="T49" fmla="*/ 2147483647 h 228"/>
                  <a:gd name="T50" fmla="*/ 2147483647 w 411"/>
                  <a:gd name="T51" fmla="*/ 2147483647 h 228"/>
                  <a:gd name="T52" fmla="*/ 2147483647 w 411"/>
                  <a:gd name="T53" fmla="*/ 2147483647 h 228"/>
                  <a:gd name="T54" fmla="*/ 2147483647 w 411"/>
                  <a:gd name="T55" fmla="*/ 2147483647 h 228"/>
                  <a:gd name="T56" fmla="*/ 2147483647 w 411"/>
                  <a:gd name="T57" fmla="*/ 2147483647 h 228"/>
                  <a:gd name="T58" fmla="*/ 2147483647 w 411"/>
                  <a:gd name="T59" fmla="*/ 2147483647 h 228"/>
                  <a:gd name="T60" fmla="*/ 2147483647 w 411"/>
                  <a:gd name="T61" fmla="*/ 2147483647 h 228"/>
                  <a:gd name="T62" fmla="*/ 2147483647 w 411"/>
                  <a:gd name="T63" fmla="*/ 2147483647 h 228"/>
                  <a:gd name="T64" fmla="*/ 2147483647 w 411"/>
                  <a:gd name="T65" fmla="*/ 2147483647 h 228"/>
                  <a:gd name="T66" fmla="*/ 2147483647 w 411"/>
                  <a:gd name="T67" fmla="*/ 2147483647 h 228"/>
                  <a:gd name="T68" fmla="*/ 2147483647 w 411"/>
                  <a:gd name="T69" fmla="*/ 2147483647 h 228"/>
                  <a:gd name="T70" fmla="*/ 2147483647 w 411"/>
                  <a:gd name="T71" fmla="*/ 2147483647 h 228"/>
                  <a:gd name="T72" fmla="*/ 2147483647 w 411"/>
                  <a:gd name="T73" fmla="*/ 2147483647 h 228"/>
                  <a:gd name="T74" fmla="*/ 2147483647 w 411"/>
                  <a:gd name="T75" fmla="*/ 2147483647 h 228"/>
                  <a:gd name="T76" fmla="*/ 2147483647 w 411"/>
                  <a:gd name="T77" fmla="*/ 2147483647 h 228"/>
                  <a:gd name="T78" fmla="*/ 2147483647 w 411"/>
                  <a:gd name="T79" fmla="*/ 2147483647 h 228"/>
                  <a:gd name="T80" fmla="*/ 2147483647 w 411"/>
                  <a:gd name="T81" fmla="*/ 2147483647 h 228"/>
                  <a:gd name="T82" fmla="*/ 2147483647 w 411"/>
                  <a:gd name="T83" fmla="*/ 2147483647 h 228"/>
                  <a:gd name="T84" fmla="*/ 2147483647 w 411"/>
                  <a:gd name="T85" fmla="*/ 2147483647 h 228"/>
                  <a:gd name="T86" fmla="*/ 2147483647 w 411"/>
                  <a:gd name="T87" fmla="*/ 2147483647 h 228"/>
                  <a:gd name="T88" fmla="*/ 2147483647 w 411"/>
                  <a:gd name="T89" fmla="*/ 2147483647 h 228"/>
                  <a:gd name="T90" fmla="*/ 2147483647 w 411"/>
                  <a:gd name="T91" fmla="*/ 2147483647 h 228"/>
                  <a:gd name="T92" fmla="*/ 2147483647 w 411"/>
                  <a:gd name="T93" fmla="*/ 2147483647 h 228"/>
                  <a:gd name="T94" fmla="*/ 2147483647 w 411"/>
                  <a:gd name="T95" fmla="*/ 2147483647 h 228"/>
                  <a:gd name="T96" fmla="*/ 2147483647 w 411"/>
                  <a:gd name="T97" fmla="*/ 2147483647 h 228"/>
                  <a:gd name="T98" fmla="*/ 2147483647 w 411"/>
                  <a:gd name="T99" fmla="*/ 2147483647 h 228"/>
                  <a:gd name="T100" fmla="*/ 2147483647 w 411"/>
                  <a:gd name="T101" fmla="*/ 2147483647 h 228"/>
                  <a:gd name="T102" fmla="*/ 2147483647 w 411"/>
                  <a:gd name="T103" fmla="*/ 2147483647 h 228"/>
                  <a:gd name="T104" fmla="*/ 2147483647 w 411"/>
                  <a:gd name="T105" fmla="*/ 2147483647 h 228"/>
                  <a:gd name="T106" fmla="*/ 2147483647 w 411"/>
                  <a:gd name="T107" fmla="*/ 2147483647 h 228"/>
                  <a:gd name="T108" fmla="*/ 2147483647 w 411"/>
                  <a:gd name="T109" fmla="*/ 2147483647 h 228"/>
                  <a:gd name="T110" fmla="*/ 2147483647 w 411"/>
                  <a:gd name="T111" fmla="*/ 2147483647 h 228"/>
                  <a:gd name="T112" fmla="*/ 2147483647 w 411"/>
                  <a:gd name="T113" fmla="*/ 2147483647 h 228"/>
                  <a:gd name="T114" fmla="*/ 2147483647 w 411"/>
                  <a:gd name="T115" fmla="*/ 2147483647 h 228"/>
                  <a:gd name="T116" fmla="*/ 2147483647 w 411"/>
                  <a:gd name="T117" fmla="*/ 2147483647 h 228"/>
                  <a:gd name="T118" fmla="*/ 2147483647 w 411"/>
                  <a:gd name="T119" fmla="*/ 2147483647 h 2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1"/>
                  <a:gd name="T181" fmla="*/ 0 h 228"/>
                  <a:gd name="T182" fmla="*/ 411 w 411"/>
                  <a:gd name="T183" fmla="*/ 228 h 2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1" h="228">
                    <a:moveTo>
                      <a:pt x="148" y="169"/>
                    </a:moveTo>
                    <a:lnTo>
                      <a:pt x="147" y="168"/>
                    </a:lnTo>
                    <a:lnTo>
                      <a:pt x="142" y="167"/>
                    </a:lnTo>
                    <a:lnTo>
                      <a:pt x="141" y="167"/>
                    </a:lnTo>
                    <a:lnTo>
                      <a:pt x="136" y="167"/>
                    </a:lnTo>
                    <a:lnTo>
                      <a:pt x="131" y="169"/>
                    </a:lnTo>
                    <a:lnTo>
                      <a:pt x="121" y="178"/>
                    </a:lnTo>
                    <a:lnTo>
                      <a:pt x="119" y="179"/>
                    </a:lnTo>
                    <a:lnTo>
                      <a:pt x="113" y="177"/>
                    </a:lnTo>
                    <a:lnTo>
                      <a:pt x="105" y="174"/>
                    </a:lnTo>
                    <a:lnTo>
                      <a:pt x="102" y="178"/>
                    </a:lnTo>
                    <a:lnTo>
                      <a:pt x="99" y="178"/>
                    </a:lnTo>
                    <a:lnTo>
                      <a:pt x="90" y="179"/>
                    </a:lnTo>
                    <a:lnTo>
                      <a:pt x="83" y="185"/>
                    </a:lnTo>
                    <a:lnTo>
                      <a:pt x="80" y="193"/>
                    </a:lnTo>
                    <a:lnTo>
                      <a:pt x="77" y="193"/>
                    </a:lnTo>
                    <a:lnTo>
                      <a:pt x="71" y="193"/>
                    </a:lnTo>
                    <a:lnTo>
                      <a:pt x="65" y="191"/>
                    </a:lnTo>
                    <a:lnTo>
                      <a:pt x="61" y="187"/>
                    </a:lnTo>
                    <a:lnTo>
                      <a:pt x="59" y="187"/>
                    </a:lnTo>
                    <a:lnTo>
                      <a:pt x="56" y="188"/>
                    </a:lnTo>
                    <a:lnTo>
                      <a:pt x="50" y="189"/>
                    </a:lnTo>
                    <a:lnTo>
                      <a:pt x="50" y="187"/>
                    </a:lnTo>
                    <a:lnTo>
                      <a:pt x="50" y="186"/>
                    </a:lnTo>
                    <a:lnTo>
                      <a:pt x="49" y="185"/>
                    </a:lnTo>
                    <a:lnTo>
                      <a:pt x="50" y="184"/>
                    </a:lnTo>
                    <a:lnTo>
                      <a:pt x="50" y="182"/>
                    </a:lnTo>
                    <a:lnTo>
                      <a:pt x="51" y="182"/>
                    </a:lnTo>
                    <a:lnTo>
                      <a:pt x="51" y="181"/>
                    </a:lnTo>
                    <a:lnTo>
                      <a:pt x="50" y="180"/>
                    </a:lnTo>
                    <a:lnTo>
                      <a:pt x="49" y="179"/>
                    </a:lnTo>
                    <a:lnTo>
                      <a:pt x="47" y="179"/>
                    </a:lnTo>
                    <a:lnTo>
                      <a:pt x="47" y="178"/>
                    </a:lnTo>
                    <a:lnTo>
                      <a:pt x="47" y="177"/>
                    </a:lnTo>
                    <a:lnTo>
                      <a:pt x="47" y="176"/>
                    </a:lnTo>
                    <a:lnTo>
                      <a:pt x="46" y="175"/>
                    </a:lnTo>
                    <a:lnTo>
                      <a:pt x="45" y="175"/>
                    </a:lnTo>
                    <a:lnTo>
                      <a:pt x="44" y="175"/>
                    </a:lnTo>
                    <a:lnTo>
                      <a:pt x="43" y="176"/>
                    </a:lnTo>
                    <a:lnTo>
                      <a:pt x="42" y="177"/>
                    </a:lnTo>
                    <a:lnTo>
                      <a:pt x="42" y="178"/>
                    </a:lnTo>
                    <a:lnTo>
                      <a:pt x="42" y="179"/>
                    </a:lnTo>
                    <a:lnTo>
                      <a:pt x="41" y="179"/>
                    </a:lnTo>
                    <a:lnTo>
                      <a:pt x="41" y="180"/>
                    </a:lnTo>
                    <a:lnTo>
                      <a:pt x="41" y="181"/>
                    </a:lnTo>
                    <a:lnTo>
                      <a:pt x="39" y="181"/>
                    </a:lnTo>
                    <a:lnTo>
                      <a:pt x="37" y="181"/>
                    </a:lnTo>
                    <a:lnTo>
                      <a:pt x="37" y="182"/>
                    </a:lnTo>
                    <a:lnTo>
                      <a:pt x="37" y="183"/>
                    </a:lnTo>
                    <a:lnTo>
                      <a:pt x="36" y="184"/>
                    </a:lnTo>
                    <a:lnTo>
                      <a:pt x="37" y="185"/>
                    </a:lnTo>
                    <a:lnTo>
                      <a:pt x="37" y="186"/>
                    </a:lnTo>
                    <a:lnTo>
                      <a:pt x="36" y="186"/>
                    </a:lnTo>
                    <a:lnTo>
                      <a:pt x="35" y="186"/>
                    </a:lnTo>
                    <a:lnTo>
                      <a:pt x="34" y="187"/>
                    </a:lnTo>
                    <a:lnTo>
                      <a:pt x="33" y="187"/>
                    </a:lnTo>
                    <a:lnTo>
                      <a:pt x="32" y="187"/>
                    </a:lnTo>
                    <a:lnTo>
                      <a:pt x="31" y="187"/>
                    </a:lnTo>
                    <a:lnTo>
                      <a:pt x="30" y="187"/>
                    </a:lnTo>
                    <a:lnTo>
                      <a:pt x="30" y="188"/>
                    </a:lnTo>
                    <a:lnTo>
                      <a:pt x="30" y="187"/>
                    </a:lnTo>
                    <a:lnTo>
                      <a:pt x="29" y="187"/>
                    </a:lnTo>
                    <a:lnTo>
                      <a:pt x="27" y="187"/>
                    </a:lnTo>
                    <a:lnTo>
                      <a:pt x="27" y="186"/>
                    </a:lnTo>
                    <a:lnTo>
                      <a:pt x="27" y="185"/>
                    </a:lnTo>
                    <a:lnTo>
                      <a:pt x="26" y="184"/>
                    </a:lnTo>
                    <a:lnTo>
                      <a:pt x="25" y="182"/>
                    </a:lnTo>
                    <a:lnTo>
                      <a:pt x="24" y="183"/>
                    </a:lnTo>
                    <a:lnTo>
                      <a:pt x="24" y="182"/>
                    </a:lnTo>
                    <a:lnTo>
                      <a:pt x="23" y="181"/>
                    </a:lnTo>
                    <a:lnTo>
                      <a:pt x="22" y="181"/>
                    </a:lnTo>
                    <a:lnTo>
                      <a:pt x="21" y="181"/>
                    </a:lnTo>
                    <a:lnTo>
                      <a:pt x="20" y="181"/>
                    </a:lnTo>
                    <a:lnTo>
                      <a:pt x="19" y="181"/>
                    </a:lnTo>
                    <a:lnTo>
                      <a:pt x="18" y="180"/>
                    </a:lnTo>
                    <a:lnTo>
                      <a:pt x="18" y="179"/>
                    </a:lnTo>
                    <a:lnTo>
                      <a:pt x="18" y="178"/>
                    </a:lnTo>
                    <a:lnTo>
                      <a:pt x="18" y="177"/>
                    </a:lnTo>
                    <a:lnTo>
                      <a:pt x="18" y="176"/>
                    </a:lnTo>
                    <a:lnTo>
                      <a:pt x="18" y="175"/>
                    </a:lnTo>
                    <a:lnTo>
                      <a:pt x="18" y="174"/>
                    </a:lnTo>
                    <a:lnTo>
                      <a:pt x="18" y="173"/>
                    </a:lnTo>
                    <a:lnTo>
                      <a:pt x="17" y="172"/>
                    </a:lnTo>
                    <a:lnTo>
                      <a:pt x="17" y="173"/>
                    </a:lnTo>
                    <a:lnTo>
                      <a:pt x="16" y="173"/>
                    </a:lnTo>
                    <a:lnTo>
                      <a:pt x="15" y="172"/>
                    </a:lnTo>
                    <a:lnTo>
                      <a:pt x="14" y="172"/>
                    </a:lnTo>
                    <a:lnTo>
                      <a:pt x="13" y="171"/>
                    </a:lnTo>
                    <a:lnTo>
                      <a:pt x="12" y="171"/>
                    </a:lnTo>
                    <a:lnTo>
                      <a:pt x="11" y="171"/>
                    </a:lnTo>
                    <a:lnTo>
                      <a:pt x="10" y="170"/>
                    </a:lnTo>
                    <a:lnTo>
                      <a:pt x="9" y="170"/>
                    </a:lnTo>
                    <a:lnTo>
                      <a:pt x="9" y="169"/>
                    </a:lnTo>
                    <a:lnTo>
                      <a:pt x="8" y="169"/>
                    </a:lnTo>
                    <a:lnTo>
                      <a:pt x="7" y="169"/>
                    </a:lnTo>
                    <a:lnTo>
                      <a:pt x="6" y="169"/>
                    </a:lnTo>
                    <a:lnTo>
                      <a:pt x="5" y="169"/>
                    </a:lnTo>
                    <a:lnTo>
                      <a:pt x="4" y="169"/>
                    </a:lnTo>
                    <a:lnTo>
                      <a:pt x="3" y="169"/>
                    </a:lnTo>
                    <a:lnTo>
                      <a:pt x="4" y="168"/>
                    </a:lnTo>
                    <a:lnTo>
                      <a:pt x="4" y="167"/>
                    </a:lnTo>
                    <a:lnTo>
                      <a:pt x="6" y="167"/>
                    </a:lnTo>
                    <a:lnTo>
                      <a:pt x="6" y="166"/>
                    </a:lnTo>
                    <a:lnTo>
                      <a:pt x="6" y="165"/>
                    </a:lnTo>
                    <a:lnTo>
                      <a:pt x="5" y="164"/>
                    </a:lnTo>
                    <a:lnTo>
                      <a:pt x="6" y="163"/>
                    </a:lnTo>
                    <a:lnTo>
                      <a:pt x="5" y="163"/>
                    </a:lnTo>
                    <a:lnTo>
                      <a:pt x="5" y="161"/>
                    </a:lnTo>
                    <a:lnTo>
                      <a:pt x="4" y="161"/>
                    </a:lnTo>
                    <a:lnTo>
                      <a:pt x="3" y="160"/>
                    </a:lnTo>
                    <a:lnTo>
                      <a:pt x="2" y="159"/>
                    </a:lnTo>
                    <a:lnTo>
                      <a:pt x="1" y="159"/>
                    </a:lnTo>
                    <a:lnTo>
                      <a:pt x="2" y="158"/>
                    </a:lnTo>
                    <a:lnTo>
                      <a:pt x="2" y="157"/>
                    </a:lnTo>
                    <a:lnTo>
                      <a:pt x="3" y="156"/>
                    </a:lnTo>
                    <a:lnTo>
                      <a:pt x="2" y="155"/>
                    </a:lnTo>
                    <a:lnTo>
                      <a:pt x="1" y="155"/>
                    </a:lnTo>
                    <a:lnTo>
                      <a:pt x="2" y="153"/>
                    </a:lnTo>
                    <a:lnTo>
                      <a:pt x="0" y="151"/>
                    </a:lnTo>
                    <a:lnTo>
                      <a:pt x="1" y="148"/>
                    </a:lnTo>
                    <a:lnTo>
                      <a:pt x="3" y="147"/>
                    </a:lnTo>
                    <a:lnTo>
                      <a:pt x="4" y="145"/>
                    </a:lnTo>
                    <a:lnTo>
                      <a:pt x="6" y="143"/>
                    </a:lnTo>
                    <a:lnTo>
                      <a:pt x="7" y="143"/>
                    </a:lnTo>
                    <a:lnTo>
                      <a:pt x="7" y="142"/>
                    </a:lnTo>
                    <a:lnTo>
                      <a:pt x="8" y="140"/>
                    </a:lnTo>
                    <a:lnTo>
                      <a:pt x="6" y="140"/>
                    </a:lnTo>
                    <a:lnTo>
                      <a:pt x="6" y="139"/>
                    </a:lnTo>
                    <a:lnTo>
                      <a:pt x="6" y="137"/>
                    </a:lnTo>
                    <a:lnTo>
                      <a:pt x="6" y="136"/>
                    </a:lnTo>
                    <a:lnTo>
                      <a:pt x="7" y="136"/>
                    </a:lnTo>
                    <a:lnTo>
                      <a:pt x="7" y="135"/>
                    </a:lnTo>
                    <a:lnTo>
                      <a:pt x="5" y="135"/>
                    </a:lnTo>
                    <a:lnTo>
                      <a:pt x="5" y="134"/>
                    </a:lnTo>
                    <a:lnTo>
                      <a:pt x="4" y="134"/>
                    </a:lnTo>
                    <a:lnTo>
                      <a:pt x="3" y="133"/>
                    </a:lnTo>
                    <a:lnTo>
                      <a:pt x="2" y="132"/>
                    </a:lnTo>
                    <a:lnTo>
                      <a:pt x="12" y="128"/>
                    </a:lnTo>
                    <a:lnTo>
                      <a:pt x="13" y="125"/>
                    </a:lnTo>
                    <a:lnTo>
                      <a:pt x="15" y="123"/>
                    </a:lnTo>
                    <a:lnTo>
                      <a:pt x="17" y="124"/>
                    </a:lnTo>
                    <a:lnTo>
                      <a:pt x="17" y="128"/>
                    </a:lnTo>
                    <a:lnTo>
                      <a:pt x="19" y="128"/>
                    </a:lnTo>
                    <a:lnTo>
                      <a:pt x="25" y="128"/>
                    </a:lnTo>
                    <a:lnTo>
                      <a:pt x="26" y="134"/>
                    </a:lnTo>
                    <a:lnTo>
                      <a:pt x="30" y="134"/>
                    </a:lnTo>
                    <a:lnTo>
                      <a:pt x="32" y="138"/>
                    </a:lnTo>
                    <a:lnTo>
                      <a:pt x="30" y="140"/>
                    </a:lnTo>
                    <a:lnTo>
                      <a:pt x="32" y="143"/>
                    </a:lnTo>
                    <a:lnTo>
                      <a:pt x="36" y="141"/>
                    </a:lnTo>
                    <a:lnTo>
                      <a:pt x="40" y="142"/>
                    </a:lnTo>
                    <a:lnTo>
                      <a:pt x="38" y="148"/>
                    </a:lnTo>
                    <a:lnTo>
                      <a:pt x="35" y="151"/>
                    </a:lnTo>
                    <a:lnTo>
                      <a:pt x="38" y="151"/>
                    </a:lnTo>
                    <a:lnTo>
                      <a:pt x="45" y="148"/>
                    </a:lnTo>
                    <a:lnTo>
                      <a:pt x="53" y="138"/>
                    </a:lnTo>
                    <a:lnTo>
                      <a:pt x="50" y="133"/>
                    </a:lnTo>
                    <a:lnTo>
                      <a:pt x="51" y="127"/>
                    </a:lnTo>
                    <a:lnTo>
                      <a:pt x="53" y="126"/>
                    </a:lnTo>
                    <a:lnTo>
                      <a:pt x="53" y="129"/>
                    </a:lnTo>
                    <a:lnTo>
                      <a:pt x="58" y="131"/>
                    </a:lnTo>
                    <a:lnTo>
                      <a:pt x="59" y="128"/>
                    </a:lnTo>
                    <a:lnTo>
                      <a:pt x="64" y="128"/>
                    </a:lnTo>
                    <a:lnTo>
                      <a:pt x="68" y="131"/>
                    </a:lnTo>
                    <a:lnTo>
                      <a:pt x="68" y="133"/>
                    </a:lnTo>
                    <a:lnTo>
                      <a:pt x="74" y="130"/>
                    </a:lnTo>
                    <a:lnTo>
                      <a:pt x="76" y="132"/>
                    </a:lnTo>
                    <a:lnTo>
                      <a:pt x="74" y="134"/>
                    </a:lnTo>
                    <a:lnTo>
                      <a:pt x="75" y="134"/>
                    </a:lnTo>
                    <a:lnTo>
                      <a:pt x="77" y="134"/>
                    </a:lnTo>
                    <a:lnTo>
                      <a:pt x="79" y="139"/>
                    </a:lnTo>
                    <a:lnTo>
                      <a:pt x="79" y="140"/>
                    </a:lnTo>
                    <a:lnTo>
                      <a:pt x="85" y="140"/>
                    </a:lnTo>
                    <a:lnTo>
                      <a:pt x="88" y="138"/>
                    </a:lnTo>
                    <a:lnTo>
                      <a:pt x="91" y="137"/>
                    </a:lnTo>
                    <a:lnTo>
                      <a:pt x="92" y="138"/>
                    </a:lnTo>
                    <a:lnTo>
                      <a:pt x="91" y="140"/>
                    </a:lnTo>
                    <a:lnTo>
                      <a:pt x="94" y="140"/>
                    </a:lnTo>
                    <a:lnTo>
                      <a:pt x="97" y="136"/>
                    </a:lnTo>
                    <a:lnTo>
                      <a:pt x="101" y="136"/>
                    </a:lnTo>
                    <a:lnTo>
                      <a:pt x="101" y="134"/>
                    </a:lnTo>
                    <a:lnTo>
                      <a:pt x="102" y="133"/>
                    </a:lnTo>
                    <a:lnTo>
                      <a:pt x="103" y="131"/>
                    </a:lnTo>
                    <a:lnTo>
                      <a:pt x="111" y="129"/>
                    </a:lnTo>
                    <a:lnTo>
                      <a:pt x="112" y="127"/>
                    </a:lnTo>
                    <a:lnTo>
                      <a:pt x="113" y="124"/>
                    </a:lnTo>
                    <a:lnTo>
                      <a:pt x="116" y="125"/>
                    </a:lnTo>
                    <a:lnTo>
                      <a:pt x="121" y="124"/>
                    </a:lnTo>
                    <a:lnTo>
                      <a:pt x="125" y="125"/>
                    </a:lnTo>
                    <a:lnTo>
                      <a:pt x="127" y="123"/>
                    </a:lnTo>
                    <a:lnTo>
                      <a:pt x="133" y="122"/>
                    </a:lnTo>
                    <a:lnTo>
                      <a:pt x="137" y="122"/>
                    </a:lnTo>
                    <a:lnTo>
                      <a:pt x="144" y="124"/>
                    </a:lnTo>
                    <a:lnTo>
                      <a:pt x="145" y="121"/>
                    </a:lnTo>
                    <a:lnTo>
                      <a:pt x="143" y="116"/>
                    </a:lnTo>
                    <a:lnTo>
                      <a:pt x="148" y="112"/>
                    </a:lnTo>
                    <a:lnTo>
                      <a:pt x="147" y="116"/>
                    </a:lnTo>
                    <a:lnTo>
                      <a:pt x="148" y="117"/>
                    </a:lnTo>
                    <a:lnTo>
                      <a:pt x="152" y="116"/>
                    </a:lnTo>
                    <a:lnTo>
                      <a:pt x="154" y="116"/>
                    </a:lnTo>
                    <a:lnTo>
                      <a:pt x="158" y="116"/>
                    </a:lnTo>
                    <a:lnTo>
                      <a:pt x="159" y="119"/>
                    </a:lnTo>
                    <a:lnTo>
                      <a:pt x="161" y="122"/>
                    </a:lnTo>
                    <a:lnTo>
                      <a:pt x="164" y="122"/>
                    </a:lnTo>
                    <a:lnTo>
                      <a:pt x="165" y="122"/>
                    </a:lnTo>
                    <a:lnTo>
                      <a:pt x="166" y="122"/>
                    </a:lnTo>
                    <a:lnTo>
                      <a:pt x="167" y="120"/>
                    </a:lnTo>
                    <a:lnTo>
                      <a:pt x="171" y="120"/>
                    </a:lnTo>
                    <a:lnTo>
                      <a:pt x="174" y="120"/>
                    </a:lnTo>
                    <a:lnTo>
                      <a:pt x="174" y="122"/>
                    </a:lnTo>
                    <a:lnTo>
                      <a:pt x="178" y="126"/>
                    </a:lnTo>
                    <a:lnTo>
                      <a:pt x="176" y="128"/>
                    </a:lnTo>
                    <a:lnTo>
                      <a:pt x="177" y="131"/>
                    </a:lnTo>
                    <a:lnTo>
                      <a:pt x="179" y="132"/>
                    </a:lnTo>
                    <a:lnTo>
                      <a:pt x="186" y="135"/>
                    </a:lnTo>
                    <a:lnTo>
                      <a:pt x="189" y="136"/>
                    </a:lnTo>
                    <a:lnTo>
                      <a:pt x="191" y="134"/>
                    </a:lnTo>
                    <a:lnTo>
                      <a:pt x="191" y="127"/>
                    </a:lnTo>
                    <a:lnTo>
                      <a:pt x="193" y="122"/>
                    </a:lnTo>
                    <a:lnTo>
                      <a:pt x="191" y="116"/>
                    </a:lnTo>
                    <a:lnTo>
                      <a:pt x="188" y="114"/>
                    </a:lnTo>
                    <a:lnTo>
                      <a:pt x="186" y="116"/>
                    </a:lnTo>
                    <a:lnTo>
                      <a:pt x="183" y="116"/>
                    </a:lnTo>
                    <a:lnTo>
                      <a:pt x="182" y="114"/>
                    </a:lnTo>
                    <a:lnTo>
                      <a:pt x="184" y="112"/>
                    </a:lnTo>
                    <a:lnTo>
                      <a:pt x="183" y="110"/>
                    </a:lnTo>
                    <a:lnTo>
                      <a:pt x="187" y="103"/>
                    </a:lnTo>
                    <a:lnTo>
                      <a:pt x="183" y="94"/>
                    </a:lnTo>
                    <a:lnTo>
                      <a:pt x="181" y="93"/>
                    </a:lnTo>
                    <a:lnTo>
                      <a:pt x="180" y="90"/>
                    </a:lnTo>
                    <a:lnTo>
                      <a:pt x="180" y="89"/>
                    </a:lnTo>
                    <a:lnTo>
                      <a:pt x="177" y="86"/>
                    </a:lnTo>
                    <a:lnTo>
                      <a:pt x="175" y="84"/>
                    </a:lnTo>
                    <a:lnTo>
                      <a:pt x="175" y="80"/>
                    </a:lnTo>
                    <a:lnTo>
                      <a:pt x="175" y="79"/>
                    </a:lnTo>
                    <a:lnTo>
                      <a:pt x="177" y="80"/>
                    </a:lnTo>
                    <a:lnTo>
                      <a:pt x="179" y="76"/>
                    </a:lnTo>
                    <a:lnTo>
                      <a:pt x="181" y="74"/>
                    </a:lnTo>
                    <a:lnTo>
                      <a:pt x="184" y="73"/>
                    </a:lnTo>
                    <a:lnTo>
                      <a:pt x="187" y="71"/>
                    </a:lnTo>
                    <a:lnTo>
                      <a:pt x="190" y="68"/>
                    </a:lnTo>
                    <a:lnTo>
                      <a:pt x="197" y="65"/>
                    </a:lnTo>
                    <a:lnTo>
                      <a:pt x="200" y="65"/>
                    </a:lnTo>
                    <a:lnTo>
                      <a:pt x="204" y="63"/>
                    </a:lnTo>
                    <a:lnTo>
                      <a:pt x="208" y="58"/>
                    </a:lnTo>
                    <a:lnTo>
                      <a:pt x="210" y="53"/>
                    </a:lnTo>
                    <a:lnTo>
                      <a:pt x="212" y="46"/>
                    </a:lnTo>
                    <a:lnTo>
                      <a:pt x="210" y="42"/>
                    </a:lnTo>
                    <a:lnTo>
                      <a:pt x="210" y="40"/>
                    </a:lnTo>
                    <a:lnTo>
                      <a:pt x="214" y="40"/>
                    </a:lnTo>
                    <a:lnTo>
                      <a:pt x="214" y="38"/>
                    </a:lnTo>
                    <a:lnTo>
                      <a:pt x="218" y="41"/>
                    </a:lnTo>
                    <a:lnTo>
                      <a:pt x="220" y="40"/>
                    </a:lnTo>
                    <a:lnTo>
                      <a:pt x="225" y="44"/>
                    </a:lnTo>
                    <a:lnTo>
                      <a:pt x="228" y="39"/>
                    </a:lnTo>
                    <a:lnTo>
                      <a:pt x="230" y="40"/>
                    </a:lnTo>
                    <a:lnTo>
                      <a:pt x="231" y="38"/>
                    </a:lnTo>
                    <a:lnTo>
                      <a:pt x="232" y="29"/>
                    </a:lnTo>
                    <a:lnTo>
                      <a:pt x="229" y="27"/>
                    </a:lnTo>
                    <a:lnTo>
                      <a:pt x="232" y="23"/>
                    </a:lnTo>
                    <a:lnTo>
                      <a:pt x="233" y="23"/>
                    </a:lnTo>
                    <a:lnTo>
                      <a:pt x="236" y="26"/>
                    </a:lnTo>
                    <a:lnTo>
                      <a:pt x="237" y="27"/>
                    </a:lnTo>
                    <a:lnTo>
                      <a:pt x="238" y="28"/>
                    </a:lnTo>
                    <a:lnTo>
                      <a:pt x="240" y="28"/>
                    </a:lnTo>
                    <a:lnTo>
                      <a:pt x="241" y="29"/>
                    </a:lnTo>
                    <a:lnTo>
                      <a:pt x="241" y="30"/>
                    </a:lnTo>
                    <a:lnTo>
                      <a:pt x="242" y="30"/>
                    </a:lnTo>
                    <a:lnTo>
                      <a:pt x="241" y="30"/>
                    </a:lnTo>
                    <a:lnTo>
                      <a:pt x="242" y="31"/>
                    </a:lnTo>
                    <a:lnTo>
                      <a:pt x="243" y="31"/>
                    </a:lnTo>
                    <a:lnTo>
                      <a:pt x="243" y="33"/>
                    </a:lnTo>
                    <a:lnTo>
                      <a:pt x="242" y="33"/>
                    </a:lnTo>
                    <a:lnTo>
                      <a:pt x="241" y="34"/>
                    </a:lnTo>
                    <a:lnTo>
                      <a:pt x="242" y="35"/>
                    </a:lnTo>
                    <a:lnTo>
                      <a:pt x="243" y="35"/>
                    </a:lnTo>
                    <a:lnTo>
                      <a:pt x="243" y="36"/>
                    </a:lnTo>
                    <a:lnTo>
                      <a:pt x="243" y="37"/>
                    </a:lnTo>
                    <a:lnTo>
                      <a:pt x="243" y="38"/>
                    </a:lnTo>
                    <a:lnTo>
                      <a:pt x="244" y="38"/>
                    </a:lnTo>
                    <a:lnTo>
                      <a:pt x="245" y="38"/>
                    </a:lnTo>
                    <a:lnTo>
                      <a:pt x="246" y="38"/>
                    </a:lnTo>
                    <a:lnTo>
                      <a:pt x="247" y="38"/>
                    </a:lnTo>
                    <a:lnTo>
                      <a:pt x="248" y="38"/>
                    </a:lnTo>
                    <a:lnTo>
                      <a:pt x="249" y="38"/>
                    </a:lnTo>
                    <a:lnTo>
                      <a:pt x="250" y="38"/>
                    </a:lnTo>
                    <a:lnTo>
                      <a:pt x="252" y="38"/>
                    </a:lnTo>
                    <a:lnTo>
                      <a:pt x="253" y="39"/>
                    </a:lnTo>
                    <a:lnTo>
                      <a:pt x="255" y="38"/>
                    </a:lnTo>
                    <a:lnTo>
                      <a:pt x="256" y="39"/>
                    </a:lnTo>
                    <a:lnTo>
                      <a:pt x="257" y="40"/>
                    </a:lnTo>
                    <a:lnTo>
                      <a:pt x="258" y="41"/>
                    </a:lnTo>
                    <a:lnTo>
                      <a:pt x="259" y="40"/>
                    </a:lnTo>
                    <a:lnTo>
                      <a:pt x="259" y="39"/>
                    </a:lnTo>
                    <a:lnTo>
                      <a:pt x="260" y="39"/>
                    </a:lnTo>
                    <a:lnTo>
                      <a:pt x="261" y="39"/>
                    </a:lnTo>
                    <a:lnTo>
                      <a:pt x="261" y="38"/>
                    </a:lnTo>
                    <a:lnTo>
                      <a:pt x="263" y="38"/>
                    </a:lnTo>
                    <a:lnTo>
                      <a:pt x="264" y="37"/>
                    </a:lnTo>
                    <a:lnTo>
                      <a:pt x="264" y="35"/>
                    </a:lnTo>
                    <a:lnTo>
                      <a:pt x="264" y="34"/>
                    </a:lnTo>
                    <a:lnTo>
                      <a:pt x="263" y="33"/>
                    </a:lnTo>
                    <a:lnTo>
                      <a:pt x="264" y="33"/>
                    </a:lnTo>
                    <a:lnTo>
                      <a:pt x="265" y="33"/>
                    </a:lnTo>
                    <a:lnTo>
                      <a:pt x="266" y="33"/>
                    </a:lnTo>
                    <a:lnTo>
                      <a:pt x="267" y="34"/>
                    </a:lnTo>
                    <a:lnTo>
                      <a:pt x="267" y="35"/>
                    </a:lnTo>
                    <a:lnTo>
                      <a:pt x="268" y="35"/>
                    </a:lnTo>
                    <a:lnTo>
                      <a:pt x="269" y="35"/>
                    </a:lnTo>
                    <a:lnTo>
                      <a:pt x="269" y="36"/>
                    </a:lnTo>
                    <a:lnTo>
                      <a:pt x="270" y="36"/>
                    </a:lnTo>
                    <a:lnTo>
                      <a:pt x="273" y="34"/>
                    </a:lnTo>
                    <a:lnTo>
                      <a:pt x="273" y="36"/>
                    </a:lnTo>
                    <a:lnTo>
                      <a:pt x="274" y="36"/>
                    </a:lnTo>
                    <a:lnTo>
                      <a:pt x="275" y="38"/>
                    </a:lnTo>
                    <a:lnTo>
                      <a:pt x="277" y="38"/>
                    </a:lnTo>
                    <a:lnTo>
                      <a:pt x="278" y="38"/>
                    </a:lnTo>
                    <a:lnTo>
                      <a:pt x="278" y="37"/>
                    </a:lnTo>
                    <a:lnTo>
                      <a:pt x="279" y="36"/>
                    </a:lnTo>
                    <a:lnTo>
                      <a:pt x="278" y="35"/>
                    </a:lnTo>
                    <a:lnTo>
                      <a:pt x="279" y="33"/>
                    </a:lnTo>
                    <a:lnTo>
                      <a:pt x="278" y="33"/>
                    </a:lnTo>
                    <a:lnTo>
                      <a:pt x="279" y="30"/>
                    </a:lnTo>
                    <a:lnTo>
                      <a:pt x="279" y="28"/>
                    </a:lnTo>
                    <a:lnTo>
                      <a:pt x="280" y="27"/>
                    </a:lnTo>
                    <a:lnTo>
                      <a:pt x="281" y="27"/>
                    </a:lnTo>
                    <a:lnTo>
                      <a:pt x="282" y="25"/>
                    </a:lnTo>
                    <a:lnTo>
                      <a:pt x="283" y="25"/>
                    </a:lnTo>
                    <a:lnTo>
                      <a:pt x="282" y="24"/>
                    </a:lnTo>
                    <a:lnTo>
                      <a:pt x="283" y="22"/>
                    </a:lnTo>
                    <a:lnTo>
                      <a:pt x="283" y="21"/>
                    </a:lnTo>
                    <a:lnTo>
                      <a:pt x="284" y="21"/>
                    </a:lnTo>
                    <a:lnTo>
                      <a:pt x="285" y="21"/>
                    </a:lnTo>
                    <a:lnTo>
                      <a:pt x="286" y="21"/>
                    </a:lnTo>
                    <a:lnTo>
                      <a:pt x="287" y="21"/>
                    </a:lnTo>
                    <a:lnTo>
                      <a:pt x="288" y="21"/>
                    </a:lnTo>
                    <a:lnTo>
                      <a:pt x="291" y="22"/>
                    </a:lnTo>
                    <a:lnTo>
                      <a:pt x="291" y="21"/>
                    </a:lnTo>
                    <a:lnTo>
                      <a:pt x="290" y="20"/>
                    </a:lnTo>
                    <a:lnTo>
                      <a:pt x="291" y="19"/>
                    </a:lnTo>
                    <a:lnTo>
                      <a:pt x="291" y="18"/>
                    </a:lnTo>
                    <a:lnTo>
                      <a:pt x="291" y="17"/>
                    </a:lnTo>
                    <a:lnTo>
                      <a:pt x="291" y="15"/>
                    </a:lnTo>
                    <a:lnTo>
                      <a:pt x="291" y="13"/>
                    </a:lnTo>
                    <a:lnTo>
                      <a:pt x="291" y="10"/>
                    </a:lnTo>
                    <a:lnTo>
                      <a:pt x="291" y="8"/>
                    </a:lnTo>
                    <a:lnTo>
                      <a:pt x="291" y="7"/>
                    </a:lnTo>
                    <a:lnTo>
                      <a:pt x="291" y="4"/>
                    </a:lnTo>
                    <a:lnTo>
                      <a:pt x="291" y="3"/>
                    </a:lnTo>
                    <a:lnTo>
                      <a:pt x="292" y="2"/>
                    </a:lnTo>
                    <a:lnTo>
                      <a:pt x="291" y="1"/>
                    </a:lnTo>
                    <a:lnTo>
                      <a:pt x="291" y="0"/>
                    </a:lnTo>
                    <a:lnTo>
                      <a:pt x="292" y="1"/>
                    </a:lnTo>
                    <a:lnTo>
                      <a:pt x="293" y="0"/>
                    </a:lnTo>
                    <a:lnTo>
                      <a:pt x="294" y="1"/>
                    </a:lnTo>
                    <a:lnTo>
                      <a:pt x="296" y="0"/>
                    </a:lnTo>
                    <a:lnTo>
                      <a:pt x="296" y="2"/>
                    </a:lnTo>
                    <a:lnTo>
                      <a:pt x="297" y="2"/>
                    </a:lnTo>
                    <a:lnTo>
                      <a:pt x="299" y="2"/>
                    </a:lnTo>
                    <a:lnTo>
                      <a:pt x="300" y="2"/>
                    </a:lnTo>
                    <a:lnTo>
                      <a:pt x="300" y="3"/>
                    </a:lnTo>
                    <a:lnTo>
                      <a:pt x="301" y="3"/>
                    </a:lnTo>
                    <a:lnTo>
                      <a:pt x="300" y="3"/>
                    </a:lnTo>
                    <a:lnTo>
                      <a:pt x="301" y="4"/>
                    </a:lnTo>
                    <a:lnTo>
                      <a:pt x="300" y="6"/>
                    </a:lnTo>
                    <a:lnTo>
                      <a:pt x="301" y="6"/>
                    </a:lnTo>
                    <a:lnTo>
                      <a:pt x="302" y="6"/>
                    </a:lnTo>
                    <a:lnTo>
                      <a:pt x="303" y="5"/>
                    </a:lnTo>
                    <a:lnTo>
                      <a:pt x="304" y="4"/>
                    </a:lnTo>
                    <a:lnTo>
                      <a:pt x="305" y="4"/>
                    </a:lnTo>
                    <a:lnTo>
                      <a:pt x="306" y="5"/>
                    </a:lnTo>
                    <a:lnTo>
                      <a:pt x="306" y="4"/>
                    </a:lnTo>
                    <a:lnTo>
                      <a:pt x="307" y="3"/>
                    </a:lnTo>
                    <a:lnTo>
                      <a:pt x="307" y="2"/>
                    </a:lnTo>
                    <a:lnTo>
                      <a:pt x="308" y="3"/>
                    </a:lnTo>
                    <a:lnTo>
                      <a:pt x="309" y="3"/>
                    </a:lnTo>
                    <a:lnTo>
                      <a:pt x="311" y="3"/>
                    </a:lnTo>
                    <a:lnTo>
                      <a:pt x="313" y="3"/>
                    </a:lnTo>
                    <a:lnTo>
                      <a:pt x="315" y="5"/>
                    </a:lnTo>
                    <a:lnTo>
                      <a:pt x="316" y="5"/>
                    </a:lnTo>
                    <a:lnTo>
                      <a:pt x="317" y="5"/>
                    </a:lnTo>
                    <a:lnTo>
                      <a:pt x="319" y="6"/>
                    </a:lnTo>
                    <a:lnTo>
                      <a:pt x="319" y="8"/>
                    </a:lnTo>
                    <a:lnTo>
                      <a:pt x="323" y="9"/>
                    </a:lnTo>
                    <a:lnTo>
                      <a:pt x="325" y="9"/>
                    </a:lnTo>
                    <a:lnTo>
                      <a:pt x="326" y="10"/>
                    </a:lnTo>
                    <a:lnTo>
                      <a:pt x="327" y="10"/>
                    </a:lnTo>
                    <a:lnTo>
                      <a:pt x="329" y="13"/>
                    </a:lnTo>
                    <a:lnTo>
                      <a:pt x="330" y="12"/>
                    </a:lnTo>
                    <a:lnTo>
                      <a:pt x="333" y="13"/>
                    </a:lnTo>
                    <a:lnTo>
                      <a:pt x="333" y="11"/>
                    </a:lnTo>
                    <a:lnTo>
                      <a:pt x="336" y="11"/>
                    </a:lnTo>
                    <a:lnTo>
                      <a:pt x="337" y="10"/>
                    </a:lnTo>
                    <a:lnTo>
                      <a:pt x="338" y="11"/>
                    </a:lnTo>
                    <a:lnTo>
                      <a:pt x="337" y="12"/>
                    </a:lnTo>
                    <a:lnTo>
                      <a:pt x="338" y="13"/>
                    </a:lnTo>
                    <a:lnTo>
                      <a:pt x="338" y="12"/>
                    </a:lnTo>
                    <a:lnTo>
                      <a:pt x="339" y="13"/>
                    </a:lnTo>
                    <a:lnTo>
                      <a:pt x="340" y="14"/>
                    </a:lnTo>
                    <a:lnTo>
                      <a:pt x="339" y="13"/>
                    </a:lnTo>
                    <a:lnTo>
                      <a:pt x="339" y="14"/>
                    </a:lnTo>
                    <a:lnTo>
                      <a:pt x="341" y="14"/>
                    </a:lnTo>
                    <a:lnTo>
                      <a:pt x="341" y="15"/>
                    </a:lnTo>
                    <a:lnTo>
                      <a:pt x="342" y="15"/>
                    </a:lnTo>
                    <a:lnTo>
                      <a:pt x="343" y="15"/>
                    </a:lnTo>
                    <a:lnTo>
                      <a:pt x="343" y="16"/>
                    </a:lnTo>
                    <a:lnTo>
                      <a:pt x="344" y="17"/>
                    </a:lnTo>
                    <a:lnTo>
                      <a:pt x="345" y="18"/>
                    </a:lnTo>
                    <a:lnTo>
                      <a:pt x="349" y="21"/>
                    </a:lnTo>
                    <a:lnTo>
                      <a:pt x="350" y="21"/>
                    </a:lnTo>
                    <a:lnTo>
                      <a:pt x="351" y="21"/>
                    </a:lnTo>
                    <a:lnTo>
                      <a:pt x="353" y="21"/>
                    </a:lnTo>
                    <a:lnTo>
                      <a:pt x="354" y="21"/>
                    </a:lnTo>
                    <a:lnTo>
                      <a:pt x="357" y="21"/>
                    </a:lnTo>
                    <a:lnTo>
                      <a:pt x="359" y="21"/>
                    </a:lnTo>
                    <a:lnTo>
                      <a:pt x="360" y="21"/>
                    </a:lnTo>
                    <a:lnTo>
                      <a:pt x="362" y="21"/>
                    </a:lnTo>
                    <a:lnTo>
                      <a:pt x="363" y="21"/>
                    </a:lnTo>
                    <a:lnTo>
                      <a:pt x="364" y="21"/>
                    </a:lnTo>
                    <a:lnTo>
                      <a:pt x="366" y="21"/>
                    </a:lnTo>
                    <a:lnTo>
                      <a:pt x="367" y="21"/>
                    </a:lnTo>
                    <a:lnTo>
                      <a:pt x="368" y="21"/>
                    </a:lnTo>
                    <a:lnTo>
                      <a:pt x="368" y="20"/>
                    </a:lnTo>
                    <a:lnTo>
                      <a:pt x="368" y="19"/>
                    </a:lnTo>
                    <a:lnTo>
                      <a:pt x="368" y="18"/>
                    </a:lnTo>
                    <a:lnTo>
                      <a:pt x="369" y="15"/>
                    </a:lnTo>
                    <a:lnTo>
                      <a:pt x="370" y="15"/>
                    </a:lnTo>
                    <a:lnTo>
                      <a:pt x="373" y="15"/>
                    </a:lnTo>
                    <a:lnTo>
                      <a:pt x="374" y="15"/>
                    </a:lnTo>
                    <a:lnTo>
                      <a:pt x="374" y="14"/>
                    </a:lnTo>
                    <a:lnTo>
                      <a:pt x="375" y="15"/>
                    </a:lnTo>
                    <a:lnTo>
                      <a:pt x="376" y="15"/>
                    </a:lnTo>
                    <a:lnTo>
                      <a:pt x="377" y="16"/>
                    </a:lnTo>
                    <a:lnTo>
                      <a:pt x="379" y="16"/>
                    </a:lnTo>
                    <a:lnTo>
                      <a:pt x="380" y="16"/>
                    </a:lnTo>
                    <a:lnTo>
                      <a:pt x="381" y="17"/>
                    </a:lnTo>
                    <a:lnTo>
                      <a:pt x="381" y="19"/>
                    </a:lnTo>
                    <a:lnTo>
                      <a:pt x="381" y="20"/>
                    </a:lnTo>
                    <a:lnTo>
                      <a:pt x="381" y="21"/>
                    </a:lnTo>
                    <a:lnTo>
                      <a:pt x="382" y="20"/>
                    </a:lnTo>
                    <a:lnTo>
                      <a:pt x="384" y="20"/>
                    </a:lnTo>
                    <a:lnTo>
                      <a:pt x="385" y="21"/>
                    </a:lnTo>
                    <a:lnTo>
                      <a:pt x="386" y="21"/>
                    </a:lnTo>
                    <a:lnTo>
                      <a:pt x="386" y="22"/>
                    </a:lnTo>
                    <a:lnTo>
                      <a:pt x="387" y="21"/>
                    </a:lnTo>
                    <a:lnTo>
                      <a:pt x="388" y="22"/>
                    </a:lnTo>
                    <a:lnTo>
                      <a:pt x="388" y="21"/>
                    </a:lnTo>
                    <a:lnTo>
                      <a:pt x="389" y="22"/>
                    </a:lnTo>
                    <a:lnTo>
                      <a:pt x="390" y="21"/>
                    </a:lnTo>
                    <a:lnTo>
                      <a:pt x="392" y="21"/>
                    </a:lnTo>
                    <a:lnTo>
                      <a:pt x="393" y="21"/>
                    </a:lnTo>
                    <a:lnTo>
                      <a:pt x="394" y="22"/>
                    </a:lnTo>
                    <a:lnTo>
                      <a:pt x="393" y="22"/>
                    </a:lnTo>
                    <a:lnTo>
                      <a:pt x="394" y="22"/>
                    </a:lnTo>
                    <a:lnTo>
                      <a:pt x="394" y="24"/>
                    </a:lnTo>
                    <a:lnTo>
                      <a:pt x="394" y="25"/>
                    </a:lnTo>
                    <a:lnTo>
                      <a:pt x="395" y="25"/>
                    </a:lnTo>
                    <a:lnTo>
                      <a:pt x="394" y="27"/>
                    </a:lnTo>
                    <a:lnTo>
                      <a:pt x="395" y="27"/>
                    </a:lnTo>
                    <a:lnTo>
                      <a:pt x="395" y="29"/>
                    </a:lnTo>
                    <a:lnTo>
                      <a:pt x="396" y="29"/>
                    </a:lnTo>
                    <a:lnTo>
                      <a:pt x="396" y="31"/>
                    </a:lnTo>
                    <a:lnTo>
                      <a:pt x="396" y="34"/>
                    </a:lnTo>
                    <a:lnTo>
                      <a:pt x="396" y="35"/>
                    </a:lnTo>
                    <a:lnTo>
                      <a:pt x="397" y="36"/>
                    </a:lnTo>
                    <a:lnTo>
                      <a:pt x="396" y="37"/>
                    </a:lnTo>
                    <a:lnTo>
                      <a:pt x="397" y="38"/>
                    </a:lnTo>
                    <a:lnTo>
                      <a:pt x="395" y="38"/>
                    </a:lnTo>
                    <a:lnTo>
                      <a:pt x="395" y="40"/>
                    </a:lnTo>
                    <a:lnTo>
                      <a:pt x="394" y="40"/>
                    </a:lnTo>
                    <a:lnTo>
                      <a:pt x="394" y="41"/>
                    </a:lnTo>
                    <a:lnTo>
                      <a:pt x="394" y="42"/>
                    </a:lnTo>
                    <a:lnTo>
                      <a:pt x="393" y="42"/>
                    </a:lnTo>
                    <a:lnTo>
                      <a:pt x="392" y="44"/>
                    </a:lnTo>
                    <a:lnTo>
                      <a:pt x="392" y="45"/>
                    </a:lnTo>
                    <a:lnTo>
                      <a:pt x="392" y="46"/>
                    </a:lnTo>
                    <a:lnTo>
                      <a:pt x="392" y="48"/>
                    </a:lnTo>
                    <a:lnTo>
                      <a:pt x="392" y="49"/>
                    </a:lnTo>
                    <a:lnTo>
                      <a:pt x="392" y="50"/>
                    </a:lnTo>
                    <a:lnTo>
                      <a:pt x="392" y="52"/>
                    </a:lnTo>
                    <a:lnTo>
                      <a:pt x="392" y="53"/>
                    </a:lnTo>
                    <a:lnTo>
                      <a:pt x="393" y="53"/>
                    </a:lnTo>
                    <a:lnTo>
                      <a:pt x="393" y="54"/>
                    </a:lnTo>
                    <a:lnTo>
                      <a:pt x="396" y="55"/>
                    </a:lnTo>
                    <a:lnTo>
                      <a:pt x="395" y="56"/>
                    </a:lnTo>
                    <a:lnTo>
                      <a:pt x="395" y="57"/>
                    </a:lnTo>
                    <a:lnTo>
                      <a:pt x="397" y="59"/>
                    </a:lnTo>
                    <a:lnTo>
                      <a:pt x="398" y="59"/>
                    </a:lnTo>
                    <a:lnTo>
                      <a:pt x="398" y="60"/>
                    </a:lnTo>
                    <a:lnTo>
                      <a:pt x="398" y="62"/>
                    </a:lnTo>
                    <a:lnTo>
                      <a:pt x="399" y="63"/>
                    </a:lnTo>
                    <a:lnTo>
                      <a:pt x="400" y="66"/>
                    </a:lnTo>
                    <a:lnTo>
                      <a:pt x="400" y="68"/>
                    </a:lnTo>
                    <a:lnTo>
                      <a:pt x="401" y="68"/>
                    </a:lnTo>
                    <a:lnTo>
                      <a:pt x="404" y="70"/>
                    </a:lnTo>
                    <a:lnTo>
                      <a:pt x="404" y="69"/>
                    </a:lnTo>
                    <a:lnTo>
                      <a:pt x="405" y="71"/>
                    </a:lnTo>
                    <a:lnTo>
                      <a:pt x="404" y="71"/>
                    </a:lnTo>
                    <a:lnTo>
                      <a:pt x="405" y="72"/>
                    </a:lnTo>
                    <a:lnTo>
                      <a:pt x="405" y="73"/>
                    </a:lnTo>
                    <a:lnTo>
                      <a:pt x="406" y="74"/>
                    </a:lnTo>
                    <a:lnTo>
                      <a:pt x="407" y="74"/>
                    </a:lnTo>
                    <a:lnTo>
                      <a:pt x="405" y="75"/>
                    </a:lnTo>
                    <a:lnTo>
                      <a:pt x="406" y="75"/>
                    </a:lnTo>
                    <a:lnTo>
                      <a:pt x="405" y="76"/>
                    </a:lnTo>
                    <a:lnTo>
                      <a:pt x="406" y="76"/>
                    </a:lnTo>
                    <a:lnTo>
                      <a:pt x="405" y="77"/>
                    </a:lnTo>
                    <a:lnTo>
                      <a:pt x="406" y="78"/>
                    </a:lnTo>
                    <a:lnTo>
                      <a:pt x="405" y="80"/>
                    </a:lnTo>
                    <a:lnTo>
                      <a:pt x="406" y="80"/>
                    </a:lnTo>
                    <a:lnTo>
                      <a:pt x="407" y="80"/>
                    </a:lnTo>
                    <a:lnTo>
                      <a:pt x="408" y="79"/>
                    </a:lnTo>
                    <a:lnTo>
                      <a:pt x="409" y="80"/>
                    </a:lnTo>
                    <a:lnTo>
                      <a:pt x="410" y="80"/>
                    </a:lnTo>
                    <a:lnTo>
                      <a:pt x="410" y="81"/>
                    </a:lnTo>
                    <a:lnTo>
                      <a:pt x="407" y="84"/>
                    </a:lnTo>
                    <a:lnTo>
                      <a:pt x="409" y="85"/>
                    </a:lnTo>
                    <a:lnTo>
                      <a:pt x="407" y="87"/>
                    </a:lnTo>
                    <a:lnTo>
                      <a:pt x="409" y="88"/>
                    </a:lnTo>
                    <a:lnTo>
                      <a:pt x="408" y="90"/>
                    </a:lnTo>
                    <a:lnTo>
                      <a:pt x="408" y="91"/>
                    </a:lnTo>
                    <a:lnTo>
                      <a:pt x="407" y="92"/>
                    </a:lnTo>
                    <a:lnTo>
                      <a:pt x="405" y="93"/>
                    </a:lnTo>
                    <a:lnTo>
                      <a:pt x="404" y="93"/>
                    </a:lnTo>
                    <a:lnTo>
                      <a:pt x="404" y="94"/>
                    </a:lnTo>
                    <a:lnTo>
                      <a:pt x="405" y="96"/>
                    </a:lnTo>
                    <a:lnTo>
                      <a:pt x="405" y="97"/>
                    </a:lnTo>
                    <a:lnTo>
                      <a:pt x="406" y="97"/>
                    </a:lnTo>
                    <a:lnTo>
                      <a:pt x="407" y="98"/>
                    </a:lnTo>
                    <a:lnTo>
                      <a:pt x="406" y="99"/>
                    </a:lnTo>
                    <a:lnTo>
                      <a:pt x="407" y="102"/>
                    </a:lnTo>
                    <a:lnTo>
                      <a:pt x="407" y="105"/>
                    </a:lnTo>
                    <a:lnTo>
                      <a:pt x="409" y="107"/>
                    </a:lnTo>
                    <a:lnTo>
                      <a:pt x="407" y="107"/>
                    </a:lnTo>
                    <a:lnTo>
                      <a:pt x="406" y="107"/>
                    </a:lnTo>
                    <a:lnTo>
                      <a:pt x="402" y="109"/>
                    </a:lnTo>
                    <a:lnTo>
                      <a:pt x="397" y="109"/>
                    </a:lnTo>
                    <a:lnTo>
                      <a:pt x="397" y="106"/>
                    </a:lnTo>
                    <a:lnTo>
                      <a:pt x="395" y="108"/>
                    </a:lnTo>
                    <a:lnTo>
                      <a:pt x="394" y="110"/>
                    </a:lnTo>
                    <a:lnTo>
                      <a:pt x="390" y="110"/>
                    </a:lnTo>
                    <a:lnTo>
                      <a:pt x="390" y="109"/>
                    </a:lnTo>
                    <a:lnTo>
                      <a:pt x="388" y="107"/>
                    </a:lnTo>
                    <a:lnTo>
                      <a:pt x="388" y="105"/>
                    </a:lnTo>
                    <a:lnTo>
                      <a:pt x="385" y="105"/>
                    </a:lnTo>
                    <a:lnTo>
                      <a:pt x="384" y="104"/>
                    </a:lnTo>
                    <a:lnTo>
                      <a:pt x="383" y="104"/>
                    </a:lnTo>
                    <a:lnTo>
                      <a:pt x="381" y="104"/>
                    </a:lnTo>
                    <a:lnTo>
                      <a:pt x="380" y="104"/>
                    </a:lnTo>
                    <a:lnTo>
                      <a:pt x="379" y="104"/>
                    </a:lnTo>
                    <a:lnTo>
                      <a:pt x="379" y="105"/>
                    </a:lnTo>
                    <a:lnTo>
                      <a:pt x="379" y="106"/>
                    </a:lnTo>
                    <a:lnTo>
                      <a:pt x="380" y="107"/>
                    </a:lnTo>
                    <a:lnTo>
                      <a:pt x="379" y="108"/>
                    </a:lnTo>
                    <a:lnTo>
                      <a:pt x="378" y="108"/>
                    </a:lnTo>
                    <a:lnTo>
                      <a:pt x="378" y="109"/>
                    </a:lnTo>
                    <a:lnTo>
                      <a:pt x="377" y="109"/>
                    </a:lnTo>
                    <a:lnTo>
                      <a:pt x="376" y="110"/>
                    </a:lnTo>
                    <a:lnTo>
                      <a:pt x="375" y="110"/>
                    </a:lnTo>
                    <a:lnTo>
                      <a:pt x="375" y="111"/>
                    </a:lnTo>
                    <a:lnTo>
                      <a:pt x="374" y="110"/>
                    </a:lnTo>
                    <a:lnTo>
                      <a:pt x="374" y="111"/>
                    </a:lnTo>
                    <a:lnTo>
                      <a:pt x="373" y="112"/>
                    </a:lnTo>
                    <a:lnTo>
                      <a:pt x="374" y="113"/>
                    </a:lnTo>
                    <a:lnTo>
                      <a:pt x="376" y="114"/>
                    </a:lnTo>
                    <a:lnTo>
                      <a:pt x="377" y="115"/>
                    </a:lnTo>
                    <a:lnTo>
                      <a:pt x="378" y="114"/>
                    </a:lnTo>
                    <a:lnTo>
                      <a:pt x="381" y="116"/>
                    </a:lnTo>
                    <a:lnTo>
                      <a:pt x="382" y="116"/>
                    </a:lnTo>
                    <a:lnTo>
                      <a:pt x="384" y="115"/>
                    </a:lnTo>
                    <a:lnTo>
                      <a:pt x="386" y="116"/>
                    </a:lnTo>
                    <a:lnTo>
                      <a:pt x="386" y="117"/>
                    </a:lnTo>
                    <a:lnTo>
                      <a:pt x="386" y="119"/>
                    </a:lnTo>
                    <a:lnTo>
                      <a:pt x="386" y="120"/>
                    </a:lnTo>
                    <a:lnTo>
                      <a:pt x="386" y="121"/>
                    </a:lnTo>
                    <a:lnTo>
                      <a:pt x="387" y="121"/>
                    </a:lnTo>
                    <a:lnTo>
                      <a:pt x="388" y="122"/>
                    </a:lnTo>
                    <a:lnTo>
                      <a:pt x="389" y="122"/>
                    </a:lnTo>
                    <a:lnTo>
                      <a:pt x="388" y="123"/>
                    </a:lnTo>
                    <a:lnTo>
                      <a:pt x="389" y="124"/>
                    </a:lnTo>
                    <a:lnTo>
                      <a:pt x="388" y="125"/>
                    </a:lnTo>
                    <a:lnTo>
                      <a:pt x="386" y="126"/>
                    </a:lnTo>
                    <a:lnTo>
                      <a:pt x="386" y="125"/>
                    </a:lnTo>
                    <a:lnTo>
                      <a:pt x="386" y="126"/>
                    </a:lnTo>
                    <a:lnTo>
                      <a:pt x="387" y="128"/>
                    </a:lnTo>
                    <a:lnTo>
                      <a:pt x="386" y="129"/>
                    </a:lnTo>
                    <a:lnTo>
                      <a:pt x="385" y="131"/>
                    </a:lnTo>
                    <a:lnTo>
                      <a:pt x="385" y="132"/>
                    </a:lnTo>
                    <a:lnTo>
                      <a:pt x="384" y="132"/>
                    </a:lnTo>
                    <a:lnTo>
                      <a:pt x="383" y="133"/>
                    </a:lnTo>
                    <a:lnTo>
                      <a:pt x="382" y="133"/>
                    </a:lnTo>
                    <a:lnTo>
                      <a:pt x="382" y="134"/>
                    </a:lnTo>
                    <a:lnTo>
                      <a:pt x="380" y="134"/>
                    </a:lnTo>
                    <a:lnTo>
                      <a:pt x="379" y="134"/>
                    </a:lnTo>
                    <a:lnTo>
                      <a:pt x="379" y="135"/>
                    </a:lnTo>
                    <a:lnTo>
                      <a:pt x="378" y="136"/>
                    </a:lnTo>
                    <a:lnTo>
                      <a:pt x="378" y="135"/>
                    </a:lnTo>
                    <a:lnTo>
                      <a:pt x="377" y="135"/>
                    </a:lnTo>
                    <a:lnTo>
                      <a:pt x="378" y="134"/>
                    </a:lnTo>
                    <a:lnTo>
                      <a:pt x="376" y="134"/>
                    </a:lnTo>
                    <a:lnTo>
                      <a:pt x="375" y="134"/>
                    </a:lnTo>
                    <a:lnTo>
                      <a:pt x="375" y="135"/>
                    </a:lnTo>
                    <a:lnTo>
                      <a:pt x="376" y="136"/>
                    </a:lnTo>
                    <a:lnTo>
                      <a:pt x="375" y="137"/>
                    </a:lnTo>
                    <a:lnTo>
                      <a:pt x="376" y="138"/>
                    </a:lnTo>
                    <a:lnTo>
                      <a:pt x="375" y="139"/>
                    </a:lnTo>
                    <a:lnTo>
                      <a:pt x="374" y="139"/>
                    </a:lnTo>
                    <a:lnTo>
                      <a:pt x="375" y="140"/>
                    </a:lnTo>
                    <a:lnTo>
                      <a:pt x="376" y="140"/>
                    </a:lnTo>
                    <a:lnTo>
                      <a:pt x="378" y="145"/>
                    </a:lnTo>
                    <a:lnTo>
                      <a:pt x="378" y="146"/>
                    </a:lnTo>
                    <a:lnTo>
                      <a:pt x="377" y="147"/>
                    </a:lnTo>
                    <a:lnTo>
                      <a:pt x="376" y="147"/>
                    </a:lnTo>
                    <a:lnTo>
                      <a:pt x="376" y="148"/>
                    </a:lnTo>
                    <a:lnTo>
                      <a:pt x="375" y="147"/>
                    </a:lnTo>
                    <a:lnTo>
                      <a:pt x="375" y="148"/>
                    </a:lnTo>
                    <a:lnTo>
                      <a:pt x="375" y="151"/>
                    </a:lnTo>
                    <a:lnTo>
                      <a:pt x="374" y="151"/>
                    </a:lnTo>
                    <a:lnTo>
                      <a:pt x="374" y="152"/>
                    </a:lnTo>
                    <a:lnTo>
                      <a:pt x="375" y="153"/>
                    </a:lnTo>
                    <a:lnTo>
                      <a:pt x="376" y="153"/>
                    </a:lnTo>
                    <a:lnTo>
                      <a:pt x="377" y="155"/>
                    </a:lnTo>
                    <a:lnTo>
                      <a:pt x="376" y="156"/>
                    </a:lnTo>
                    <a:lnTo>
                      <a:pt x="377" y="157"/>
                    </a:lnTo>
                    <a:lnTo>
                      <a:pt x="380" y="156"/>
                    </a:lnTo>
                    <a:lnTo>
                      <a:pt x="380" y="157"/>
                    </a:lnTo>
                    <a:lnTo>
                      <a:pt x="381" y="158"/>
                    </a:lnTo>
                    <a:lnTo>
                      <a:pt x="380" y="158"/>
                    </a:lnTo>
                    <a:lnTo>
                      <a:pt x="380" y="159"/>
                    </a:lnTo>
                    <a:lnTo>
                      <a:pt x="379" y="160"/>
                    </a:lnTo>
                    <a:lnTo>
                      <a:pt x="378" y="160"/>
                    </a:lnTo>
                    <a:lnTo>
                      <a:pt x="378" y="161"/>
                    </a:lnTo>
                    <a:lnTo>
                      <a:pt x="378" y="162"/>
                    </a:lnTo>
                    <a:lnTo>
                      <a:pt x="378" y="163"/>
                    </a:lnTo>
                    <a:lnTo>
                      <a:pt x="379" y="163"/>
                    </a:lnTo>
                    <a:lnTo>
                      <a:pt x="380" y="163"/>
                    </a:lnTo>
                    <a:lnTo>
                      <a:pt x="380" y="164"/>
                    </a:lnTo>
                    <a:lnTo>
                      <a:pt x="377" y="166"/>
                    </a:lnTo>
                    <a:lnTo>
                      <a:pt x="376" y="166"/>
                    </a:lnTo>
                    <a:lnTo>
                      <a:pt x="376" y="167"/>
                    </a:lnTo>
                    <a:lnTo>
                      <a:pt x="377" y="167"/>
                    </a:lnTo>
                    <a:lnTo>
                      <a:pt x="378" y="166"/>
                    </a:lnTo>
                    <a:lnTo>
                      <a:pt x="380" y="168"/>
                    </a:lnTo>
                    <a:lnTo>
                      <a:pt x="380" y="169"/>
                    </a:lnTo>
                    <a:lnTo>
                      <a:pt x="379" y="169"/>
                    </a:lnTo>
                    <a:lnTo>
                      <a:pt x="377" y="169"/>
                    </a:lnTo>
                    <a:lnTo>
                      <a:pt x="376" y="169"/>
                    </a:lnTo>
                    <a:lnTo>
                      <a:pt x="375" y="169"/>
                    </a:lnTo>
                    <a:lnTo>
                      <a:pt x="374" y="169"/>
                    </a:lnTo>
                    <a:lnTo>
                      <a:pt x="373" y="169"/>
                    </a:lnTo>
                    <a:lnTo>
                      <a:pt x="372" y="169"/>
                    </a:lnTo>
                    <a:lnTo>
                      <a:pt x="371" y="169"/>
                    </a:lnTo>
                    <a:lnTo>
                      <a:pt x="370" y="169"/>
                    </a:lnTo>
                    <a:lnTo>
                      <a:pt x="369" y="169"/>
                    </a:lnTo>
                    <a:lnTo>
                      <a:pt x="368" y="169"/>
                    </a:lnTo>
                    <a:lnTo>
                      <a:pt x="368" y="171"/>
                    </a:lnTo>
                    <a:lnTo>
                      <a:pt x="368" y="173"/>
                    </a:lnTo>
                    <a:lnTo>
                      <a:pt x="367" y="173"/>
                    </a:lnTo>
                    <a:lnTo>
                      <a:pt x="366" y="174"/>
                    </a:lnTo>
                    <a:lnTo>
                      <a:pt x="366" y="175"/>
                    </a:lnTo>
                    <a:lnTo>
                      <a:pt x="365" y="175"/>
                    </a:lnTo>
                    <a:lnTo>
                      <a:pt x="364" y="175"/>
                    </a:lnTo>
                    <a:lnTo>
                      <a:pt x="363" y="175"/>
                    </a:lnTo>
                    <a:lnTo>
                      <a:pt x="362" y="178"/>
                    </a:lnTo>
                    <a:lnTo>
                      <a:pt x="361" y="181"/>
                    </a:lnTo>
                    <a:lnTo>
                      <a:pt x="358" y="182"/>
                    </a:lnTo>
                    <a:lnTo>
                      <a:pt x="358" y="181"/>
                    </a:lnTo>
                    <a:lnTo>
                      <a:pt x="357" y="183"/>
                    </a:lnTo>
                    <a:lnTo>
                      <a:pt x="356" y="183"/>
                    </a:lnTo>
                    <a:lnTo>
                      <a:pt x="356" y="184"/>
                    </a:lnTo>
                    <a:lnTo>
                      <a:pt x="355" y="185"/>
                    </a:lnTo>
                    <a:lnTo>
                      <a:pt x="355" y="184"/>
                    </a:lnTo>
                    <a:lnTo>
                      <a:pt x="354" y="185"/>
                    </a:lnTo>
                    <a:lnTo>
                      <a:pt x="353" y="185"/>
                    </a:lnTo>
                    <a:lnTo>
                      <a:pt x="352" y="185"/>
                    </a:lnTo>
                    <a:lnTo>
                      <a:pt x="353" y="187"/>
                    </a:lnTo>
                    <a:lnTo>
                      <a:pt x="353" y="191"/>
                    </a:lnTo>
                    <a:lnTo>
                      <a:pt x="353" y="192"/>
                    </a:lnTo>
                    <a:lnTo>
                      <a:pt x="353" y="193"/>
                    </a:lnTo>
                    <a:lnTo>
                      <a:pt x="354" y="194"/>
                    </a:lnTo>
                    <a:lnTo>
                      <a:pt x="356" y="195"/>
                    </a:lnTo>
                    <a:lnTo>
                      <a:pt x="356" y="196"/>
                    </a:lnTo>
                    <a:lnTo>
                      <a:pt x="356" y="197"/>
                    </a:lnTo>
                    <a:lnTo>
                      <a:pt x="356" y="199"/>
                    </a:lnTo>
                    <a:lnTo>
                      <a:pt x="355" y="199"/>
                    </a:lnTo>
                    <a:lnTo>
                      <a:pt x="354" y="198"/>
                    </a:lnTo>
                    <a:lnTo>
                      <a:pt x="353" y="198"/>
                    </a:lnTo>
                    <a:lnTo>
                      <a:pt x="351" y="197"/>
                    </a:lnTo>
                    <a:lnTo>
                      <a:pt x="349" y="195"/>
                    </a:lnTo>
                    <a:lnTo>
                      <a:pt x="347" y="194"/>
                    </a:lnTo>
                    <a:lnTo>
                      <a:pt x="344" y="194"/>
                    </a:lnTo>
                    <a:lnTo>
                      <a:pt x="343" y="195"/>
                    </a:lnTo>
                    <a:lnTo>
                      <a:pt x="342" y="196"/>
                    </a:lnTo>
                    <a:lnTo>
                      <a:pt x="341" y="197"/>
                    </a:lnTo>
                    <a:lnTo>
                      <a:pt x="340" y="197"/>
                    </a:lnTo>
                    <a:lnTo>
                      <a:pt x="339" y="197"/>
                    </a:lnTo>
                    <a:lnTo>
                      <a:pt x="338" y="197"/>
                    </a:lnTo>
                    <a:lnTo>
                      <a:pt x="337" y="197"/>
                    </a:lnTo>
                    <a:lnTo>
                      <a:pt x="336" y="196"/>
                    </a:lnTo>
                    <a:lnTo>
                      <a:pt x="334" y="196"/>
                    </a:lnTo>
                    <a:lnTo>
                      <a:pt x="335" y="198"/>
                    </a:lnTo>
                    <a:lnTo>
                      <a:pt x="334" y="198"/>
                    </a:lnTo>
                    <a:lnTo>
                      <a:pt x="333" y="199"/>
                    </a:lnTo>
                    <a:lnTo>
                      <a:pt x="333" y="198"/>
                    </a:lnTo>
                    <a:lnTo>
                      <a:pt x="332" y="198"/>
                    </a:lnTo>
                    <a:lnTo>
                      <a:pt x="332" y="199"/>
                    </a:lnTo>
                    <a:lnTo>
                      <a:pt x="330" y="199"/>
                    </a:lnTo>
                    <a:lnTo>
                      <a:pt x="329" y="199"/>
                    </a:lnTo>
                    <a:lnTo>
                      <a:pt x="329" y="201"/>
                    </a:lnTo>
                    <a:lnTo>
                      <a:pt x="329" y="202"/>
                    </a:lnTo>
                    <a:lnTo>
                      <a:pt x="329" y="203"/>
                    </a:lnTo>
                    <a:lnTo>
                      <a:pt x="328" y="204"/>
                    </a:lnTo>
                    <a:lnTo>
                      <a:pt x="327" y="204"/>
                    </a:lnTo>
                    <a:lnTo>
                      <a:pt x="327" y="205"/>
                    </a:lnTo>
                    <a:lnTo>
                      <a:pt x="326" y="204"/>
                    </a:lnTo>
                    <a:lnTo>
                      <a:pt x="325" y="205"/>
                    </a:lnTo>
                    <a:lnTo>
                      <a:pt x="324" y="203"/>
                    </a:lnTo>
                    <a:lnTo>
                      <a:pt x="324" y="202"/>
                    </a:lnTo>
                    <a:lnTo>
                      <a:pt x="323" y="203"/>
                    </a:lnTo>
                    <a:lnTo>
                      <a:pt x="322" y="202"/>
                    </a:lnTo>
                    <a:lnTo>
                      <a:pt x="322" y="201"/>
                    </a:lnTo>
                    <a:lnTo>
                      <a:pt x="321" y="202"/>
                    </a:lnTo>
                    <a:lnTo>
                      <a:pt x="320" y="202"/>
                    </a:lnTo>
                    <a:lnTo>
                      <a:pt x="319" y="201"/>
                    </a:lnTo>
                    <a:lnTo>
                      <a:pt x="318" y="202"/>
                    </a:lnTo>
                    <a:lnTo>
                      <a:pt x="317" y="202"/>
                    </a:lnTo>
                    <a:lnTo>
                      <a:pt x="316" y="202"/>
                    </a:lnTo>
                    <a:lnTo>
                      <a:pt x="315" y="202"/>
                    </a:lnTo>
                    <a:lnTo>
                      <a:pt x="315" y="203"/>
                    </a:lnTo>
                    <a:lnTo>
                      <a:pt x="314" y="203"/>
                    </a:lnTo>
                    <a:lnTo>
                      <a:pt x="312" y="203"/>
                    </a:lnTo>
                    <a:lnTo>
                      <a:pt x="310" y="203"/>
                    </a:lnTo>
                    <a:lnTo>
                      <a:pt x="309" y="202"/>
                    </a:lnTo>
                    <a:lnTo>
                      <a:pt x="307" y="201"/>
                    </a:lnTo>
                    <a:lnTo>
                      <a:pt x="306" y="202"/>
                    </a:lnTo>
                    <a:lnTo>
                      <a:pt x="305" y="201"/>
                    </a:lnTo>
                    <a:lnTo>
                      <a:pt x="304" y="202"/>
                    </a:lnTo>
                    <a:lnTo>
                      <a:pt x="303" y="203"/>
                    </a:lnTo>
                    <a:lnTo>
                      <a:pt x="303" y="202"/>
                    </a:lnTo>
                    <a:lnTo>
                      <a:pt x="302" y="202"/>
                    </a:lnTo>
                    <a:lnTo>
                      <a:pt x="300" y="204"/>
                    </a:lnTo>
                    <a:lnTo>
                      <a:pt x="298" y="207"/>
                    </a:lnTo>
                    <a:lnTo>
                      <a:pt x="297" y="205"/>
                    </a:lnTo>
                    <a:lnTo>
                      <a:pt x="296" y="205"/>
                    </a:lnTo>
                    <a:lnTo>
                      <a:pt x="295" y="205"/>
                    </a:lnTo>
                    <a:lnTo>
                      <a:pt x="295" y="207"/>
                    </a:lnTo>
                    <a:lnTo>
                      <a:pt x="295" y="206"/>
                    </a:lnTo>
                    <a:lnTo>
                      <a:pt x="294" y="206"/>
                    </a:lnTo>
                    <a:lnTo>
                      <a:pt x="292" y="206"/>
                    </a:lnTo>
                    <a:lnTo>
                      <a:pt x="292" y="207"/>
                    </a:lnTo>
                    <a:lnTo>
                      <a:pt x="292" y="208"/>
                    </a:lnTo>
                    <a:lnTo>
                      <a:pt x="291" y="208"/>
                    </a:lnTo>
                    <a:lnTo>
                      <a:pt x="291" y="209"/>
                    </a:lnTo>
                    <a:lnTo>
                      <a:pt x="291" y="210"/>
                    </a:lnTo>
                    <a:lnTo>
                      <a:pt x="291" y="211"/>
                    </a:lnTo>
                    <a:lnTo>
                      <a:pt x="290" y="212"/>
                    </a:lnTo>
                    <a:lnTo>
                      <a:pt x="291" y="212"/>
                    </a:lnTo>
                    <a:lnTo>
                      <a:pt x="290" y="213"/>
                    </a:lnTo>
                    <a:lnTo>
                      <a:pt x="290" y="215"/>
                    </a:lnTo>
                    <a:lnTo>
                      <a:pt x="288" y="216"/>
                    </a:lnTo>
                    <a:lnTo>
                      <a:pt x="287" y="216"/>
                    </a:lnTo>
                    <a:lnTo>
                      <a:pt x="286" y="216"/>
                    </a:lnTo>
                    <a:lnTo>
                      <a:pt x="285" y="216"/>
                    </a:lnTo>
                    <a:lnTo>
                      <a:pt x="285" y="217"/>
                    </a:lnTo>
                    <a:lnTo>
                      <a:pt x="284" y="216"/>
                    </a:lnTo>
                    <a:lnTo>
                      <a:pt x="284" y="217"/>
                    </a:lnTo>
                    <a:lnTo>
                      <a:pt x="283" y="217"/>
                    </a:lnTo>
                    <a:lnTo>
                      <a:pt x="283" y="218"/>
                    </a:lnTo>
                    <a:lnTo>
                      <a:pt x="283" y="219"/>
                    </a:lnTo>
                    <a:lnTo>
                      <a:pt x="282" y="219"/>
                    </a:lnTo>
                    <a:lnTo>
                      <a:pt x="282" y="220"/>
                    </a:lnTo>
                    <a:lnTo>
                      <a:pt x="279" y="222"/>
                    </a:lnTo>
                    <a:lnTo>
                      <a:pt x="278" y="222"/>
                    </a:lnTo>
                    <a:lnTo>
                      <a:pt x="277" y="223"/>
                    </a:lnTo>
                    <a:lnTo>
                      <a:pt x="277" y="224"/>
                    </a:lnTo>
                    <a:lnTo>
                      <a:pt x="277" y="226"/>
                    </a:lnTo>
                    <a:lnTo>
                      <a:pt x="276" y="227"/>
                    </a:lnTo>
                    <a:lnTo>
                      <a:pt x="275" y="227"/>
                    </a:lnTo>
                    <a:lnTo>
                      <a:pt x="274" y="223"/>
                    </a:lnTo>
                    <a:lnTo>
                      <a:pt x="273" y="223"/>
                    </a:lnTo>
                    <a:lnTo>
                      <a:pt x="272" y="223"/>
                    </a:lnTo>
                    <a:lnTo>
                      <a:pt x="271" y="223"/>
                    </a:lnTo>
                    <a:lnTo>
                      <a:pt x="270" y="223"/>
                    </a:lnTo>
                    <a:lnTo>
                      <a:pt x="269" y="223"/>
                    </a:lnTo>
                    <a:lnTo>
                      <a:pt x="268" y="222"/>
                    </a:lnTo>
                    <a:lnTo>
                      <a:pt x="269" y="222"/>
                    </a:lnTo>
                    <a:lnTo>
                      <a:pt x="268" y="222"/>
                    </a:lnTo>
                    <a:lnTo>
                      <a:pt x="268" y="221"/>
                    </a:lnTo>
                    <a:lnTo>
                      <a:pt x="267" y="221"/>
                    </a:lnTo>
                    <a:lnTo>
                      <a:pt x="261" y="223"/>
                    </a:lnTo>
                    <a:lnTo>
                      <a:pt x="261" y="222"/>
                    </a:lnTo>
                    <a:lnTo>
                      <a:pt x="258" y="223"/>
                    </a:lnTo>
                    <a:lnTo>
                      <a:pt x="256" y="222"/>
                    </a:lnTo>
                    <a:lnTo>
                      <a:pt x="255" y="222"/>
                    </a:lnTo>
                    <a:lnTo>
                      <a:pt x="255" y="223"/>
                    </a:lnTo>
                    <a:lnTo>
                      <a:pt x="253" y="223"/>
                    </a:lnTo>
                    <a:lnTo>
                      <a:pt x="253" y="222"/>
                    </a:lnTo>
                    <a:lnTo>
                      <a:pt x="252" y="221"/>
                    </a:lnTo>
                    <a:lnTo>
                      <a:pt x="251" y="219"/>
                    </a:lnTo>
                    <a:lnTo>
                      <a:pt x="250" y="219"/>
                    </a:lnTo>
                    <a:lnTo>
                      <a:pt x="247" y="217"/>
                    </a:lnTo>
                    <a:lnTo>
                      <a:pt x="246" y="217"/>
                    </a:lnTo>
                    <a:lnTo>
                      <a:pt x="246" y="218"/>
                    </a:lnTo>
                    <a:lnTo>
                      <a:pt x="245" y="218"/>
                    </a:lnTo>
                    <a:lnTo>
                      <a:pt x="243" y="217"/>
                    </a:lnTo>
                    <a:lnTo>
                      <a:pt x="240" y="216"/>
                    </a:lnTo>
                    <a:lnTo>
                      <a:pt x="237" y="215"/>
                    </a:lnTo>
                    <a:lnTo>
                      <a:pt x="237" y="216"/>
                    </a:lnTo>
                    <a:lnTo>
                      <a:pt x="235" y="216"/>
                    </a:lnTo>
                    <a:lnTo>
                      <a:pt x="234" y="217"/>
                    </a:lnTo>
                    <a:lnTo>
                      <a:pt x="233" y="217"/>
                    </a:lnTo>
                    <a:lnTo>
                      <a:pt x="232" y="217"/>
                    </a:lnTo>
                    <a:lnTo>
                      <a:pt x="232" y="216"/>
                    </a:lnTo>
                    <a:lnTo>
                      <a:pt x="230" y="216"/>
                    </a:lnTo>
                    <a:lnTo>
                      <a:pt x="229" y="216"/>
                    </a:lnTo>
                    <a:lnTo>
                      <a:pt x="226" y="216"/>
                    </a:lnTo>
                    <a:lnTo>
                      <a:pt x="225" y="215"/>
                    </a:lnTo>
                    <a:lnTo>
                      <a:pt x="222" y="214"/>
                    </a:lnTo>
                    <a:lnTo>
                      <a:pt x="219" y="214"/>
                    </a:lnTo>
                    <a:lnTo>
                      <a:pt x="215" y="214"/>
                    </a:lnTo>
                    <a:lnTo>
                      <a:pt x="211" y="212"/>
                    </a:lnTo>
                    <a:lnTo>
                      <a:pt x="207" y="213"/>
                    </a:lnTo>
                    <a:lnTo>
                      <a:pt x="202" y="213"/>
                    </a:lnTo>
                    <a:lnTo>
                      <a:pt x="199" y="211"/>
                    </a:lnTo>
                    <a:lnTo>
                      <a:pt x="193" y="210"/>
                    </a:lnTo>
                    <a:lnTo>
                      <a:pt x="188" y="209"/>
                    </a:lnTo>
                    <a:lnTo>
                      <a:pt x="183" y="209"/>
                    </a:lnTo>
                    <a:lnTo>
                      <a:pt x="178" y="210"/>
                    </a:lnTo>
                    <a:lnTo>
                      <a:pt x="172" y="206"/>
                    </a:lnTo>
                    <a:lnTo>
                      <a:pt x="166" y="205"/>
                    </a:lnTo>
                    <a:lnTo>
                      <a:pt x="155" y="202"/>
                    </a:lnTo>
                    <a:lnTo>
                      <a:pt x="152" y="196"/>
                    </a:lnTo>
                    <a:lnTo>
                      <a:pt x="147" y="189"/>
                    </a:lnTo>
                    <a:lnTo>
                      <a:pt x="150" y="187"/>
                    </a:lnTo>
                    <a:lnTo>
                      <a:pt x="149" y="185"/>
                    </a:lnTo>
                    <a:lnTo>
                      <a:pt x="144" y="181"/>
                    </a:lnTo>
                    <a:lnTo>
                      <a:pt x="144" y="178"/>
                    </a:lnTo>
                    <a:lnTo>
                      <a:pt x="142" y="174"/>
                    </a:lnTo>
                    <a:lnTo>
                      <a:pt x="148" y="170"/>
                    </a:lnTo>
                    <a:lnTo>
                      <a:pt x="148" y="169"/>
                    </a:lnTo>
                  </a:path>
                </a:pathLst>
              </a:custGeom>
              <a:pattFill prst="pct25">
                <a:fgClr>
                  <a:srgbClr val="00CCCC"/>
                </a:fgClr>
                <a:bgClr>
                  <a:srgbClr val="CCFFCC"/>
                </a:bgClr>
              </a:pattFill>
              <a:ln w="9525" cap="rnd">
                <a:noFill/>
                <a:round/>
                <a:headEnd/>
                <a:tailEnd/>
              </a:ln>
            </p:spPr>
            <p:txBody>
              <a:bodyPr/>
              <a:lstStyle/>
              <a:p>
                <a:endParaRPr lang="da-DK" dirty="0"/>
              </a:p>
            </p:txBody>
          </p:sp>
          <p:sp>
            <p:nvSpPr>
              <p:cNvPr id="11418" name="Freeform 191" descr="25%"/>
              <p:cNvSpPr>
                <a:spLocks/>
              </p:cNvSpPr>
              <p:nvPr/>
            </p:nvSpPr>
            <p:spPr bwMode="auto">
              <a:xfrm>
                <a:off x="8666163" y="3930650"/>
                <a:ext cx="427037" cy="361950"/>
              </a:xfrm>
              <a:custGeom>
                <a:avLst/>
                <a:gdLst>
                  <a:gd name="T0" fmla="*/ 2147483647 w 269"/>
                  <a:gd name="T1" fmla="*/ 2147483647 h 228"/>
                  <a:gd name="T2" fmla="*/ 2147483647 w 269"/>
                  <a:gd name="T3" fmla="*/ 2147483647 h 228"/>
                  <a:gd name="T4" fmla="*/ 2147483647 w 269"/>
                  <a:gd name="T5" fmla="*/ 2147483647 h 228"/>
                  <a:gd name="T6" fmla="*/ 2147483647 w 269"/>
                  <a:gd name="T7" fmla="*/ 2147483647 h 228"/>
                  <a:gd name="T8" fmla="*/ 2147483647 w 269"/>
                  <a:gd name="T9" fmla="*/ 2147483647 h 228"/>
                  <a:gd name="T10" fmla="*/ 2147483647 w 269"/>
                  <a:gd name="T11" fmla="*/ 2147483647 h 228"/>
                  <a:gd name="T12" fmla="*/ 2147483647 w 269"/>
                  <a:gd name="T13" fmla="*/ 2147483647 h 228"/>
                  <a:gd name="T14" fmla="*/ 2147483647 w 269"/>
                  <a:gd name="T15" fmla="*/ 2147483647 h 228"/>
                  <a:gd name="T16" fmla="*/ 2147483647 w 269"/>
                  <a:gd name="T17" fmla="*/ 2147483647 h 228"/>
                  <a:gd name="T18" fmla="*/ 2147483647 w 269"/>
                  <a:gd name="T19" fmla="*/ 2147483647 h 228"/>
                  <a:gd name="T20" fmla="*/ 2147483647 w 269"/>
                  <a:gd name="T21" fmla="*/ 2147483647 h 228"/>
                  <a:gd name="T22" fmla="*/ 2147483647 w 269"/>
                  <a:gd name="T23" fmla="*/ 2147483647 h 228"/>
                  <a:gd name="T24" fmla="*/ 2147483647 w 269"/>
                  <a:gd name="T25" fmla="*/ 2147483647 h 228"/>
                  <a:gd name="T26" fmla="*/ 2147483647 w 269"/>
                  <a:gd name="T27" fmla="*/ 2147483647 h 228"/>
                  <a:gd name="T28" fmla="*/ 2147483647 w 269"/>
                  <a:gd name="T29" fmla="*/ 2147483647 h 228"/>
                  <a:gd name="T30" fmla="*/ 2147483647 w 269"/>
                  <a:gd name="T31" fmla="*/ 2147483647 h 228"/>
                  <a:gd name="T32" fmla="*/ 2147483647 w 269"/>
                  <a:gd name="T33" fmla="*/ 2147483647 h 228"/>
                  <a:gd name="T34" fmla="*/ 2147483647 w 269"/>
                  <a:gd name="T35" fmla="*/ 2147483647 h 228"/>
                  <a:gd name="T36" fmla="*/ 2147483647 w 269"/>
                  <a:gd name="T37" fmla="*/ 2147483647 h 228"/>
                  <a:gd name="T38" fmla="*/ 2147483647 w 269"/>
                  <a:gd name="T39" fmla="*/ 2147483647 h 228"/>
                  <a:gd name="T40" fmla="*/ 2147483647 w 269"/>
                  <a:gd name="T41" fmla="*/ 2147483647 h 228"/>
                  <a:gd name="T42" fmla="*/ 2147483647 w 269"/>
                  <a:gd name="T43" fmla="*/ 2147483647 h 228"/>
                  <a:gd name="T44" fmla="*/ 2147483647 w 269"/>
                  <a:gd name="T45" fmla="*/ 2147483647 h 228"/>
                  <a:gd name="T46" fmla="*/ 2147483647 w 269"/>
                  <a:gd name="T47" fmla="*/ 2147483647 h 228"/>
                  <a:gd name="T48" fmla="*/ 2147483647 w 269"/>
                  <a:gd name="T49" fmla="*/ 2147483647 h 228"/>
                  <a:gd name="T50" fmla="*/ 2147483647 w 269"/>
                  <a:gd name="T51" fmla="*/ 2147483647 h 228"/>
                  <a:gd name="T52" fmla="*/ 2147483647 w 269"/>
                  <a:gd name="T53" fmla="*/ 2147483647 h 228"/>
                  <a:gd name="T54" fmla="*/ 2147483647 w 269"/>
                  <a:gd name="T55" fmla="*/ 2147483647 h 228"/>
                  <a:gd name="T56" fmla="*/ 2147483647 w 269"/>
                  <a:gd name="T57" fmla="*/ 2147483647 h 228"/>
                  <a:gd name="T58" fmla="*/ 2147483647 w 269"/>
                  <a:gd name="T59" fmla="*/ 2147483647 h 228"/>
                  <a:gd name="T60" fmla="*/ 2147483647 w 269"/>
                  <a:gd name="T61" fmla="*/ 2147483647 h 228"/>
                  <a:gd name="T62" fmla="*/ 2147483647 w 269"/>
                  <a:gd name="T63" fmla="*/ 2147483647 h 228"/>
                  <a:gd name="T64" fmla="*/ 2147483647 w 269"/>
                  <a:gd name="T65" fmla="*/ 2147483647 h 228"/>
                  <a:gd name="T66" fmla="*/ 2147483647 w 269"/>
                  <a:gd name="T67" fmla="*/ 2147483647 h 228"/>
                  <a:gd name="T68" fmla="*/ 2147483647 w 269"/>
                  <a:gd name="T69" fmla="*/ 2147483647 h 228"/>
                  <a:gd name="T70" fmla="*/ 2147483647 w 269"/>
                  <a:gd name="T71" fmla="*/ 2147483647 h 228"/>
                  <a:gd name="T72" fmla="*/ 2147483647 w 269"/>
                  <a:gd name="T73" fmla="*/ 2147483647 h 228"/>
                  <a:gd name="T74" fmla="*/ 2147483647 w 269"/>
                  <a:gd name="T75" fmla="*/ 2147483647 h 228"/>
                  <a:gd name="T76" fmla="*/ 2147483647 w 269"/>
                  <a:gd name="T77" fmla="*/ 2147483647 h 228"/>
                  <a:gd name="T78" fmla="*/ 2147483647 w 269"/>
                  <a:gd name="T79" fmla="*/ 2147483647 h 228"/>
                  <a:gd name="T80" fmla="*/ 2147483647 w 269"/>
                  <a:gd name="T81" fmla="*/ 2147483647 h 228"/>
                  <a:gd name="T82" fmla="*/ 2147483647 w 269"/>
                  <a:gd name="T83" fmla="*/ 2147483647 h 228"/>
                  <a:gd name="T84" fmla="*/ 2147483647 w 269"/>
                  <a:gd name="T85" fmla="*/ 2147483647 h 228"/>
                  <a:gd name="T86" fmla="*/ 2147483647 w 269"/>
                  <a:gd name="T87" fmla="*/ 2147483647 h 228"/>
                  <a:gd name="T88" fmla="*/ 2147483647 w 269"/>
                  <a:gd name="T89" fmla="*/ 2147483647 h 228"/>
                  <a:gd name="T90" fmla="*/ 2147483647 w 269"/>
                  <a:gd name="T91" fmla="*/ 2147483647 h 228"/>
                  <a:gd name="T92" fmla="*/ 2147483647 w 269"/>
                  <a:gd name="T93" fmla="*/ 2147483647 h 228"/>
                  <a:gd name="T94" fmla="*/ 2147483647 w 269"/>
                  <a:gd name="T95" fmla="*/ 2147483647 h 228"/>
                  <a:gd name="T96" fmla="*/ 2147483647 w 269"/>
                  <a:gd name="T97" fmla="*/ 2147483647 h 228"/>
                  <a:gd name="T98" fmla="*/ 2147483647 w 269"/>
                  <a:gd name="T99" fmla="*/ 2147483647 h 228"/>
                  <a:gd name="T100" fmla="*/ 2147483647 w 269"/>
                  <a:gd name="T101" fmla="*/ 2147483647 h 228"/>
                  <a:gd name="T102" fmla="*/ 2147483647 w 269"/>
                  <a:gd name="T103" fmla="*/ 2147483647 h 228"/>
                  <a:gd name="T104" fmla="*/ 2147483647 w 269"/>
                  <a:gd name="T105" fmla="*/ 2147483647 h 228"/>
                  <a:gd name="T106" fmla="*/ 2147483647 w 269"/>
                  <a:gd name="T107" fmla="*/ 2147483647 h 228"/>
                  <a:gd name="T108" fmla="*/ 2147483647 w 269"/>
                  <a:gd name="T109" fmla="*/ 2147483647 h 228"/>
                  <a:gd name="T110" fmla="*/ 2147483647 w 269"/>
                  <a:gd name="T111" fmla="*/ 2147483647 h 228"/>
                  <a:gd name="T112" fmla="*/ 2147483647 w 269"/>
                  <a:gd name="T113" fmla="*/ 2147483647 h 228"/>
                  <a:gd name="T114" fmla="*/ 2147483647 w 269"/>
                  <a:gd name="T115" fmla="*/ 2147483647 h 228"/>
                  <a:gd name="T116" fmla="*/ 2147483647 w 269"/>
                  <a:gd name="T117" fmla="*/ 2147483647 h 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9"/>
                  <a:gd name="T178" fmla="*/ 0 h 228"/>
                  <a:gd name="T179" fmla="*/ 269 w 269"/>
                  <a:gd name="T180" fmla="*/ 228 h 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9" h="228">
                    <a:moveTo>
                      <a:pt x="119" y="38"/>
                    </a:moveTo>
                    <a:lnTo>
                      <a:pt x="121" y="38"/>
                    </a:lnTo>
                    <a:lnTo>
                      <a:pt x="122" y="37"/>
                    </a:lnTo>
                    <a:lnTo>
                      <a:pt x="122" y="35"/>
                    </a:lnTo>
                    <a:lnTo>
                      <a:pt x="122" y="34"/>
                    </a:lnTo>
                    <a:lnTo>
                      <a:pt x="121" y="33"/>
                    </a:lnTo>
                    <a:lnTo>
                      <a:pt x="122" y="33"/>
                    </a:lnTo>
                    <a:lnTo>
                      <a:pt x="123" y="33"/>
                    </a:lnTo>
                    <a:lnTo>
                      <a:pt x="124" y="33"/>
                    </a:lnTo>
                    <a:lnTo>
                      <a:pt x="125" y="34"/>
                    </a:lnTo>
                    <a:lnTo>
                      <a:pt x="125" y="35"/>
                    </a:lnTo>
                    <a:lnTo>
                      <a:pt x="126" y="35"/>
                    </a:lnTo>
                    <a:lnTo>
                      <a:pt x="127" y="35"/>
                    </a:lnTo>
                    <a:lnTo>
                      <a:pt x="127" y="36"/>
                    </a:lnTo>
                    <a:lnTo>
                      <a:pt x="128" y="36"/>
                    </a:lnTo>
                    <a:lnTo>
                      <a:pt x="131" y="34"/>
                    </a:lnTo>
                    <a:lnTo>
                      <a:pt x="131" y="36"/>
                    </a:lnTo>
                    <a:lnTo>
                      <a:pt x="132" y="36"/>
                    </a:lnTo>
                    <a:lnTo>
                      <a:pt x="133" y="38"/>
                    </a:lnTo>
                    <a:lnTo>
                      <a:pt x="135" y="38"/>
                    </a:lnTo>
                    <a:lnTo>
                      <a:pt x="136" y="38"/>
                    </a:lnTo>
                    <a:lnTo>
                      <a:pt x="136" y="37"/>
                    </a:lnTo>
                    <a:lnTo>
                      <a:pt x="137" y="36"/>
                    </a:lnTo>
                    <a:lnTo>
                      <a:pt x="136" y="35"/>
                    </a:lnTo>
                    <a:lnTo>
                      <a:pt x="137" y="33"/>
                    </a:lnTo>
                    <a:lnTo>
                      <a:pt x="136" y="33"/>
                    </a:lnTo>
                    <a:lnTo>
                      <a:pt x="137" y="30"/>
                    </a:lnTo>
                    <a:lnTo>
                      <a:pt x="137" y="28"/>
                    </a:lnTo>
                    <a:lnTo>
                      <a:pt x="138" y="27"/>
                    </a:lnTo>
                    <a:lnTo>
                      <a:pt x="139" y="27"/>
                    </a:lnTo>
                    <a:lnTo>
                      <a:pt x="140" y="25"/>
                    </a:lnTo>
                    <a:lnTo>
                      <a:pt x="141" y="25"/>
                    </a:lnTo>
                    <a:lnTo>
                      <a:pt x="140" y="24"/>
                    </a:lnTo>
                    <a:lnTo>
                      <a:pt x="141" y="22"/>
                    </a:lnTo>
                    <a:lnTo>
                      <a:pt x="141" y="21"/>
                    </a:lnTo>
                    <a:lnTo>
                      <a:pt x="142" y="21"/>
                    </a:lnTo>
                    <a:lnTo>
                      <a:pt x="143" y="21"/>
                    </a:lnTo>
                    <a:lnTo>
                      <a:pt x="144" y="21"/>
                    </a:lnTo>
                    <a:lnTo>
                      <a:pt x="145" y="21"/>
                    </a:lnTo>
                    <a:lnTo>
                      <a:pt x="146" y="21"/>
                    </a:lnTo>
                    <a:lnTo>
                      <a:pt x="149" y="22"/>
                    </a:lnTo>
                    <a:lnTo>
                      <a:pt x="149" y="21"/>
                    </a:lnTo>
                    <a:lnTo>
                      <a:pt x="148" y="20"/>
                    </a:lnTo>
                    <a:lnTo>
                      <a:pt x="149" y="19"/>
                    </a:lnTo>
                    <a:lnTo>
                      <a:pt x="149" y="18"/>
                    </a:lnTo>
                    <a:lnTo>
                      <a:pt x="149" y="17"/>
                    </a:lnTo>
                    <a:lnTo>
                      <a:pt x="149" y="15"/>
                    </a:lnTo>
                    <a:lnTo>
                      <a:pt x="149" y="13"/>
                    </a:lnTo>
                    <a:lnTo>
                      <a:pt x="149" y="10"/>
                    </a:lnTo>
                    <a:lnTo>
                      <a:pt x="149" y="8"/>
                    </a:lnTo>
                    <a:lnTo>
                      <a:pt x="149" y="7"/>
                    </a:lnTo>
                    <a:lnTo>
                      <a:pt x="149" y="4"/>
                    </a:lnTo>
                    <a:lnTo>
                      <a:pt x="149" y="3"/>
                    </a:lnTo>
                    <a:lnTo>
                      <a:pt x="150" y="2"/>
                    </a:lnTo>
                    <a:lnTo>
                      <a:pt x="149" y="1"/>
                    </a:lnTo>
                    <a:lnTo>
                      <a:pt x="149" y="0"/>
                    </a:lnTo>
                    <a:lnTo>
                      <a:pt x="150" y="1"/>
                    </a:lnTo>
                    <a:lnTo>
                      <a:pt x="151" y="0"/>
                    </a:lnTo>
                    <a:lnTo>
                      <a:pt x="152" y="1"/>
                    </a:lnTo>
                    <a:lnTo>
                      <a:pt x="154" y="0"/>
                    </a:lnTo>
                    <a:lnTo>
                      <a:pt x="154" y="2"/>
                    </a:lnTo>
                    <a:lnTo>
                      <a:pt x="155" y="2"/>
                    </a:lnTo>
                    <a:lnTo>
                      <a:pt x="157" y="2"/>
                    </a:lnTo>
                    <a:lnTo>
                      <a:pt x="158" y="2"/>
                    </a:lnTo>
                    <a:lnTo>
                      <a:pt x="158" y="3"/>
                    </a:lnTo>
                    <a:lnTo>
                      <a:pt x="159" y="3"/>
                    </a:lnTo>
                    <a:lnTo>
                      <a:pt x="158" y="3"/>
                    </a:lnTo>
                    <a:lnTo>
                      <a:pt x="159" y="4"/>
                    </a:lnTo>
                    <a:lnTo>
                      <a:pt x="158" y="6"/>
                    </a:lnTo>
                    <a:lnTo>
                      <a:pt x="159" y="6"/>
                    </a:lnTo>
                    <a:lnTo>
                      <a:pt x="160" y="6"/>
                    </a:lnTo>
                    <a:lnTo>
                      <a:pt x="161" y="5"/>
                    </a:lnTo>
                    <a:lnTo>
                      <a:pt x="162" y="4"/>
                    </a:lnTo>
                    <a:lnTo>
                      <a:pt x="163" y="4"/>
                    </a:lnTo>
                    <a:lnTo>
                      <a:pt x="164" y="5"/>
                    </a:lnTo>
                    <a:lnTo>
                      <a:pt x="164" y="4"/>
                    </a:lnTo>
                    <a:lnTo>
                      <a:pt x="165" y="3"/>
                    </a:lnTo>
                    <a:lnTo>
                      <a:pt x="165" y="2"/>
                    </a:lnTo>
                    <a:lnTo>
                      <a:pt x="166" y="3"/>
                    </a:lnTo>
                    <a:lnTo>
                      <a:pt x="167" y="3"/>
                    </a:lnTo>
                    <a:lnTo>
                      <a:pt x="169" y="3"/>
                    </a:lnTo>
                    <a:lnTo>
                      <a:pt x="171" y="3"/>
                    </a:lnTo>
                    <a:lnTo>
                      <a:pt x="173" y="5"/>
                    </a:lnTo>
                    <a:lnTo>
                      <a:pt x="174" y="5"/>
                    </a:lnTo>
                    <a:lnTo>
                      <a:pt x="175" y="5"/>
                    </a:lnTo>
                    <a:lnTo>
                      <a:pt x="177" y="6"/>
                    </a:lnTo>
                    <a:lnTo>
                      <a:pt x="177" y="8"/>
                    </a:lnTo>
                    <a:lnTo>
                      <a:pt x="181" y="9"/>
                    </a:lnTo>
                    <a:lnTo>
                      <a:pt x="183" y="9"/>
                    </a:lnTo>
                    <a:lnTo>
                      <a:pt x="184" y="10"/>
                    </a:lnTo>
                    <a:lnTo>
                      <a:pt x="185" y="10"/>
                    </a:lnTo>
                    <a:lnTo>
                      <a:pt x="187" y="13"/>
                    </a:lnTo>
                    <a:lnTo>
                      <a:pt x="188" y="12"/>
                    </a:lnTo>
                    <a:lnTo>
                      <a:pt x="191" y="13"/>
                    </a:lnTo>
                    <a:lnTo>
                      <a:pt x="191" y="11"/>
                    </a:lnTo>
                    <a:lnTo>
                      <a:pt x="194" y="11"/>
                    </a:lnTo>
                    <a:lnTo>
                      <a:pt x="195" y="10"/>
                    </a:lnTo>
                    <a:lnTo>
                      <a:pt x="196" y="11"/>
                    </a:lnTo>
                    <a:lnTo>
                      <a:pt x="195" y="12"/>
                    </a:lnTo>
                    <a:lnTo>
                      <a:pt x="196" y="13"/>
                    </a:lnTo>
                    <a:lnTo>
                      <a:pt x="196" y="12"/>
                    </a:lnTo>
                    <a:lnTo>
                      <a:pt x="197" y="13"/>
                    </a:lnTo>
                    <a:lnTo>
                      <a:pt x="198" y="14"/>
                    </a:lnTo>
                    <a:lnTo>
                      <a:pt x="197" y="13"/>
                    </a:lnTo>
                    <a:lnTo>
                      <a:pt x="197" y="14"/>
                    </a:lnTo>
                    <a:lnTo>
                      <a:pt x="199" y="14"/>
                    </a:lnTo>
                    <a:lnTo>
                      <a:pt x="199" y="15"/>
                    </a:lnTo>
                    <a:lnTo>
                      <a:pt x="200" y="15"/>
                    </a:lnTo>
                    <a:lnTo>
                      <a:pt x="201" y="15"/>
                    </a:lnTo>
                    <a:lnTo>
                      <a:pt x="201" y="16"/>
                    </a:lnTo>
                    <a:lnTo>
                      <a:pt x="202" y="17"/>
                    </a:lnTo>
                    <a:lnTo>
                      <a:pt x="203" y="18"/>
                    </a:lnTo>
                    <a:lnTo>
                      <a:pt x="207" y="21"/>
                    </a:lnTo>
                    <a:lnTo>
                      <a:pt x="208" y="21"/>
                    </a:lnTo>
                    <a:lnTo>
                      <a:pt x="209" y="21"/>
                    </a:lnTo>
                    <a:lnTo>
                      <a:pt x="211" y="21"/>
                    </a:lnTo>
                    <a:lnTo>
                      <a:pt x="212" y="21"/>
                    </a:lnTo>
                    <a:lnTo>
                      <a:pt x="215" y="21"/>
                    </a:lnTo>
                    <a:lnTo>
                      <a:pt x="217" y="21"/>
                    </a:lnTo>
                    <a:lnTo>
                      <a:pt x="218" y="21"/>
                    </a:lnTo>
                    <a:lnTo>
                      <a:pt x="220" y="21"/>
                    </a:lnTo>
                    <a:lnTo>
                      <a:pt x="221" y="21"/>
                    </a:lnTo>
                    <a:lnTo>
                      <a:pt x="222" y="21"/>
                    </a:lnTo>
                    <a:lnTo>
                      <a:pt x="224" y="21"/>
                    </a:lnTo>
                    <a:lnTo>
                      <a:pt x="225" y="21"/>
                    </a:lnTo>
                    <a:lnTo>
                      <a:pt x="226" y="21"/>
                    </a:lnTo>
                    <a:lnTo>
                      <a:pt x="226" y="20"/>
                    </a:lnTo>
                    <a:lnTo>
                      <a:pt x="226" y="19"/>
                    </a:lnTo>
                    <a:lnTo>
                      <a:pt x="226" y="18"/>
                    </a:lnTo>
                    <a:lnTo>
                      <a:pt x="227" y="15"/>
                    </a:lnTo>
                    <a:lnTo>
                      <a:pt x="228" y="15"/>
                    </a:lnTo>
                    <a:lnTo>
                      <a:pt x="231" y="15"/>
                    </a:lnTo>
                    <a:lnTo>
                      <a:pt x="232" y="15"/>
                    </a:lnTo>
                    <a:lnTo>
                      <a:pt x="232" y="14"/>
                    </a:lnTo>
                    <a:lnTo>
                      <a:pt x="233" y="15"/>
                    </a:lnTo>
                    <a:lnTo>
                      <a:pt x="234" y="15"/>
                    </a:lnTo>
                    <a:lnTo>
                      <a:pt x="235" y="16"/>
                    </a:lnTo>
                    <a:lnTo>
                      <a:pt x="237" y="16"/>
                    </a:lnTo>
                    <a:lnTo>
                      <a:pt x="238" y="16"/>
                    </a:lnTo>
                    <a:lnTo>
                      <a:pt x="239" y="17"/>
                    </a:lnTo>
                    <a:lnTo>
                      <a:pt x="239" y="19"/>
                    </a:lnTo>
                    <a:lnTo>
                      <a:pt x="239" y="20"/>
                    </a:lnTo>
                    <a:lnTo>
                      <a:pt x="239" y="21"/>
                    </a:lnTo>
                    <a:lnTo>
                      <a:pt x="240" y="20"/>
                    </a:lnTo>
                    <a:lnTo>
                      <a:pt x="242" y="20"/>
                    </a:lnTo>
                    <a:lnTo>
                      <a:pt x="243" y="21"/>
                    </a:lnTo>
                    <a:lnTo>
                      <a:pt x="244" y="21"/>
                    </a:lnTo>
                    <a:lnTo>
                      <a:pt x="244" y="22"/>
                    </a:lnTo>
                    <a:lnTo>
                      <a:pt x="245" y="21"/>
                    </a:lnTo>
                    <a:lnTo>
                      <a:pt x="246" y="22"/>
                    </a:lnTo>
                    <a:lnTo>
                      <a:pt x="246" y="21"/>
                    </a:lnTo>
                    <a:lnTo>
                      <a:pt x="247" y="22"/>
                    </a:lnTo>
                    <a:lnTo>
                      <a:pt x="248" y="21"/>
                    </a:lnTo>
                    <a:lnTo>
                      <a:pt x="250" y="21"/>
                    </a:lnTo>
                    <a:lnTo>
                      <a:pt x="251" y="21"/>
                    </a:lnTo>
                    <a:lnTo>
                      <a:pt x="252" y="22"/>
                    </a:lnTo>
                    <a:lnTo>
                      <a:pt x="251" y="22"/>
                    </a:lnTo>
                    <a:lnTo>
                      <a:pt x="252" y="22"/>
                    </a:lnTo>
                    <a:lnTo>
                      <a:pt x="252" y="24"/>
                    </a:lnTo>
                    <a:lnTo>
                      <a:pt x="252" y="25"/>
                    </a:lnTo>
                    <a:lnTo>
                      <a:pt x="253" y="25"/>
                    </a:lnTo>
                    <a:lnTo>
                      <a:pt x="252" y="27"/>
                    </a:lnTo>
                    <a:lnTo>
                      <a:pt x="253" y="27"/>
                    </a:lnTo>
                    <a:lnTo>
                      <a:pt x="253" y="29"/>
                    </a:lnTo>
                    <a:lnTo>
                      <a:pt x="254" y="29"/>
                    </a:lnTo>
                    <a:lnTo>
                      <a:pt x="254" y="31"/>
                    </a:lnTo>
                    <a:lnTo>
                      <a:pt x="254" y="34"/>
                    </a:lnTo>
                    <a:lnTo>
                      <a:pt x="254" y="35"/>
                    </a:lnTo>
                    <a:lnTo>
                      <a:pt x="255" y="36"/>
                    </a:lnTo>
                    <a:lnTo>
                      <a:pt x="254" y="37"/>
                    </a:lnTo>
                    <a:lnTo>
                      <a:pt x="255" y="38"/>
                    </a:lnTo>
                    <a:lnTo>
                      <a:pt x="253" y="38"/>
                    </a:lnTo>
                    <a:lnTo>
                      <a:pt x="253" y="40"/>
                    </a:lnTo>
                    <a:lnTo>
                      <a:pt x="252" y="40"/>
                    </a:lnTo>
                    <a:lnTo>
                      <a:pt x="252" y="41"/>
                    </a:lnTo>
                    <a:lnTo>
                      <a:pt x="252" y="42"/>
                    </a:lnTo>
                    <a:lnTo>
                      <a:pt x="251" y="42"/>
                    </a:lnTo>
                    <a:lnTo>
                      <a:pt x="250" y="44"/>
                    </a:lnTo>
                    <a:lnTo>
                      <a:pt x="250" y="45"/>
                    </a:lnTo>
                    <a:lnTo>
                      <a:pt x="250" y="46"/>
                    </a:lnTo>
                    <a:lnTo>
                      <a:pt x="250" y="48"/>
                    </a:lnTo>
                    <a:lnTo>
                      <a:pt x="250" y="49"/>
                    </a:lnTo>
                    <a:lnTo>
                      <a:pt x="250" y="50"/>
                    </a:lnTo>
                    <a:lnTo>
                      <a:pt x="250" y="52"/>
                    </a:lnTo>
                    <a:lnTo>
                      <a:pt x="250" y="53"/>
                    </a:lnTo>
                    <a:lnTo>
                      <a:pt x="251" y="53"/>
                    </a:lnTo>
                    <a:lnTo>
                      <a:pt x="251" y="54"/>
                    </a:lnTo>
                    <a:lnTo>
                      <a:pt x="254" y="55"/>
                    </a:lnTo>
                    <a:lnTo>
                      <a:pt x="253" y="56"/>
                    </a:lnTo>
                    <a:lnTo>
                      <a:pt x="253" y="57"/>
                    </a:lnTo>
                    <a:lnTo>
                      <a:pt x="255" y="59"/>
                    </a:lnTo>
                    <a:lnTo>
                      <a:pt x="256" y="59"/>
                    </a:lnTo>
                    <a:lnTo>
                      <a:pt x="256" y="60"/>
                    </a:lnTo>
                    <a:lnTo>
                      <a:pt x="256" y="62"/>
                    </a:lnTo>
                    <a:lnTo>
                      <a:pt x="257" y="63"/>
                    </a:lnTo>
                    <a:lnTo>
                      <a:pt x="258" y="66"/>
                    </a:lnTo>
                    <a:lnTo>
                      <a:pt x="258" y="68"/>
                    </a:lnTo>
                    <a:lnTo>
                      <a:pt x="259" y="68"/>
                    </a:lnTo>
                    <a:lnTo>
                      <a:pt x="262" y="70"/>
                    </a:lnTo>
                    <a:lnTo>
                      <a:pt x="262" y="69"/>
                    </a:lnTo>
                    <a:lnTo>
                      <a:pt x="263" y="71"/>
                    </a:lnTo>
                    <a:lnTo>
                      <a:pt x="262" y="71"/>
                    </a:lnTo>
                    <a:lnTo>
                      <a:pt x="263" y="72"/>
                    </a:lnTo>
                    <a:lnTo>
                      <a:pt x="263" y="73"/>
                    </a:lnTo>
                    <a:lnTo>
                      <a:pt x="264" y="74"/>
                    </a:lnTo>
                    <a:lnTo>
                      <a:pt x="265" y="74"/>
                    </a:lnTo>
                    <a:lnTo>
                      <a:pt x="263" y="75"/>
                    </a:lnTo>
                    <a:lnTo>
                      <a:pt x="264" y="75"/>
                    </a:lnTo>
                    <a:lnTo>
                      <a:pt x="263" y="76"/>
                    </a:lnTo>
                    <a:lnTo>
                      <a:pt x="264" y="76"/>
                    </a:lnTo>
                    <a:lnTo>
                      <a:pt x="263" y="77"/>
                    </a:lnTo>
                    <a:lnTo>
                      <a:pt x="264" y="78"/>
                    </a:lnTo>
                    <a:lnTo>
                      <a:pt x="263" y="80"/>
                    </a:lnTo>
                    <a:lnTo>
                      <a:pt x="264" y="80"/>
                    </a:lnTo>
                    <a:lnTo>
                      <a:pt x="265" y="80"/>
                    </a:lnTo>
                    <a:lnTo>
                      <a:pt x="266" y="79"/>
                    </a:lnTo>
                    <a:lnTo>
                      <a:pt x="267" y="80"/>
                    </a:lnTo>
                    <a:lnTo>
                      <a:pt x="268" y="80"/>
                    </a:lnTo>
                    <a:lnTo>
                      <a:pt x="268" y="81"/>
                    </a:lnTo>
                    <a:lnTo>
                      <a:pt x="265" y="84"/>
                    </a:lnTo>
                    <a:lnTo>
                      <a:pt x="267" y="85"/>
                    </a:lnTo>
                    <a:lnTo>
                      <a:pt x="265" y="87"/>
                    </a:lnTo>
                    <a:lnTo>
                      <a:pt x="267" y="88"/>
                    </a:lnTo>
                    <a:lnTo>
                      <a:pt x="266" y="90"/>
                    </a:lnTo>
                    <a:lnTo>
                      <a:pt x="266" y="91"/>
                    </a:lnTo>
                    <a:lnTo>
                      <a:pt x="265" y="92"/>
                    </a:lnTo>
                    <a:lnTo>
                      <a:pt x="263" y="93"/>
                    </a:lnTo>
                    <a:lnTo>
                      <a:pt x="262" y="93"/>
                    </a:lnTo>
                    <a:lnTo>
                      <a:pt x="262" y="94"/>
                    </a:lnTo>
                    <a:lnTo>
                      <a:pt x="263" y="96"/>
                    </a:lnTo>
                    <a:lnTo>
                      <a:pt x="263" y="97"/>
                    </a:lnTo>
                    <a:lnTo>
                      <a:pt x="264" y="97"/>
                    </a:lnTo>
                    <a:lnTo>
                      <a:pt x="265" y="98"/>
                    </a:lnTo>
                    <a:lnTo>
                      <a:pt x="264" y="99"/>
                    </a:lnTo>
                    <a:lnTo>
                      <a:pt x="265" y="102"/>
                    </a:lnTo>
                    <a:lnTo>
                      <a:pt x="265" y="105"/>
                    </a:lnTo>
                    <a:lnTo>
                      <a:pt x="267" y="107"/>
                    </a:lnTo>
                    <a:lnTo>
                      <a:pt x="265" y="107"/>
                    </a:lnTo>
                    <a:lnTo>
                      <a:pt x="264" y="107"/>
                    </a:lnTo>
                    <a:lnTo>
                      <a:pt x="260" y="109"/>
                    </a:lnTo>
                    <a:lnTo>
                      <a:pt x="255" y="109"/>
                    </a:lnTo>
                    <a:lnTo>
                      <a:pt x="255" y="106"/>
                    </a:lnTo>
                    <a:lnTo>
                      <a:pt x="253" y="108"/>
                    </a:lnTo>
                    <a:lnTo>
                      <a:pt x="252" y="110"/>
                    </a:lnTo>
                    <a:lnTo>
                      <a:pt x="248" y="110"/>
                    </a:lnTo>
                    <a:lnTo>
                      <a:pt x="248" y="109"/>
                    </a:lnTo>
                    <a:lnTo>
                      <a:pt x="246" y="107"/>
                    </a:lnTo>
                    <a:lnTo>
                      <a:pt x="246" y="105"/>
                    </a:lnTo>
                    <a:lnTo>
                      <a:pt x="243" y="105"/>
                    </a:lnTo>
                    <a:lnTo>
                      <a:pt x="242" y="104"/>
                    </a:lnTo>
                    <a:lnTo>
                      <a:pt x="241" y="104"/>
                    </a:lnTo>
                    <a:lnTo>
                      <a:pt x="239" y="104"/>
                    </a:lnTo>
                    <a:lnTo>
                      <a:pt x="238" y="104"/>
                    </a:lnTo>
                    <a:lnTo>
                      <a:pt x="237" y="104"/>
                    </a:lnTo>
                    <a:lnTo>
                      <a:pt x="237" y="105"/>
                    </a:lnTo>
                    <a:lnTo>
                      <a:pt x="237" y="106"/>
                    </a:lnTo>
                    <a:lnTo>
                      <a:pt x="238" y="107"/>
                    </a:lnTo>
                    <a:lnTo>
                      <a:pt x="237" y="108"/>
                    </a:lnTo>
                    <a:lnTo>
                      <a:pt x="236" y="108"/>
                    </a:lnTo>
                    <a:lnTo>
                      <a:pt x="236" y="109"/>
                    </a:lnTo>
                    <a:lnTo>
                      <a:pt x="235" y="109"/>
                    </a:lnTo>
                    <a:lnTo>
                      <a:pt x="234" y="110"/>
                    </a:lnTo>
                    <a:lnTo>
                      <a:pt x="233" y="110"/>
                    </a:lnTo>
                    <a:lnTo>
                      <a:pt x="233" y="111"/>
                    </a:lnTo>
                    <a:lnTo>
                      <a:pt x="232" y="110"/>
                    </a:lnTo>
                    <a:lnTo>
                      <a:pt x="232" y="111"/>
                    </a:lnTo>
                    <a:lnTo>
                      <a:pt x="231" y="112"/>
                    </a:lnTo>
                    <a:lnTo>
                      <a:pt x="232" y="113"/>
                    </a:lnTo>
                    <a:lnTo>
                      <a:pt x="234" y="114"/>
                    </a:lnTo>
                    <a:lnTo>
                      <a:pt x="235" y="115"/>
                    </a:lnTo>
                    <a:lnTo>
                      <a:pt x="236" y="114"/>
                    </a:lnTo>
                    <a:lnTo>
                      <a:pt x="239" y="116"/>
                    </a:lnTo>
                    <a:lnTo>
                      <a:pt x="240" y="116"/>
                    </a:lnTo>
                    <a:lnTo>
                      <a:pt x="242" y="115"/>
                    </a:lnTo>
                    <a:lnTo>
                      <a:pt x="244" y="116"/>
                    </a:lnTo>
                    <a:lnTo>
                      <a:pt x="244" y="117"/>
                    </a:lnTo>
                    <a:lnTo>
                      <a:pt x="244" y="119"/>
                    </a:lnTo>
                    <a:lnTo>
                      <a:pt x="244" y="120"/>
                    </a:lnTo>
                    <a:lnTo>
                      <a:pt x="244" y="121"/>
                    </a:lnTo>
                    <a:lnTo>
                      <a:pt x="245" y="121"/>
                    </a:lnTo>
                    <a:lnTo>
                      <a:pt x="246" y="122"/>
                    </a:lnTo>
                    <a:lnTo>
                      <a:pt x="247" y="122"/>
                    </a:lnTo>
                    <a:lnTo>
                      <a:pt x="246" y="123"/>
                    </a:lnTo>
                    <a:lnTo>
                      <a:pt x="247" y="124"/>
                    </a:lnTo>
                    <a:lnTo>
                      <a:pt x="246" y="125"/>
                    </a:lnTo>
                    <a:lnTo>
                      <a:pt x="244" y="126"/>
                    </a:lnTo>
                    <a:lnTo>
                      <a:pt x="244" y="125"/>
                    </a:lnTo>
                    <a:lnTo>
                      <a:pt x="244" y="126"/>
                    </a:lnTo>
                    <a:lnTo>
                      <a:pt x="245" y="128"/>
                    </a:lnTo>
                    <a:lnTo>
                      <a:pt x="244" y="129"/>
                    </a:lnTo>
                    <a:lnTo>
                      <a:pt x="243" y="131"/>
                    </a:lnTo>
                    <a:lnTo>
                      <a:pt x="243" y="132"/>
                    </a:lnTo>
                    <a:lnTo>
                      <a:pt x="242" y="132"/>
                    </a:lnTo>
                    <a:lnTo>
                      <a:pt x="241" y="133"/>
                    </a:lnTo>
                    <a:lnTo>
                      <a:pt x="240" y="133"/>
                    </a:lnTo>
                    <a:lnTo>
                      <a:pt x="240" y="134"/>
                    </a:lnTo>
                    <a:lnTo>
                      <a:pt x="238" y="134"/>
                    </a:lnTo>
                    <a:lnTo>
                      <a:pt x="237" y="134"/>
                    </a:lnTo>
                    <a:lnTo>
                      <a:pt x="237" y="135"/>
                    </a:lnTo>
                    <a:lnTo>
                      <a:pt x="236" y="136"/>
                    </a:lnTo>
                    <a:lnTo>
                      <a:pt x="236" y="135"/>
                    </a:lnTo>
                    <a:lnTo>
                      <a:pt x="235" y="135"/>
                    </a:lnTo>
                    <a:lnTo>
                      <a:pt x="236" y="134"/>
                    </a:lnTo>
                    <a:lnTo>
                      <a:pt x="234" y="134"/>
                    </a:lnTo>
                    <a:lnTo>
                      <a:pt x="233" y="134"/>
                    </a:lnTo>
                    <a:lnTo>
                      <a:pt x="233" y="135"/>
                    </a:lnTo>
                    <a:lnTo>
                      <a:pt x="234" y="136"/>
                    </a:lnTo>
                    <a:lnTo>
                      <a:pt x="233" y="137"/>
                    </a:lnTo>
                    <a:lnTo>
                      <a:pt x="234" y="138"/>
                    </a:lnTo>
                    <a:lnTo>
                      <a:pt x="233" y="139"/>
                    </a:lnTo>
                    <a:lnTo>
                      <a:pt x="232" y="139"/>
                    </a:lnTo>
                    <a:lnTo>
                      <a:pt x="233" y="140"/>
                    </a:lnTo>
                    <a:lnTo>
                      <a:pt x="234" y="140"/>
                    </a:lnTo>
                    <a:lnTo>
                      <a:pt x="236" y="145"/>
                    </a:lnTo>
                    <a:lnTo>
                      <a:pt x="236" y="146"/>
                    </a:lnTo>
                    <a:lnTo>
                      <a:pt x="235" y="147"/>
                    </a:lnTo>
                    <a:lnTo>
                      <a:pt x="234" y="147"/>
                    </a:lnTo>
                    <a:lnTo>
                      <a:pt x="234" y="148"/>
                    </a:lnTo>
                    <a:lnTo>
                      <a:pt x="233" y="147"/>
                    </a:lnTo>
                    <a:lnTo>
                      <a:pt x="233" y="148"/>
                    </a:lnTo>
                    <a:lnTo>
                      <a:pt x="233" y="151"/>
                    </a:lnTo>
                    <a:lnTo>
                      <a:pt x="232" y="151"/>
                    </a:lnTo>
                    <a:lnTo>
                      <a:pt x="232" y="152"/>
                    </a:lnTo>
                    <a:lnTo>
                      <a:pt x="233" y="153"/>
                    </a:lnTo>
                    <a:lnTo>
                      <a:pt x="234" y="153"/>
                    </a:lnTo>
                    <a:lnTo>
                      <a:pt x="235" y="155"/>
                    </a:lnTo>
                    <a:lnTo>
                      <a:pt x="234" y="156"/>
                    </a:lnTo>
                    <a:lnTo>
                      <a:pt x="235" y="157"/>
                    </a:lnTo>
                    <a:lnTo>
                      <a:pt x="238" y="156"/>
                    </a:lnTo>
                    <a:lnTo>
                      <a:pt x="238" y="157"/>
                    </a:lnTo>
                    <a:lnTo>
                      <a:pt x="239" y="158"/>
                    </a:lnTo>
                    <a:lnTo>
                      <a:pt x="238" y="158"/>
                    </a:lnTo>
                    <a:lnTo>
                      <a:pt x="238" y="159"/>
                    </a:lnTo>
                    <a:lnTo>
                      <a:pt x="237" y="160"/>
                    </a:lnTo>
                    <a:lnTo>
                      <a:pt x="236" y="160"/>
                    </a:lnTo>
                    <a:lnTo>
                      <a:pt x="236" y="161"/>
                    </a:lnTo>
                    <a:lnTo>
                      <a:pt x="236" y="162"/>
                    </a:lnTo>
                    <a:lnTo>
                      <a:pt x="236" y="163"/>
                    </a:lnTo>
                    <a:lnTo>
                      <a:pt x="237" y="163"/>
                    </a:lnTo>
                    <a:lnTo>
                      <a:pt x="238" y="163"/>
                    </a:lnTo>
                    <a:lnTo>
                      <a:pt x="238" y="164"/>
                    </a:lnTo>
                    <a:lnTo>
                      <a:pt x="235" y="166"/>
                    </a:lnTo>
                    <a:lnTo>
                      <a:pt x="234" y="166"/>
                    </a:lnTo>
                    <a:lnTo>
                      <a:pt x="234" y="167"/>
                    </a:lnTo>
                    <a:lnTo>
                      <a:pt x="235" y="167"/>
                    </a:lnTo>
                    <a:lnTo>
                      <a:pt x="236" y="166"/>
                    </a:lnTo>
                    <a:lnTo>
                      <a:pt x="238" y="168"/>
                    </a:lnTo>
                    <a:lnTo>
                      <a:pt x="238" y="169"/>
                    </a:lnTo>
                    <a:lnTo>
                      <a:pt x="237" y="169"/>
                    </a:lnTo>
                    <a:lnTo>
                      <a:pt x="235" y="169"/>
                    </a:lnTo>
                    <a:lnTo>
                      <a:pt x="234" y="169"/>
                    </a:lnTo>
                    <a:lnTo>
                      <a:pt x="233" y="169"/>
                    </a:lnTo>
                    <a:lnTo>
                      <a:pt x="232" y="169"/>
                    </a:lnTo>
                    <a:lnTo>
                      <a:pt x="231" y="169"/>
                    </a:lnTo>
                    <a:lnTo>
                      <a:pt x="230" y="169"/>
                    </a:lnTo>
                    <a:lnTo>
                      <a:pt x="229" y="169"/>
                    </a:lnTo>
                    <a:lnTo>
                      <a:pt x="228" y="169"/>
                    </a:lnTo>
                    <a:lnTo>
                      <a:pt x="227" y="169"/>
                    </a:lnTo>
                    <a:lnTo>
                      <a:pt x="226" y="169"/>
                    </a:lnTo>
                    <a:lnTo>
                      <a:pt x="226" y="171"/>
                    </a:lnTo>
                    <a:lnTo>
                      <a:pt x="226" y="173"/>
                    </a:lnTo>
                    <a:lnTo>
                      <a:pt x="225" y="173"/>
                    </a:lnTo>
                    <a:lnTo>
                      <a:pt x="224" y="174"/>
                    </a:lnTo>
                    <a:lnTo>
                      <a:pt x="224" y="175"/>
                    </a:lnTo>
                    <a:lnTo>
                      <a:pt x="223" y="175"/>
                    </a:lnTo>
                    <a:lnTo>
                      <a:pt x="222" y="175"/>
                    </a:lnTo>
                    <a:lnTo>
                      <a:pt x="221" y="175"/>
                    </a:lnTo>
                    <a:lnTo>
                      <a:pt x="220" y="178"/>
                    </a:lnTo>
                    <a:lnTo>
                      <a:pt x="219" y="181"/>
                    </a:lnTo>
                    <a:lnTo>
                      <a:pt x="216" y="182"/>
                    </a:lnTo>
                    <a:lnTo>
                      <a:pt x="216" y="181"/>
                    </a:lnTo>
                    <a:lnTo>
                      <a:pt x="215" y="183"/>
                    </a:lnTo>
                    <a:lnTo>
                      <a:pt x="214" y="183"/>
                    </a:lnTo>
                    <a:lnTo>
                      <a:pt x="214" y="184"/>
                    </a:lnTo>
                    <a:lnTo>
                      <a:pt x="213" y="185"/>
                    </a:lnTo>
                    <a:lnTo>
                      <a:pt x="213" y="184"/>
                    </a:lnTo>
                    <a:lnTo>
                      <a:pt x="212" y="185"/>
                    </a:lnTo>
                    <a:lnTo>
                      <a:pt x="211" y="185"/>
                    </a:lnTo>
                    <a:lnTo>
                      <a:pt x="210" y="185"/>
                    </a:lnTo>
                    <a:lnTo>
                      <a:pt x="211" y="187"/>
                    </a:lnTo>
                    <a:lnTo>
                      <a:pt x="211" y="191"/>
                    </a:lnTo>
                    <a:lnTo>
                      <a:pt x="211" y="192"/>
                    </a:lnTo>
                    <a:lnTo>
                      <a:pt x="211" y="193"/>
                    </a:lnTo>
                    <a:lnTo>
                      <a:pt x="212" y="194"/>
                    </a:lnTo>
                    <a:lnTo>
                      <a:pt x="214" y="195"/>
                    </a:lnTo>
                    <a:lnTo>
                      <a:pt x="214" y="196"/>
                    </a:lnTo>
                    <a:lnTo>
                      <a:pt x="214" y="197"/>
                    </a:lnTo>
                    <a:lnTo>
                      <a:pt x="214" y="199"/>
                    </a:lnTo>
                    <a:lnTo>
                      <a:pt x="213" y="199"/>
                    </a:lnTo>
                    <a:lnTo>
                      <a:pt x="212" y="198"/>
                    </a:lnTo>
                    <a:lnTo>
                      <a:pt x="211" y="198"/>
                    </a:lnTo>
                    <a:lnTo>
                      <a:pt x="209" y="197"/>
                    </a:lnTo>
                    <a:lnTo>
                      <a:pt x="207" y="195"/>
                    </a:lnTo>
                    <a:lnTo>
                      <a:pt x="205" y="194"/>
                    </a:lnTo>
                    <a:lnTo>
                      <a:pt x="202" y="194"/>
                    </a:lnTo>
                    <a:lnTo>
                      <a:pt x="201" y="195"/>
                    </a:lnTo>
                    <a:lnTo>
                      <a:pt x="200" y="196"/>
                    </a:lnTo>
                    <a:lnTo>
                      <a:pt x="199" y="197"/>
                    </a:lnTo>
                    <a:lnTo>
                      <a:pt x="198" y="197"/>
                    </a:lnTo>
                    <a:lnTo>
                      <a:pt x="197" y="197"/>
                    </a:lnTo>
                    <a:lnTo>
                      <a:pt x="196" y="197"/>
                    </a:lnTo>
                    <a:lnTo>
                      <a:pt x="195" y="197"/>
                    </a:lnTo>
                    <a:lnTo>
                      <a:pt x="194" y="196"/>
                    </a:lnTo>
                    <a:lnTo>
                      <a:pt x="192" y="196"/>
                    </a:lnTo>
                    <a:lnTo>
                      <a:pt x="193" y="198"/>
                    </a:lnTo>
                    <a:lnTo>
                      <a:pt x="192" y="198"/>
                    </a:lnTo>
                    <a:lnTo>
                      <a:pt x="191" y="199"/>
                    </a:lnTo>
                    <a:lnTo>
                      <a:pt x="191" y="198"/>
                    </a:lnTo>
                    <a:lnTo>
                      <a:pt x="190" y="198"/>
                    </a:lnTo>
                    <a:lnTo>
                      <a:pt x="190" y="199"/>
                    </a:lnTo>
                    <a:lnTo>
                      <a:pt x="188" y="199"/>
                    </a:lnTo>
                    <a:lnTo>
                      <a:pt x="187" y="199"/>
                    </a:lnTo>
                    <a:lnTo>
                      <a:pt x="187" y="201"/>
                    </a:lnTo>
                    <a:lnTo>
                      <a:pt x="187" y="202"/>
                    </a:lnTo>
                    <a:lnTo>
                      <a:pt x="187" y="203"/>
                    </a:lnTo>
                    <a:lnTo>
                      <a:pt x="186" y="204"/>
                    </a:lnTo>
                    <a:lnTo>
                      <a:pt x="185" y="204"/>
                    </a:lnTo>
                    <a:lnTo>
                      <a:pt x="185" y="205"/>
                    </a:lnTo>
                    <a:lnTo>
                      <a:pt x="184" y="204"/>
                    </a:lnTo>
                    <a:lnTo>
                      <a:pt x="183" y="205"/>
                    </a:lnTo>
                    <a:lnTo>
                      <a:pt x="182" y="203"/>
                    </a:lnTo>
                    <a:lnTo>
                      <a:pt x="182" y="202"/>
                    </a:lnTo>
                    <a:lnTo>
                      <a:pt x="181" y="203"/>
                    </a:lnTo>
                    <a:lnTo>
                      <a:pt x="180" y="202"/>
                    </a:lnTo>
                    <a:lnTo>
                      <a:pt x="180" y="201"/>
                    </a:lnTo>
                    <a:lnTo>
                      <a:pt x="179" y="202"/>
                    </a:lnTo>
                    <a:lnTo>
                      <a:pt x="178" y="202"/>
                    </a:lnTo>
                    <a:lnTo>
                      <a:pt x="177" y="201"/>
                    </a:lnTo>
                    <a:lnTo>
                      <a:pt x="176" y="202"/>
                    </a:lnTo>
                    <a:lnTo>
                      <a:pt x="175" y="202"/>
                    </a:lnTo>
                    <a:lnTo>
                      <a:pt x="174" y="202"/>
                    </a:lnTo>
                    <a:lnTo>
                      <a:pt x="173" y="202"/>
                    </a:lnTo>
                    <a:lnTo>
                      <a:pt x="173" y="203"/>
                    </a:lnTo>
                    <a:lnTo>
                      <a:pt x="172" y="203"/>
                    </a:lnTo>
                    <a:lnTo>
                      <a:pt x="170" y="203"/>
                    </a:lnTo>
                    <a:lnTo>
                      <a:pt x="168" y="203"/>
                    </a:lnTo>
                    <a:lnTo>
                      <a:pt x="167" y="202"/>
                    </a:lnTo>
                    <a:lnTo>
                      <a:pt x="165" y="201"/>
                    </a:lnTo>
                    <a:lnTo>
                      <a:pt x="164" y="202"/>
                    </a:lnTo>
                    <a:lnTo>
                      <a:pt x="163" y="201"/>
                    </a:lnTo>
                    <a:lnTo>
                      <a:pt x="162" y="202"/>
                    </a:lnTo>
                    <a:lnTo>
                      <a:pt x="161" y="203"/>
                    </a:lnTo>
                    <a:lnTo>
                      <a:pt x="161" y="202"/>
                    </a:lnTo>
                    <a:lnTo>
                      <a:pt x="160" y="202"/>
                    </a:lnTo>
                    <a:lnTo>
                      <a:pt x="158" y="204"/>
                    </a:lnTo>
                    <a:lnTo>
                      <a:pt x="156" y="207"/>
                    </a:lnTo>
                    <a:lnTo>
                      <a:pt x="155" y="205"/>
                    </a:lnTo>
                    <a:lnTo>
                      <a:pt x="154" y="205"/>
                    </a:lnTo>
                    <a:lnTo>
                      <a:pt x="153" y="205"/>
                    </a:lnTo>
                    <a:lnTo>
                      <a:pt x="153" y="207"/>
                    </a:lnTo>
                    <a:lnTo>
                      <a:pt x="153" y="206"/>
                    </a:lnTo>
                    <a:lnTo>
                      <a:pt x="152" y="206"/>
                    </a:lnTo>
                    <a:lnTo>
                      <a:pt x="150" y="206"/>
                    </a:lnTo>
                    <a:lnTo>
                      <a:pt x="150" y="207"/>
                    </a:lnTo>
                    <a:lnTo>
                      <a:pt x="150" y="208"/>
                    </a:lnTo>
                    <a:lnTo>
                      <a:pt x="149" y="208"/>
                    </a:lnTo>
                    <a:lnTo>
                      <a:pt x="149" y="209"/>
                    </a:lnTo>
                    <a:lnTo>
                      <a:pt x="149" y="210"/>
                    </a:lnTo>
                    <a:lnTo>
                      <a:pt x="149" y="211"/>
                    </a:lnTo>
                    <a:lnTo>
                      <a:pt x="148" y="212"/>
                    </a:lnTo>
                    <a:lnTo>
                      <a:pt x="149" y="212"/>
                    </a:lnTo>
                    <a:lnTo>
                      <a:pt x="148" y="213"/>
                    </a:lnTo>
                    <a:lnTo>
                      <a:pt x="148" y="215"/>
                    </a:lnTo>
                    <a:lnTo>
                      <a:pt x="146" y="216"/>
                    </a:lnTo>
                    <a:lnTo>
                      <a:pt x="145" y="216"/>
                    </a:lnTo>
                    <a:lnTo>
                      <a:pt x="144" y="216"/>
                    </a:lnTo>
                    <a:lnTo>
                      <a:pt x="143" y="216"/>
                    </a:lnTo>
                    <a:lnTo>
                      <a:pt x="143" y="217"/>
                    </a:lnTo>
                    <a:lnTo>
                      <a:pt x="142" y="216"/>
                    </a:lnTo>
                    <a:lnTo>
                      <a:pt x="142" y="217"/>
                    </a:lnTo>
                    <a:lnTo>
                      <a:pt x="141" y="217"/>
                    </a:lnTo>
                    <a:lnTo>
                      <a:pt x="141" y="218"/>
                    </a:lnTo>
                    <a:lnTo>
                      <a:pt x="141" y="219"/>
                    </a:lnTo>
                    <a:lnTo>
                      <a:pt x="140" y="219"/>
                    </a:lnTo>
                    <a:lnTo>
                      <a:pt x="140" y="220"/>
                    </a:lnTo>
                    <a:lnTo>
                      <a:pt x="137" y="222"/>
                    </a:lnTo>
                    <a:lnTo>
                      <a:pt x="136" y="222"/>
                    </a:lnTo>
                    <a:lnTo>
                      <a:pt x="135" y="223"/>
                    </a:lnTo>
                    <a:lnTo>
                      <a:pt x="135" y="224"/>
                    </a:lnTo>
                    <a:lnTo>
                      <a:pt x="135" y="226"/>
                    </a:lnTo>
                    <a:lnTo>
                      <a:pt x="134" y="227"/>
                    </a:lnTo>
                    <a:lnTo>
                      <a:pt x="133" y="227"/>
                    </a:lnTo>
                    <a:lnTo>
                      <a:pt x="132" y="223"/>
                    </a:lnTo>
                    <a:lnTo>
                      <a:pt x="131" y="223"/>
                    </a:lnTo>
                    <a:lnTo>
                      <a:pt x="130" y="223"/>
                    </a:lnTo>
                    <a:lnTo>
                      <a:pt x="129" y="223"/>
                    </a:lnTo>
                    <a:lnTo>
                      <a:pt x="128" y="223"/>
                    </a:lnTo>
                    <a:lnTo>
                      <a:pt x="127" y="223"/>
                    </a:lnTo>
                    <a:lnTo>
                      <a:pt x="126" y="222"/>
                    </a:lnTo>
                    <a:lnTo>
                      <a:pt x="127" y="222"/>
                    </a:lnTo>
                    <a:lnTo>
                      <a:pt x="126" y="222"/>
                    </a:lnTo>
                    <a:lnTo>
                      <a:pt x="126" y="221"/>
                    </a:lnTo>
                    <a:lnTo>
                      <a:pt x="125" y="221"/>
                    </a:lnTo>
                    <a:lnTo>
                      <a:pt x="119" y="223"/>
                    </a:lnTo>
                    <a:lnTo>
                      <a:pt x="119" y="222"/>
                    </a:lnTo>
                    <a:lnTo>
                      <a:pt x="116" y="223"/>
                    </a:lnTo>
                    <a:lnTo>
                      <a:pt x="114" y="222"/>
                    </a:lnTo>
                    <a:lnTo>
                      <a:pt x="113" y="222"/>
                    </a:lnTo>
                    <a:lnTo>
                      <a:pt x="113" y="223"/>
                    </a:lnTo>
                    <a:lnTo>
                      <a:pt x="111" y="223"/>
                    </a:lnTo>
                    <a:lnTo>
                      <a:pt x="111" y="222"/>
                    </a:lnTo>
                    <a:lnTo>
                      <a:pt x="110" y="221"/>
                    </a:lnTo>
                    <a:lnTo>
                      <a:pt x="109" y="219"/>
                    </a:lnTo>
                    <a:lnTo>
                      <a:pt x="108" y="219"/>
                    </a:lnTo>
                    <a:lnTo>
                      <a:pt x="105" y="217"/>
                    </a:lnTo>
                    <a:lnTo>
                      <a:pt x="104" y="217"/>
                    </a:lnTo>
                    <a:lnTo>
                      <a:pt x="104" y="218"/>
                    </a:lnTo>
                    <a:lnTo>
                      <a:pt x="103" y="218"/>
                    </a:lnTo>
                    <a:lnTo>
                      <a:pt x="101" y="217"/>
                    </a:lnTo>
                    <a:lnTo>
                      <a:pt x="98" y="216"/>
                    </a:lnTo>
                    <a:lnTo>
                      <a:pt x="95" y="215"/>
                    </a:lnTo>
                    <a:lnTo>
                      <a:pt x="95" y="216"/>
                    </a:lnTo>
                    <a:lnTo>
                      <a:pt x="93" y="216"/>
                    </a:lnTo>
                    <a:lnTo>
                      <a:pt x="92" y="217"/>
                    </a:lnTo>
                    <a:lnTo>
                      <a:pt x="91" y="217"/>
                    </a:lnTo>
                    <a:lnTo>
                      <a:pt x="90" y="217"/>
                    </a:lnTo>
                    <a:lnTo>
                      <a:pt x="90" y="216"/>
                    </a:lnTo>
                    <a:lnTo>
                      <a:pt x="88" y="216"/>
                    </a:lnTo>
                    <a:lnTo>
                      <a:pt x="87" y="216"/>
                    </a:lnTo>
                    <a:lnTo>
                      <a:pt x="84" y="216"/>
                    </a:lnTo>
                    <a:lnTo>
                      <a:pt x="83" y="215"/>
                    </a:lnTo>
                    <a:lnTo>
                      <a:pt x="80" y="214"/>
                    </a:lnTo>
                    <a:lnTo>
                      <a:pt x="77" y="214"/>
                    </a:lnTo>
                    <a:lnTo>
                      <a:pt x="73" y="214"/>
                    </a:lnTo>
                    <a:lnTo>
                      <a:pt x="69" y="212"/>
                    </a:lnTo>
                    <a:lnTo>
                      <a:pt x="65" y="213"/>
                    </a:lnTo>
                    <a:lnTo>
                      <a:pt x="60" y="213"/>
                    </a:lnTo>
                    <a:lnTo>
                      <a:pt x="57" y="211"/>
                    </a:lnTo>
                    <a:lnTo>
                      <a:pt x="51" y="210"/>
                    </a:lnTo>
                    <a:lnTo>
                      <a:pt x="46" y="209"/>
                    </a:lnTo>
                    <a:lnTo>
                      <a:pt x="41" y="209"/>
                    </a:lnTo>
                    <a:lnTo>
                      <a:pt x="36" y="210"/>
                    </a:lnTo>
                    <a:lnTo>
                      <a:pt x="30" y="206"/>
                    </a:lnTo>
                    <a:lnTo>
                      <a:pt x="24" y="205"/>
                    </a:lnTo>
                    <a:lnTo>
                      <a:pt x="13" y="202"/>
                    </a:lnTo>
                    <a:lnTo>
                      <a:pt x="10" y="196"/>
                    </a:lnTo>
                    <a:lnTo>
                      <a:pt x="5" y="189"/>
                    </a:lnTo>
                    <a:lnTo>
                      <a:pt x="8" y="187"/>
                    </a:lnTo>
                    <a:lnTo>
                      <a:pt x="7" y="185"/>
                    </a:lnTo>
                    <a:lnTo>
                      <a:pt x="2" y="181"/>
                    </a:lnTo>
                    <a:lnTo>
                      <a:pt x="2" y="178"/>
                    </a:lnTo>
                    <a:lnTo>
                      <a:pt x="0" y="174"/>
                    </a:lnTo>
                    <a:lnTo>
                      <a:pt x="6" y="170"/>
                    </a:lnTo>
                    <a:lnTo>
                      <a:pt x="6" y="169"/>
                    </a:lnTo>
                  </a:path>
                </a:pathLst>
              </a:custGeom>
              <a:pattFill prst="pct25">
                <a:fgClr>
                  <a:srgbClr val="00CCCC"/>
                </a:fgClr>
                <a:bgClr>
                  <a:srgbClr val="CCFFCC"/>
                </a:bgClr>
              </a:pattFill>
              <a:ln w="12700" cap="rnd" cmpd="sng">
                <a:solidFill>
                  <a:srgbClr val="000000"/>
                </a:solidFill>
                <a:prstDash val="solid"/>
                <a:round/>
                <a:headEnd type="none" w="sm" len="sm"/>
                <a:tailEnd type="none" w="sm" len="sm"/>
              </a:ln>
            </p:spPr>
            <p:txBody>
              <a:bodyPr/>
              <a:lstStyle/>
              <a:p>
                <a:endParaRPr lang="da-DK" dirty="0"/>
              </a:p>
            </p:txBody>
          </p:sp>
          <p:sp>
            <p:nvSpPr>
              <p:cNvPr id="11419" name="Freeform 192" descr="25%"/>
              <p:cNvSpPr>
                <a:spLocks/>
              </p:cNvSpPr>
              <p:nvPr/>
            </p:nvSpPr>
            <p:spPr bwMode="auto">
              <a:xfrm>
                <a:off x="8440738" y="3967163"/>
                <a:ext cx="415925" cy="271463"/>
              </a:xfrm>
              <a:custGeom>
                <a:avLst/>
                <a:gdLst>
                  <a:gd name="T0" fmla="*/ 2147483647 w 262"/>
                  <a:gd name="T1" fmla="*/ 2147483647 h 171"/>
                  <a:gd name="T2" fmla="*/ 2147483647 w 262"/>
                  <a:gd name="T3" fmla="*/ 2147483647 h 171"/>
                  <a:gd name="T4" fmla="*/ 2147483647 w 262"/>
                  <a:gd name="T5" fmla="*/ 2147483647 h 171"/>
                  <a:gd name="T6" fmla="*/ 2147483647 w 262"/>
                  <a:gd name="T7" fmla="*/ 2147483647 h 171"/>
                  <a:gd name="T8" fmla="*/ 2147483647 w 262"/>
                  <a:gd name="T9" fmla="*/ 2147483647 h 171"/>
                  <a:gd name="T10" fmla="*/ 2147483647 w 262"/>
                  <a:gd name="T11" fmla="*/ 2147483647 h 171"/>
                  <a:gd name="T12" fmla="*/ 2147483647 w 262"/>
                  <a:gd name="T13" fmla="*/ 2147483647 h 171"/>
                  <a:gd name="T14" fmla="*/ 2147483647 w 262"/>
                  <a:gd name="T15" fmla="*/ 2147483647 h 171"/>
                  <a:gd name="T16" fmla="*/ 2147483647 w 262"/>
                  <a:gd name="T17" fmla="*/ 2147483647 h 171"/>
                  <a:gd name="T18" fmla="*/ 2147483647 w 262"/>
                  <a:gd name="T19" fmla="*/ 2147483647 h 171"/>
                  <a:gd name="T20" fmla="*/ 2147483647 w 262"/>
                  <a:gd name="T21" fmla="*/ 2147483647 h 171"/>
                  <a:gd name="T22" fmla="*/ 2147483647 w 262"/>
                  <a:gd name="T23" fmla="*/ 2147483647 h 171"/>
                  <a:gd name="T24" fmla="*/ 2147483647 w 262"/>
                  <a:gd name="T25" fmla="*/ 2147483647 h 171"/>
                  <a:gd name="T26" fmla="*/ 2147483647 w 262"/>
                  <a:gd name="T27" fmla="*/ 2147483647 h 171"/>
                  <a:gd name="T28" fmla="*/ 2147483647 w 262"/>
                  <a:gd name="T29" fmla="*/ 2147483647 h 171"/>
                  <a:gd name="T30" fmla="*/ 2147483647 w 262"/>
                  <a:gd name="T31" fmla="*/ 2147483647 h 171"/>
                  <a:gd name="T32" fmla="*/ 2147483647 w 262"/>
                  <a:gd name="T33" fmla="*/ 2147483647 h 171"/>
                  <a:gd name="T34" fmla="*/ 2147483647 w 262"/>
                  <a:gd name="T35" fmla="*/ 2147483647 h 171"/>
                  <a:gd name="T36" fmla="*/ 2147483647 w 262"/>
                  <a:gd name="T37" fmla="*/ 2147483647 h 171"/>
                  <a:gd name="T38" fmla="*/ 2147483647 w 262"/>
                  <a:gd name="T39" fmla="*/ 2147483647 h 171"/>
                  <a:gd name="T40" fmla="*/ 2147483647 w 262"/>
                  <a:gd name="T41" fmla="*/ 2147483647 h 171"/>
                  <a:gd name="T42" fmla="*/ 2147483647 w 262"/>
                  <a:gd name="T43" fmla="*/ 2147483647 h 171"/>
                  <a:gd name="T44" fmla="*/ 2147483647 w 262"/>
                  <a:gd name="T45" fmla="*/ 2147483647 h 171"/>
                  <a:gd name="T46" fmla="*/ 2147483647 w 262"/>
                  <a:gd name="T47" fmla="*/ 2147483647 h 171"/>
                  <a:gd name="T48" fmla="*/ 2147483647 w 262"/>
                  <a:gd name="T49" fmla="*/ 2147483647 h 171"/>
                  <a:gd name="T50" fmla="*/ 2147483647 w 262"/>
                  <a:gd name="T51" fmla="*/ 2147483647 h 171"/>
                  <a:gd name="T52" fmla="*/ 2147483647 w 262"/>
                  <a:gd name="T53" fmla="*/ 2147483647 h 171"/>
                  <a:gd name="T54" fmla="*/ 2147483647 w 262"/>
                  <a:gd name="T55" fmla="*/ 2147483647 h 171"/>
                  <a:gd name="T56" fmla="*/ 2147483647 w 262"/>
                  <a:gd name="T57" fmla="*/ 2147483647 h 171"/>
                  <a:gd name="T58" fmla="*/ 2147483647 w 262"/>
                  <a:gd name="T59" fmla="*/ 2147483647 h 171"/>
                  <a:gd name="T60" fmla="*/ 2147483647 w 262"/>
                  <a:gd name="T61" fmla="*/ 2147483647 h 171"/>
                  <a:gd name="T62" fmla="*/ 2147483647 w 262"/>
                  <a:gd name="T63" fmla="*/ 2147483647 h 171"/>
                  <a:gd name="T64" fmla="*/ 2147483647 w 262"/>
                  <a:gd name="T65" fmla="*/ 2147483647 h 171"/>
                  <a:gd name="T66" fmla="*/ 2147483647 w 262"/>
                  <a:gd name="T67" fmla="*/ 2147483647 h 171"/>
                  <a:gd name="T68" fmla="*/ 2147483647 w 262"/>
                  <a:gd name="T69" fmla="*/ 2147483647 h 171"/>
                  <a:gd name="T70" fmla="*/ 2147483647 w 262"/>
                  <a:gd name="T71" fmla="*/ 2147483647 h 171"/>
                  <a:gd name="T72" fmla="*/ 2147483647 w 262"/>
                  <a:gd name="T73" fmla="*/ 2147483647 h 171"/>
                  <a:gd name="T74" fmla="*/ 2147483647 w 262"/>
                  <a:gd name="T75" fmla="*/ 2147483647 h 171"/>
                  <a:gd name="T76" fmla="*/ 2147483647 w 262"/>
                  <a:gd name="T77" fmla="*/ 2147483647 h 171"/>
                  <a:gd name="T78" fmla="*/ 2147483647 w 262"/>
                  <a:gd name="T79" fmla="*/ 2147483647 h 171"/>
                  <a:gd name="T80" fmla="*/ 2147483647 w 262"/>
                  <a:gd name="T81" fmla="*/ 2147483647 h 171"/>
                  <a:gd name="T82" fmla="*/ 2147483647 w 262"/>
                  <a:gd name="T83" fmla="*/ 2147483647 h 171"/>
                  <a:gd name="T84" fmla="*/ 2147483647 w 262"/>
                  <a:gd name="T85" fmla="*/ 2147483647 h 171"/>
                  <a:gd name="T86" fmla="*/ 2147483647 w 262"/>
                  <a:gd name="T87" fmla="*/ 2147483647 h 171"/>
                  <a:gd name="T88" fmla="*/ 2147483647 w 262"/>
                  <a:gd name="T89" fmla="*/ 2147483647 h 171"/>
                  <a:gd name="T90" fmla="*/ 2147483647 w 262"/>
                  <a:gd name="T91" fmla="*/ 2147483647 h 171"/>
                  <a:gd name="T92" fmla="*/ 2147483647 w 262"/>
                  <a:gd name="T93" fmla="*/ 2147483647 h 171"/>
                  <a:gd name="T94" fmla="*/ 2147483647 w 262"/>
                  <a:gd name="T95" fmla="*/ 2147483647 h 171"/>
                  <a:gd name="T96" fmla="*/ 2147483647 w 262"/>
                  <a:gd name="T97" fmla="*/ 2147483647 h 171"/>
                  <a:gd name="T98" fmla="*/ 2147483647 w 262"/>
                  <a:gd name="T99" fmla="*/ 2147483647 h 171"/>
                  <a:gd name="T100" fmla="*/ 2147483647 w 262"/>
                  <a:gd name="T101" fmla="*/ 2147483647 h 171"/>
                  <a:gd name="T102" fmla="*/ 2147483647 w 262"/>
                  <a:gd name="T103" fmla="*/ 2147483647 h 171"/>
                  <a:gd name="T104" fmla="*/ 2147483647 w 262"/>
                  <a:gd name="T105" fmla="*/ 2147483647 h 171"/>
                  <a:gd name="T106" fmla="*/ 2147483647 w 262"/>
                  <a:gd name="T107" fmla="*/ 2147483647 h 171"/>
                  <a:gd name="T108" fmla="*/ 2147483647 w 262"/>
                  <a:gd name="T109" fmla="*/ 2147483647 h 171"/>
                  <a:gd name="T110" fmla="*/ 2147483647 w 262"/>
                  <a:gd name="T111" fmla="*/ 2147483647 h 171"/>
                  <a:gd name="T112" fmla="*/ 2147483647 w 262"/>
                  <a:gd name="T113" fmla="*/ 2147483647 h 171"/>
                  <a:gd name="T114" fmla="*/ 2147483647 w 262"/>
                  <a:gd name="T115" fmla="*/ 2147483647 h 171"/>
                  <a:gd name="T116" fmla="*/ 2147483647 w 262"/>
                  <a:gd name="T117" fmla="*/ 2147483647 h 171"/>
                  <a:gd name="T118" fmla="*/ 2147483647 w 262"/>
                  <a:gd name="T119" fmla="*/ 2147483647 h 171"/>
                  <a:gd name="T120" fmla="*/ 2147483647 w 262"/>
                  <a:gd name="T121" fmla="*/ 2147483647 h 171"/>
                  <a:gd name="T122" fmla="*/ 2147483647 w 262"/>
                  <a:gd name="T123" fmla="*/ 2147483647 h 171"/>
                  <a:gd name="T124" fmla="*/ 2147483647 w 262"/>
                  <a:gd name="T125" fmla="*/ 2147483647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
                  <a:gd name="T190" fmla="*/ 0 h 171"/>
                  <a:gd name="T191" fmla="*/ 262 w 262"/>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 h="171">
                    <a:moveTo>
                      <a:pt x="148" y="146"/>
                    </a:moveTo>
                    <a:lnTo>
                      <a:pt x="147" y="145"/>
                    </a:lnTo>
                    <a:lnTo>
                      <a:pt x="142" y="144"/>
                    </a:lnTo>
                    <a:lnTo>
                      <a:pt x="141" y="144"/>
                    </a:lnTo>
                    <a:lnTo>
                      <a:pt x="136" y="144"/>
                    </a:lnTo>
                    <a:lnTo>
                      <a:pt x="131" y="146"/>
                    </a:lnTo>
                    <a:lnTo>
                      <a:pt x="121" y="155"/>
                    </a:lnTo>
                    <a:lnTo>
                      <a:pt x="119" y="156"/>
                    </a:lnTo>
                    <a:lnTo>
                      <a:pt x="113" y="154"/>
                    </a:lnTo>
                    <a:lnTo>
                      <a:pt x="105" y="151"/>
                    </a:lnTo>
                    <a:lnTo>
                      <a:pt x="102" y="155"/>
                    </a:lnTo>
                    <a:lnTo>
                      <a:pt x="99" y="155"/>
                    </a:lnTo>
                    <a:lnTo>
                      <a:pt x="90" y="156"/>
                    </a:lnTo>
                    <a:lnTo>
                      <a:pt x="83" y="162"/>
                    </a:lnTo>
                    <a:lnTo>
                      <a:pt x="80" y="170"/>
                    </a:lnTo>
                    <a:lnTo>
                      <a:pt x="77" y="170"/>
                    </a:lnTo>
                    <a:lnTo>
                      <a:pt x="71" y="170"/>
                    </a:lnTo>
                    <a:lnTo>
                      <a:pt x="65" y="168"/>
                    </a:lnTo>
                    <a:lnTo>
                      <a:pt x="61" y="164"/>
                    </a:lnTo>
                    <a:lnTo>
                      <a:pt x="59" y="164"/>
                    </a:lnTo>
                    <a:lnTo>
                      <a:pt x="56" y="165"/>
                    </a:lnTo>
                    <a:lnTo>
                      <a:pt x="50" y="166"/>
                    </a:lnTo>
                    <a:lnTo>
                      <a:pt x="50" y="164"/>
                    </a:lnTo>
                    <a:lnTo>
                      <a:pt x="50" y="163"/>
                    </a:lnTo>
                    <a:lnTo>
                      <a:pt x="49" y="162"/>
                    </a:lnTo>
                    <a:lnTo>
                      <a:pt x="50" y="161"/>
                    </a:lnTo>
                    <a:lnTo>
                      <a:pt x="50" y="159"/>
                    </a:lnTo>
                    <a:lnTo>
                      <a:pt x="51" y="159"/>
                    </a:lnTo>
                    <a:lnTo>
                      <a:pt x="51" y="158"/>
                    </a:lnTo>
                    <a:lnTo>
                      <a:pt x="50" y="157"/>
                    </a:lnTo>
                    <a:lnTo>
                      <a:pt x="49" y="156"/>
                    </a:lnTo>
                    <a:lnTo>
                      <a:pt x="47" y="156"/>
                    </a:lnTo>
                    <a:lnTo>
                      <a:pt x="47" y="155"/>
                    </a:lnTo>
                    <a:lnTo>
                      <a:pt x="47" y="154"/>
                    </a:lnTo>
                    <a:lnTo>
                      <a:pt x="47" y="153"/>
                    </a:lnTo>
                    <a:lnTo>
                      <a:pt x="46" y="152"/>
                    </a:lnTo>
                    <a:lnTo>
                      <a:pt x="45" y="152"/>
                    </a:lnTo>
                    <a:lnTo>
                      <a:pt x="44" y="152"/>
                    </a:lnTo>
                    <a:lnTo>
                      <a:pt x="43" y="153"/>
                    </a:lnTo>
                    <a:lnTo>
                      <a:pt x="42" y="154"/>
                    </a:lnTo>
                    <a:lnTo>
                      <a:pt x="42" y="155"/>
                    </a:lnTo>
                    <a:lnTo>
                      <a:pt x="42" y="156"/>
                    </a:lnTo>
                    <a:lnTo>
                      <a:pt x="41" y="156"/>
                    </a:lnTo>
                    <a:lnTo>
                      <a:pt x="41" y="157"/>
                    </a:lnTo>
                    <a:lnTo>
                      <a:pt x="41" y="158"/>
                    </a:lnTo>
                    <a:lnTo>
                      <a:pt x="39" y="158"/>
                    </a:lnTo>
                    <a:lnTo>
                      <a:pt x="37" y="158"/>
                    </a:lnTo>
                    <a:lnTo>
                      <a:pt x="37" y="159"/>
                    </a:lnTo>
                    <a:lnTo>
                      <a:pt x="37" y="160"/>
                    </a:lnTo>
                    <a:lnTo>
                      <a:pt x="36" y="161"/>
                    </a:lnTo>
                    <a:lnTo>
                      <a:pt x="37" y="162"/>
                    </a:lnTo>
                    <a:lnTo>
                      <a:pt x="37" y="163"/>
                    </a:lnTo>
                    <a:lnTo>
                      <a:pt x="36" y="163"/>
                    </a:lnTo>
                    <a:lnTo>
                      <a:pt x="35" y="163"/>
                    </a:lnTo>
                    <a:lnTo>
                      <a:pt x="34" y="164"/>
                    </a:lnTo>
                    <a:lnTo>
                      <a:pt x="33" y="164"/>
                    </a:lnTo>
                    <a:lnTo>
                      <a:pt x="32" y="164"/>
                    </a:lnTo>
                    <a:lnTo>
                      <a:pt x="31" y="164"/>
                    </a:lnTo>
                    <a:lnTo>
                      <a:pt x="30" y="164"/>
                    </a:lnTo>
                    <a:lnTo>
                      <a:pt x="30" y="165"/>
                    </a:lnTo>
                    <a:lnTo>
                      <a:pt x="30" y="164"/>
                    </a:lnTo>
                    <a:lnTo>
                      <a:pt x="29" y="164"/>
                    </a:lnTo>
                    <a:lnTo>
                      <a:pt x="27" y="164"/>
                    </a:lnTo>
                    <a:lnTo>
                      <a:pt x="27" y="163"/>
                    </a:lnTo>
                    <a:lnTo>
                      <a:pt x="27" y="162"/>
                    </a:lnTo>
                    <a:lnTo>
                      <a:pt x="26" y="161"/>
                    </a:lnTo>
                    <a:lnTo>
                      <a:pt x="25" y="159"/>
                    </a:lnTo>
                    <a:lnTo>
                      <a:pt x="24" y="160"/>
                    </a:lnTo>
                    <a:lnTo>
                      <a:pt x="24" y="159"/>
                    </a:lnTo>
                    <a:lnTo>
                      <a:pt x="23" y="158"/>
                    </a:lnTo>
                    <a:lnTo>
                      <a:pt x="22" y="158"/>
                    </a:lnTo>
                    <a:lnTo>
                      <a:pt x="21" y="158"/>
                    </a:lnTo>
                    <a:lnTo>
                      <a:pt x="20" y="158"/>
                    </a:lnTo>
                    <a:lnTo>
                      <a:pt x="19" y="158"/>
                    </a:lnTo>
                    <a:lnTo>
                      <a:pt x="18" y="157"/>
                    </a:lnTo>
                    <a:lnTo>
                      <a:pt x="18" y="156"/>
                    </a:lnTo>
                    <a:lnTo>
                      <a:pt x="18" y="155"/>
                    </a:lnTo>
                    <a:lnTo>
                      <a:pt x="18" y="154"/>
                    </a:lnTo>
                    <a:lnTo>
                      <a:pt x="18" y="153"/>
                    </a:lnTo>
                    <a:lnTo>
                      <a:pt x="18" y="152"/>
                    </a:lnTo>
                    <a:lnTo>
                      <a:pt x="18" y="151"/>
                    </a:lnTo>
                    <a:lnTo>
                      <a:pt x="18" y="150"/>
                    </a:lnTo>
                    <a:lnTo>
                      <a:pt x="17" y="149"/>
                    </a:lnTo>
                    <a:lnTo>
                      <a:pt x="17" y="150"/>
                    </a:lnTo>
                    <a:lnTo>
                      <a:pt x="16" y="150"/>
                    </a:lnTo>
                    <a:lnTo>
                      <a:pt x="15" y="149"/>
                    </a:lnTo>
                    <a:lnTo>
                      <a:pt x="14" y="149"/>
                    </a:lnTo>
                    <a:lnTo>
                      <a:pt x="13" y="148"/>
                    </a:lnTo>
                    <a:lnTo>
                      <a:pt x="12" y="148"/>
                    </a:lnTo>
                    <a:lnTo>
                      <a:pt x="11" y="148"/>
                    </a:lnTo>
                    <a:lnTo>
                      <a:pt x="10" y="147"/>
                    </a:lnTo>
                    <a:lnTo>
                      <a:pt x="9" y="147"/>
                    </a:lnTo>
                    <a:lnTo>
                      <a:pt x="9" y="146"/>
                    </a:lnTo>
                    <a:lnTo>
                      <a:pt x="8" y="146"/>
                    </a:lnTo>
                    <a:lnTo>
                      <a:pt x="7" y="146"/>
                    </a:lnTo>
                    <a:lnTo>
                      <a:pt x="6" y="146"/>
                    </a:lnTo>
                    <a:lnTo>
                      <a:pt x="5" y="146"/>
                    </a:lnTo>
                    <a:lnTo>
                      <a:pt x="4" y="146"/>
                    </a:lnTo>
                    <a:lnTo>
                      <a:pt x="3" y="146"/>
                    </a:lnTo>
                    <a:lnTo>
                      <a:pt x="4" y="145"/>
                    </a:lnTo>
                    <a:lnTo>
                      <a:pt x="4" y="144"/>
                    </a:lnTo>
                    <a:lnTo>
                      <a:pt x="6" y="144"/>
                    </a:lnTo>
                    <a:lnTo>
                      <a:pt x="6" y="143"/>
                    </a:lnTo>
                    <a:lnTo>
                      <a:pt x="6" y="142"/>
                    </a:lnTo>
                    <a:lnTo>
                      <a:pt x="5" y="141"/>
                    </a:lnTo>
                    <a:lnTo>
                      <a:pt x="6" y="140"/>
                    </a:lnTo>
                    <a:lnTo>
                      <a:pt x="5" y="140"/>
                    </a:lnTo>
                    <a:lnTo>
                      <a:pt x="5" y="138"/>
                    </a:lnTo>
                    <a:lnTo>
                      <a:pt x="4" y="138"/>
                    </a:lnTo>
                    <a:lnTo>
                      <a:pt x="3" y="137"/>
                    </a:lnTo>
                    <a:lnTo>
                      <a:pt x="2" y="136"/>
                    </a:lnTo>
                    <a:lnTo>
                      <a:pt x="1" y="136"/>
                    </a:lnTo>
                    <a:lnTo>
                      <a:pt x="2" y="135"/>
                    </a:lnTo>
                    <a:lnTo>
                      <a:pt x="2" y="134"/>
                    </a:lnTo>
                    <a:lnTo>
                      <a:pt x="3" y="133"/>
                    </a:lnTo>
                    <a:lnTo>
                      <a:pt x="2" y="132"/>
                    </a:lnTo>
                    <a:lnTo>
                      <a:pt x="1" y="132"/>
                    </a:lnTo>
                    <a:lnTo>
                      <a:pt x="2" y="130"/>
                    </a:lnTo>
                    <a:lnTo>
                      <a:pt x="0" y="128"/>
                    </a:lnTo>
                    <a:lnTo>
                      <a:pt x="1" y="125"/>
                    </a:lnTo>
                    <a:lnTo>
                      <a:pt x="3" y="124"/>
                    </a:lnTo>
                    <a:lnTo>
                      <a:pt x="4" y="122"/>
                    </a:lnTo>
                    <a:lnTo>
                      <a:pt x="6" y="120"/>
                    </a:lnTo>
                    <a:lnTo>
                      <a:pt x="7" y="120"/>
                    </a:lnTo>
                    <a:lnTo>
                      <a:pt x="7" y="119"/>
                    </a:lnTo>
                    <a:lnTo>
                      <a:pt x="8" y="117"/>
                    </a:lnTo>
                    <a:lnTo>
                      <a:pt x="6" y="117"/>
                    </a:lnTo>
                    <a:lnTo>
                      <a:pt x="6" y="116"/>
                    </a:lnTo>
                    <a:lnTo>
                      <a:pt x="6" y="114"/>
                    </a:lnTo>
                    <a:lnTo>
                      <a:pt x="6" y="113"/>
                    </a:lnTo>
                    <a:lnTo>
                      <a:pt x="7" y="113"/>
                    </a:lnTo>
                    <a:lnTo>
                      <a:pt x="7" y="112"/>
                    </a:lnTo>
                    <a:lnTo>
                      <a:pt x="5" y="112"/>
                    </a:lnTo>
                    <a:lnTo>
                      <a:pt x="5" y="111"/>
                    </a:lnTo>
                    <a:lnTo>
                      <a:pt x="4" y="111"/>
                    </a:lnTo>
                    <a:lnTo>
                      <a:pt x="3" y="110"/>
                    </a:lnTo>
                    <a:lnTo>
                      <a:pt x="2" y="109"/>
                    </a:lnTo>
                    <a:lnTo>
                      <a:pt x="12" y="105"/>
                    </a:lnTo>
                    <a:lnTo>
                      <a:pt x="13" y="102"/>
                    </a:lnTo>
                    <a:lnTo>
                      <a:pt x="15" y="100"/>
                    </a:lnTo>
                    <a:lnTo>
                      <a:pt x="17" y="101"/>
                    </a:lnTo>
                    <a:lnTo>
                      <a:pt x="17" y="105"/>
                    </a:lnTo>
                    <a:lnTo>
                      <a:pt x="19" y="105"/>
                    </a:lnTo>
                    <a:lnTo>
                      <a:pt x="25" y="105"/>
                    </a:lnTo>
                    <a:lnTo>
                      <a:pt x="26" y="111"/>
                    </a:lnTo>
                    <a:lnTo>
                      <a:pt x="30" y="111"/>
                    </a:lnTo>
                    <a:lnTo>
                      <a:pt x="32" y="115"/>
                    </a:lnTo>
                    <a:lnTo>
                      <a:pt x="30" y="117"/>
                    </a:lnTo>
                    <a:lnTo>
                      <a:pt x="32" y="120"/>
                    </a:lnTo>
                    <a:lnTo>
                      <a:pt x="36" y="118"/>
                    </a:lnTo>
                    <a:lnTo>
                      <a:pt x="40" y="119"/>
                    </a:lnTo>
                    <a:lnTo>
                      <a:pt x="38" y="125"/>
                    </a:lnTo>
                    <a:lnTo>
                      <a:pt x="35" y="128"/>
                    </a:lnTo>
                    <a:lnTo>
                      <a:pt x="38" y="128"/>
                    </a:lnTo>
                    <a:lnTo>
                      <a:pt x="45" y="125"/>
                    </a:lnTo>
                    <a:lnTo>
                      <a:pt x="53" y="115"/>
                    </a:lnTo>
                    <a:lnTo>
                      <a:pt x="50" y="110"/>
                    </a:lnTo>
                    <a:lnTo>
                      <a:pt x="51" y="104"/>
                    </a:lnTo>
                    <a:lnTo>
                      <a:pt x="53" y="103"/>
                    </a:lnTo>
                    <a:lnTo>
                      <a:pt x="53" y="106"/>
                    </a:lnTo>
                    <a:lnTo>
                      <a:pt x="58" y="108"/>
                    </a:lnTo>
                    <a:lnTo>
                      <a:pt x="59" y="105"/>
                    </a:lnTo>
                    <a:lnTo>
                      <a:pt x="64" y="105"/>
                    </a:lnTo>
                    <a:lnTo>
                      <a:pt x="68" y="108"/>
                    </a:lnTo>
                    <a:lnTo>
                      <a:pt x="68" y="110"/>
                    </a:lnTo>
                    <a:lnTo>
                      <a:pt x="74" y="107"/>
                    </a:lnTo>
                    <a:lnTo>
                      <a:pt x="76" y="109"/>
                    </a:lnTo>
                    <a:lnTo>
                      <a:pt x="74" y="111"/>
                    </a:lnTo>
                    <a:lnTo>
                      <a:pt x="75" y="111"/>
                    </a:lnTo>
                    <a:lnTo>
                      <a:pt x="77" y="111"/>
                    </a:lnTo>
                    <a:lnTo>
                      <a:pt x="79" y="116"/>
                    </a:lnTo>
                    <a:lnTo>
                      <a:pt x="79" y="117"/>
                    </a:lnTo>
                    <a:lnTo>
                      <a:pt x="85" y="117"/>
                    </a:lnTo>
                    <a:lnTo>
                      <a:pt x="88" y="115"/>
                    </a:lnTo>
                    <a:lnTo>
                      <a:pt x="91" y="114"/>
                    </a:lnTo>
                    <a:lnTo>
                      <a:pt x="92" y="115"/>
                    </a:lnTo>
                    <a:lnTo>
                      <a:pt x="91" y="117"/>
                    </a:lnTo>
                    <a:lnTo>
                      <a:pt x="94" y="117"/>
                    </a:lnTo>
                    <a:lnTo>
                      <a:pt x="97" y="113"/>
                    </a:lnTo>
                    <a:lnTo>
                      <a:pt x="101" y="113"/>
                    </a:lnTo>
                    <a:lnTo>
                      <a:pt x="101" y="111"/>
                    </a:lnTo>
                    <a:lnTo>
                      <a:pt x="102" y="110"/>
                    </a:lnTo>
                    <a:lnTo>
                      <a:pt x="103" y="108"/>
                    </a:lnTo>
                    <a:lnTo>
                      <a:pt x="111" y="106"/>
                    </a:lnTo>
                    <a:lnTo>
                      <a:pt x="112" y="104"/>
                    </a:lnTo>
                    <a:lnTo>
                      <a:pt x="113" y="101"/>
                    </a:lnTo>
                    <a:lnTo>
                      <a:pt x="116" y="102"/>
                    </a:lnTo>
                    <a:lnTo>
                      <a:pt x="121" y="101"/>
                    </a:lnTo>
                    <a:lnTo>
                      <a:pt x="125" y="102"/>
                    </a:lnTo>
                    <a:lnTo>
                      <a:pt x="127" y="100"/>
                    </a:lnTo>
                    <a:lnTo>
                      <a:pt x="133" y="99"/>
                    </a:lnTo>
                    <a:lnTo>
                      <a:pt x="137" y="99"/>
                    </a:lnTo>
                    <a:lnTo>
                      <a:pt x="144" y="101"/>
                    </a:lnTo>
                    <a:lnTo>
                      <a:pt x="145" y="98"/>
                    </a:lnTo>
                    <a:lnTo>
                      <a:pt x="143" y="93"/>
                    </a:lnTo>
                    <a:lnTo>
                      <a:pt x="148" y="89"/>
                    </a:lnTo>
                    <a:lnTo>
                      <a:pt x="147" y="93"/>
                    </a:lnTo>
                    <a:lnTo>
                      <a:pt x="148" y="94"/>
                    </a:lnTo>
                    <a:lnTo>
                      <a:pt x="152" y="93"/>
                    </a:lnTo>
                    <a:lnTo>
                      <a:pt x="154" y="93"/>
                    </a:lnTo>
                    <a:lnTo>
                      <a:pt x="158" y="93"/>
                    </a:lnTo>
                    <a:lnTo>
                      <a:pt x="159" y="96"/>
                    </a:lnTo>
                    <a:lnTo>
                      <a:pt x="161" y="99"/>
                    </a:lnTo>
                    <a:lnTo>
                      <a:pt x="164" y="99"/>
                    </a:lnTo>
                    <a:lnTo>
                      <a:pt x="165" y="99"/>
                    </a:lnTo>
                    <a:lnTo>
                      <a:pt x="166" y="99"/>
                    </a:lnTo>
                    <a:lnTo>
                      <a:pt x="167" y="97"/>
                    </a:lnTo>
                    <a:lnTo>
                      <a:pt x="171" y="97"/>
                    </a:lnTo>
                    <a:lnTo>
                      <a:pt x="174" y="97"/>
                    </a:lnTo>
                    <a:lnTo>
                      <a:pt x="174" y="99"/>
                    </a:lnTo>
                    <a:lnTo>
                      <a:pt x="178" y="103"/>
                    </a:lnTo>
                    <a:lnTo>
                      <a:pt x="176" y="105"/>
                    </a:lnTo>
                    <a:lnTo>
                      <a:pt x="177" y="108"/>
                    </a:lnTo>
                    <a:lnTo>
                      <a:pt x="179" y="109"/>
                    </a:lnTo>
                    <a:lnTo>
                      <a:pt x="186" y="112"/>
                    </a:lnTo>
                    <a:lnTo>
                      <a:pt x="189" y="113"/>
                    </a:lnTo>
                    <a:lnTo>
                      <a:pt x="191" y="111"/>
                    </a:lnTo>
                    <a:lnTo>
                      <a:pt x="191" y="104"/>
                    </a:lnTo>
                    <a:lnTo>
                      <a:pt x="193" y="99"/>
                    </a:lnTo>
                    <a:lnTo>
                      <a:pt x="191" y="93"/>
                    </a:lnTo>
                    <a:lnTo>
                      <a:pt x="188" y="91"/>
                    </a:lnTo>
                    <a:lnTo>
                      <a:pt x="186" y="93"/>
                    </a:lnTo>
                    <a:lnTo>
                      <a:pt x="183" y="93"/>
                    </a:lnTo>
                    <a:lnTo>
                      <a:pt x="182" y="91"/>
                    </a:lnTo>
                    <a:lnTo>
                      <a:pt x="184" y="89"/>
                    </a:lnTo>
                    <a:lnTo>
                      <a:pt x="183" y="87"/>
                    </a:lnTo>
                    <a:lnTo>
                      <a:pt x="187" y="80"/>
                    </a:lnTo>
                    <a:lnTo>
                      <a:pt x="183" y="71"/>
                    </a:lnTo>
                    <a:lnTo>
                      <a:pt x="181" y="70"/>
                    </a:lnTo>
                    <a:lnTo>
                      <a:pt x="180" y="67"/>
                    </a:lnTo>
                    <a:lnTo>
                      <a:pt x="180" y="66"/>
                    </a:lnTo>
                    <a:lnTo>
                      <a:pt x="177" y="63"/>
                    </a:lnTo>
                    <a:lnTo>
                      <a:pt x="175" y="61"/>
                    </a:lnTo>
                    <a:lnTo>
                      <a:pt x="175" y="57"/>
                    </a:lnTo>
                    <a:lnTo>
                      <a:pt x="175" y="56"/>
                    </a:lnTo>
                    <a:lnTo>
                      <a:pt x="177" y="57"/>
                    </a:lnTo>
                    <a:lnTo>
                      <a:pt x="179" y="53"/>
                    </a:lnTo>
                    <a:lnTo>
                      <a:pt x="181" y="51"/>
                    </a:lnTo>
                    <a:lnTo>
                      <a:pt x="184" y="50"/>
                    </a:lnTo>
                    <a:lnTo>
                      <a:pt x="187" y="48"/>
                    </a:lnTo>
                    <a:lnTo>
                      <a:pt x="190" y="45"/>
                    </a:lnTo>
                    <a:lnTo>
                      <a:pt x="197" y="42"/>
                    </a:lnTo>
                    <a:lnTo>
                      <a:pt x="200" y="42"/>
                    </a:lnTo>
                    <a:lnTo>
                      <a:pt x="204" y="40"/>
                    </a:lnTo>
                    <a:lnTo>
                      <a:pt x="208" y="35"/>
                    </a:lnTo>
                    <a:lnTo>
                      <a:pt x="210" y="30"/>
                    </a:lnTo>
                    <a:lnTo>
                      <a:pt x="212" y="23"/>
                    </a:lnTo>
                    <a:lnTo>
                      <a:pt x="210" y="19"/>
                    </a:lnTo>
                    <a:lnTo>
                      <a:pt x="210" y="17"/>
                    </a:lnTo>
                    <a:lnTo>
                      <a:pt x="214" y="17"/>
                    </a:lnTo>
                    <a:lnTo>
                      <a:pt x="214" y="15"/>
                    </a:lnTo>
                    <a:lnTo>
                      <a:pt x="218" y="18"/>
                    </a:lnTo>
                    <a:lnTo>
                      <a:pt x="220" y="17"/>
                    </a:lnTo>
                    <a:lnTo>
                      <a:pt x="225" y="21"/>
                    </a:lnTo>
                    <a:lnTo>
                      <a:pt x="228" y="16"/>
                    </a:lnTo>
                    <a:lnTo>
                      <a:pt x="230" y="17"/>
                    </a:lnTo>
                    <a:lnTo>
                      <a:pt x="231" y="15"/>
                    </a:lnTo>
                    <a:lnTo>
                      <a:pt x="232" y="6"/>
                    </a:lnTo>
                    <a:lnTo>
                      <a:pt x="229" y="4"/>
                    </a:lnTo>
                    <a:lnTo>
                      <a:pt x="232" y="0"/>
                    </a:lnTo>
                    <a:lnTo>
                      <a:pt x="233" y="0"/>
                    </a:lnTo>
                    <a:lnTo>
                      <a:pt x="236" y="3"/>
                    </a:lnTo>
                    <a:lnTo>
                      <a:pt x="237" y="4"/>
                    </a:lnTo>
                    <a:lnTo>
                      <a:pt x="238" y="5"/>
                    </a:lnTo>
                    <a:lnTo>
                      <a:pt x="240" y="5"/>
                    </a:lnTo>
                    <a:lnTo>
                      <a:pt x="241" y="6"/>
                    </a:lnTo>
                    <a:lnTo>
                      <a:pt x="241" y="7"/>
                    </a:lnTo>
                    <a:lnTo>
                      <a:pt x="242" y="7"/>
                    </a:lnTo>
                    <a:lnTo>
                      <a:pt x="241" y="7"/>
                    </a:lnTo>
                    <a:lnTo>
                      <a:pt x="242" y="8"/>
                    </a:lnTo>
                    <a:lnTo>
                      <a:pt x="243" y="8"/>
                    </a:lnTo>
                    <a:lnTo>
                      <a:pt x="243" y="10"/>
                    </a:lnTo>
                    <a:lnTo>
                      <a:pt x="242" y="10"/>
                    </a:lnTo>
                    <a:lnTo>
                      <a:pt x="241" y="11"/>
                    </a:lnTo>
                    <a:lnTo>
                      <a:pt x="242" y="12"/>
                    </a:lnTo>
                    <a:lnTo>
                      <a:pt x="243" y="12"/>
                    </a:lnTo>
                    <a:lnTo>
                      <a:pt x="243" y="13"/>
                    </a:lnTo>
                    <a:lnTo>
                      <a:pt x="243" y="14"/>
                    </a:lnTo>
                    <a:lnTo>
                      <a:pt x="243" y="15"/>
                    </a:lnTo>
                    <a:lnTo>
                      <a:pt x="244" y="15"/>
                    </a:lnTo>
                    <a:lnTo>
                      <a:pt x="245" y="15"/>
                    </a:lnTo>
                    <a:lnTo>
                      <a:pt x="246" y="15"/>
                    </a:lnTo>
                    <a:lnTo>
                      <a:pt x="247" y="15"/>
                    </a:lnTo>
                    <a:lnTo>
                      <a:pt x="248" y="15"/>
                    </a:lnTo>
                    <a:lnTo>
                      <a:pt x="249" y="15"/>
                    </a:lnTo>
                    <a:lnTo>
                      <a:pt x="250" y="15"/>
                    </a:lnTo>
                    <a:lnTo>
                      <a:pt x="252" y="15"/>
                    </a:lnTo>
                    <a:lnTo>
                      <a:pt x="253" y="16"/>
                    </a:lnTo>
                    <a:lnTo>
                      <a:pt x="255" y="15"/>
                    </a:lnTo>
                    <a:lnTo>
                      <a:pt x="256" y="16"/>
                    </a:lnTo>
                    <a:lnTo>
                      <a:pt x="257" y="17"/>
                    </a:lnTo>
                    <a:lnTo>
                      <a:pt x="258" y="18"/>
                    </a:lnTo>
                    <a:lnTo>
                      <a:pt x="259" y="17"/>
                    </a:lnTo>
                    <a:lnTo>
                      <a:pt x="259" y="16"/>
                    </a:lnTo>
                    <a:lnTo>
                      <a:pt x="260" y="16"/>
                    </a:lnTo>
                    <a:lnTo>
                      <a:pt x="261" y="16"/>
                    </a:lnTo>
                    <a:lnTo>
                      <a:pt x="261" y="15"/>
                    </a:lnTo>
                  </a:path>
                </a:pathLst>
              </a:custGeom>
              <a:pattFill prst="pct25">
                <a:fgClr>
                  <a:srgbClr val="00CCCC"/>
                </a:fgClr>
                <a:bgClr>
                  <a:srgbClr val="CCFFCC"/>
                </a:bgClr>
              </a:pattFill>
              <a:ln w="12700" cap="rnd" cmpd="sng">
                <a:solidFill>
                  <a:srgbClr val="000000"/>
                </a:solidFill>
                <a:prstDash val="solid"/>
                <a:round/>
                <a:headEnd type="none" w="sm" len="sm"/>
                <a:tailEnd type="none" w="sm" len="sm"/>
              </a:ln>
            </p:spPr>
            <p:txBody>
              <a:bodyPr/>
              <a:lstStyle/>
              <a:p>
                <a:endParaRPr lang="da-DK" dirty="0"/>
              </a:p>
            </p:txBody>
          </p:sp>
        </p:grpSp>
        <p:sp>
          <p:nvSpPr>
            <p:cNvPr id="11277" name="Afrundet rektangel 222"/>
            <p:cNvSpPr>
              <a:spLocks noChangeArrowheads="1"/>
            </p:cNvSpPr>
            <p:nvPr/>
          </p:nvSpPr>
          <p:spPr bwMode="auto">
            <a:xfrm>
              <a:off x="6270177" y="319087"/>
              <a:ext cx="3555747" cy="4877026"/>
            </a:xfrm>
            <a:prstGeom prst="roundRect">
              <a:avLst>
                <a:gd name="adj" fmla="val 16667"/>
              </a:avLst>
            </a:prstGeom>
            <a:noFill/>
            <a:ln w="76200" algn="ctr">
              <a:solidFill>
                <a:srgbClr val="0033CC"/>
              </a:solidFill>
              <a:round/>
              <a:headEnd/>
              <a:tailEnd/>
            </a:ln>
          </p:spPr>
          <p:txBody>
            <a:bodyPr wrap="none"/>
            <a:lstStyle/>
            <a:p>
              <a:endParaRPr lang="en-GB" dirty="0"/>
            </a:p>
          </p:txBody>
        </p:sp>
        <p:sp>
          <p:nvSpPr>
            <p:cNvPr id="11278" name="Tekstboks 223"/>
            <p:cNvSpPr txBox="1">
              <a:spLocks noChangeArrowheads="1"/>
            </p:cNvSpPr>
            <p:nvPr/>
          </p:nvSpPr>
          <p:spPr bwMode="auto">
            <a:xfrm>
              <a:off x="6697802" y="5196524"/>
              <a:ext cx="3005951" cy="1323560"/>
            </a:xfrm>
            <a:prstGeom prst="rect">
              <a:avLst/>
            </a:prstGeom>
            <a:noFill/>
            <a:ln w="9525">
              <a:noFill/>
              <a:miter lim="800000"/>
              <a:headEnd/>
              <a:tailEnd/>
            </a:ln>
          </p:spPr>
          <p:txBody>
            <a:bodyPr wrap="none">
              <a:spAutoFit/>
            </a:bodyPr>
            <a:lstStyle/>
            <a:p>
              <a:pPr algn="ctr"/>
              <a:r>
                <a:rPr lang="en-GB" dirty="0">
                  <a:solidFill>
                    <a:srgbClr val="0000FF"/>
                  </a:solidFill>
                </a:rPr>
                <a:t>EMCC calculation:</a:t>
              </a:r>
            </a:p>
            <a:p>
              <a:pPr algn="ctr"/>
              <a:r>
                <a:rPr lang="en-GB" dirty="0">
                  <a:solidFill>
                    <a:srgbClr val="0000FF"/>
                  </a:solidFill>
                </a:rPr>
                <a:t>economic optimiza-</a:t>
              </a:r>
            </a:p>
            <a:p>
              <a:pPr algn="ctr"/>
              <a:r>
                <a:rPr lang="en-GB" dirty="0">
                  <a:solidFill>
                    <a:srgbClr val="0000FF"/>
                  </a:solidFill>
                </a:rPr>
                <a:t>tion of the whole</a:t>
              </a:r>
            </a:p>
            <a:p>
              <a:pPr algn="ctr"/>
              <a:r>
                <a:rPr lang="en-GB" dirty="0">
                  <a:solidFill>
                    <a:srgbClr val="0000FF"/>
                  </a:solidFill>
                </a:rPr>
                <a:t>coupled region</a:t>
              </a:r>
            </a:p>
          </p:txBody>
        </p:sp>
      </p:grpSp>
      <p:sp>
        <p:nvSpPr>
          <p:cNvPr id="274" name="Nedadgående pil 273"/>
          <p:cNvSpPr>
            <a:spLocks noChangeArrowheads="1"/>
          </p:cNvSpPr>
          <p:nvPr/>
        </p:nvSpPr>
        <p:spPr bwMode="auto">
          <a:xfrm>
            <a:off x="8045450" y="2960688"/>
            <a:ext cx="379413" cy="520700"/>
          </a:xfrm>
          <a:prstGeom prst="downArrow">
            <a:avLst>
              <a:gd name="adj1" fmla="val 50000"/>
              <a:gd name="adj2" fmla="val 50041"/>
            </a:avLst>
          </a:prstGeom>
          <a:solidFill>
            <a:srgbClr val="0033CC"/>
          </a:solidFill>
          <a:ln w="9525" algn="ctr">
            <a:solidFill>
              <a:schemeClr val="tx1"/>
            </a:solidFill>
            <a:round/>
            <a:headEnd/>
            <a:tailEnd/>
          </a:ln>
        </p:spPr>
        <p:txBody>
          <a:bodyPr wrap="none"/>
          <a:lstStyle/>
          <a:p>
            <a:endParaRPr lang="en-GB"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dissolve">
                                      <p:cBhvr>
                                        <p:cTn id="12" dur="500"/>
                                        <p:tgtEl>
                                          <p:spTgt spid="163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92"/>
                                        </p:tgtEl>
                                        <p:attrNameLst>
                                          <p:attrName>style.visibility</p:attrName>
                                        </p:attrNameLst>
                                      </p:cBhvr>
                                      <p:to>
                                        <p:strVal val="visible"/>
                                      </p:to>
                                    </p:set>
                                    <p:animEffect transition="in" filter="dissolve">
                                      <p:cBhvr>
                                        <p:cTn id="17" dur="500"/>
                                        <p:tgtEl>
                                          <p:spTgt spid="1639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6393"/>
                                        </p:tgtEl>
                                        <p:attrNameLst>
                                          <p:attrName>style.visibility</p:attrName>
                                        </p:attrNameLst>
                                      </p:cBhvr>
                                      <p:to>
                                        <p:strVal val="visible"/>
                                      </p:to>
                                    </p:set>
                                    <p:anim calcmode="lin" valueType="num">
                                      <p:cBhvr additive="base">
                                        <p:cTn id="22" dur="500" fill="hold"/>
                                        <p:tgtEl>
                                          <p:spTgt spid="16393"/>
                                        </p:tgtEl>
                                        <p:attrNameLst>
                                          <p:attrName>ppt_x</p:attrName>
                                        </p:attrNameLst>
                                      </p:cBhvr>
                                      <p:tavLst>
                                        <p:tav tm="0">
                                          <p:val>
                                            <p:strVal val="1+#ppt_w/2"/>
                                          </p:val>
                                        </p:tav>
                                        <p:tav tm="100000">
                                          <p:val>
                                            <p:strVal val="#ppt_x"/>
                                          </p:val>
                                        </p:tav>
                                      </p:tavLst>
                                    </p:anim>
                                    <p:anim calcmode="lin" valueType="num">
                                      <p:cBhvr additive="base">
                                        <p:cTn id="23"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6394"/>
                                        </p:tgtEl>
                                        <p:attrNameLst>
                                          <p:attrName>style.visibility</p:attrName>
                                        </p:attrNameLst>
                                      </p:cBhvr>
                                      <p:to>
                                        <p:strVal val="visible"/>
                                      </p:to>
                                    </p:set>
                                    <p:anim calcmode="lin" valueType="num">
                                      <p:cBhvr additive="base">
                                        <p:cTn id="28" dur="500" fill="hold"/>
                                        <p:tgtEl>
                                          <p:spTgt spid="16394"/>
                                        </p:tgtEl>
                                        <p:attrNameLst>
                                          <p:attrName>ppt_x</p:attrName>
                                        </p:attrNameLst>
                                      </p:cBhvr>
                                      <p:tavLst>
                                        <p:tav tm="0">
                                          <p:val>
                                            <p:strVal val="1+#ppt_w/2"/>
                                          </p:val>
                                        </p:tav>
                                        <p:tav tm="100000">
                                          <p:val>
                                            <p:strVal val="#ppt_x"/>
                                          </p:val>
                                        </p:tav>
                                      </p:tavLst>
                                    </p:anim>
                                    <p:anim calcmode="lin" valueType="num">
                                      <p:cBhvr additive="base">
                                        <p:cTn id="29" dur="500" fill="hold"/>
                                        <p:tgtEl>
                                          <p:spTgt spid="16394"/>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74"/>
                                        </p:tgtEl>
                                        <p:attrNameLst>
                                          <p:attrName>style.visibility</p:attrName>
                                        </p:attrNameLst>
                                      </p:cBhvr>
                                      <p:to>
                                        <p:strVal val="visible"/>
                                      </p:to>
                                    </p:set>
                                    <p:animEffect transition="in" filter="wipe(up)">
                                      <p:cBhvr>
                                        <p:cTn id="34" dur="500"/>
                                        <p:tgtEl>
                                          <p:spTgt spid="27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395"/>
                                        </p:tgtEl>
                                        <p:attrNameLst>
                                          <p:attrName>style.visibility</p:attrName>
                                        </p:attrNameLst>
                                      </p:cBhvr>
                                      <p:to>
                                        <p:strVal val="visible"/>
                                      </p:to>
                                    </p:set>
                                    <p:anim calcmode="lin" valueType="num">
                                      <p:cBhvr additive="base">
                                        <p:cTn id="39" dur="500" fill="hold"/>
                                        <p:tgtEl>
                                          <p:spTgt spid="16395"/>
                                        </p:tgtEl>
                                        <p:attrNameLst>
                                          <p:attrName>ppt_x</p:attrName>
                                        </p:attrNameLst>
                                      </p:cBhvr>
                                      <p:tavLst>
                                        <p:tav tm="0">
                                          <p:val>
                                            <p:strVal val="1+#ppt_w/2"/>
                                          </p:val>
                                        </p:tav>
                                        <p:tav tm="100000">
                                          <p:val>
                                            <p:strVal val="#ppt_x"/>
                                          </p:val>
                                        </p:tav>
                                      </p:tavLst>
                                    </p:anim>
                                    <p:anim calcmode="lin" valueType="num">
                                      <p:cBhvr additive="base">
                                        <p:cTn id="40" dur="500" fill="hold"/>
                                        <p:tgtEl>
                                          <p:spTgt spid="1639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6396"/>
                                        </p:tgtEl>
                                        <p:attrNameLst>
                                          <p:attrName>style.visibility</p:attrName>
                                        </p:attrNameLst>
                                      </p:cBhvr>
                                      <p:to>
                                        <p:strVal val="visible"/>
                                      </p:to>
                                    </p:set>
                                    <p:anim calcmode="lin" valueType="num">
                                      <p:cBhvr additive="base">
                                        <p:cTn id="45" dur="500" fill="hold"/>
                                        <p:tgtEl>
                                          <p:spTgt spid="16396"/>
                                        </p:tgtEl>
                                        <p:attrNameLst>
                                          <p:attrName>ppt_x</p:attrName>
                                        </p:attrNameLst>
                                      </p:cBhvr>
                                      <p:tavLst>
                                        <p:tav tm="0">
                                          <p:val>
                                            <p:strVal val="1+#ppt_w/2"/>
                                          </p:val>
                                        </p:tav>
                                        <p:tav tm="100000">
                                          <p:val>
                                            <p:strVal val="#ppt_x"/>
                                          </p:val>
                                        </p:tav>
                                      </p:tavLst>
                                    </p:anim>
                                    <p:anim calcmode="lin" valueType="num">
                                      <p:cBhvr additive="base">
                                        <p:cTn id="46" dur="500" fill="hold"/>
                                        <p:tgtEl>
                                          <p:spTgt spid="16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p:bldP spid="16394" grpId="0"/>
      <p:bldP spid="16395" grpId="0"/>
      <p:bldP spid="16396" grpId="0"/>
      <p:bldP spid="274" grpId="0" animBg="1"/>
    </p:bld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6CBB9F-5FEB-483A-A63D-50B279539A6F}"/>
</file>

<file path=customXml/itemProps2.xml><?xml version="1.0" encoding="utf-8"?>
<ds:datastoreItem xmlns:ds="http://schemas.openxmlformats.org/officeDocument/2006/customXml" ds:itemID="{EA37D2F8-92F7-4AD2-8450-AA69A4E5BD86}"/>
</file>

<file path=customXml/itemProps3.xml><?xml version="1.0" encoding="utf-8"?>
<ds:datastoreItem xmlns:ds="http://schemas.openxmlformats.org/officeDocument/2006/customXml" ds:itemID="{FED4BB28-A477-4F3B-8B94-F175314DBA05}"/>
</file>

<file path=docProps/app.xml><?xml version="1.0" encoding="utf-8"?>
<Properties xmlns="http://schemas.openxmlformats.org/officeDocument/2006/extended-properties" xmlns:vt="http://schemas.openxmlformats.org/officeDocument/2006/docPropsVTypes">
  <TotalTime>9563</TotalTime>
  <Words>4862</Words>
  <Application>Microsoft Office PowerPoint</Application>
  <PresentationFormat>A4 (210 x 297 mm)</PresentationFormat>
  <Paragraphs>550</Paragraphs>
  <Slides>46</Slides>
  <Notes>12</Notes>
  <HiddenSlides>0</HiddenSlides>
  <MMClips>0</MMClips>
  <ScaleCrop>false</ScaleCrop>
  <HeadingPairs>
    <vt:vector size="4" baseType="variant">
      <vt:variant>
        <vt:lpstr>Tema</vt:lpstr>
      </vt:variant>
      <vt:variant>
        <vt:i4>1</vt:i4>
      </vt:variant>
      <vt:variant>
        <vt:lpstr>Diastitler</vt:lpstr>
      </vt:variant>
      <vt:variant>
        <vt:i4>46</vt:i4>
      </vt:variant>
    </vt:vector>
  </HeadingPairs>
  <TitlesOfParts>
    <vt:vector size="47" baseType="lpstr">
      <vt:lpstr>Standarddesign</vt:lpstr>
      <vt:lpstr>Introduction Anders Plejdrup Houmøller CEO, Houmoller Consulting</vt:lpstr>
      <vt:lpstr>Structure of this PowerPoint presentation</vt:lpstr>
      <vt:lpstr>The creation of The Single European Electricity Market</vt:lpstr>
      <vt:lpstr>How to couple electricity markets together</vt:lpstr>
      <vt:lpstr>EMCC European Market Coupling Company</vt:lpstr>
      <vt:lpstr>EMCC daily tasks – 1 What does the EMCC do?</vt:lpstr>
      <vt:lpstr>EMCC daily tasks – 2 What does the EMCC do?</vt:lpstr>
      <vt:lpstr>The daily operation Example: all Baltic-Nordic price zones are low-price zones</vt:lpstr>
      <vt:lpstr>The local re-calculations can produce wrong prices!</vt:lpstr>
      <vt:lpstr>Spot prices in Eastern Denmark October 12th, 2011</vt:lpstr>
      <vt:lpstr>More unreliable spot prices</vt:lpstr>
      <vt:lpstr>Spot prices in Eastern Denmark Dec. 1st, 2009</vt:lpstr>
      <vt:lpstr>The EMCC volume coupling – 1</vt:lpstr>
      <vt:lpstr>The EMCC volume coupling – 2</vt:lpstr>
      <vt:lpstr>The EMCC volume coupling – 3</vt:lpstr>
      <vt:lpstr>Lessons learnt From the EMCC volume coupling</vt:lpstr>
      <vt:lpstr>Transparency lacking</vt:lpstr>
      <vt:lpstr>PCR Price Coupling Regions – 1</vt:lpstr>
      <vt:lpstr>PCR Price Coupling Regions – 2</vt:lpstr>
      <vt:lpstr>PCR Price Coupling Regions – 3 The extreme PCR redundancy is dangerous!</vt:lpstr>
      <vt:lpstr>PCR Price Coupling Regions – 4 The extreme PCR redundancy is dangerous!</vt:lpstr>
      <vt:lpstr>The mission of exchanges</vt:lpstr>
      <vt:lpstr>Unbundling</vt:lpstr>
      <vt:lpstr>Governance for the price coupling</vt:lpstr>
      <vt:lpstr>PCSC Price Calculation Service Centre Price coupling governance principles</vt:lpstr>
      <vt:lpstr>Transparency introduced For the present EMCC volume coupling  and the future PCSC Price Calculation Service Centre</vt:lpstr>
      <vt:lpstr>Single price calculation – 1 Simple and easy geographic expansion of the coupling</vt:lpstr>
      <vt:lpstr>Single price calculation – 2 Flexible solution</vt:lpstr>
      <vt:lpstr>Dias nummer 29</vt:lpstr>
      <vt:lpstr>Block bids – 1</vt:lpstr>
      <vt:lpstr>Block bids – 2</vt:lpstr>
      <vt:lpstr>Block bids – 3</vt:lpstr>
      <vt:lpstr>How to select the block bids to be included in the exchange trading?</vt:lpstr>
      <vt:lpstr>It’s all about selecting the block bids! When the spot prices are calculated</vt:lpstr>
      <vt:lpstr>The traders’ surplus One hour one price zone.   No import or export of energy</vt:lpstr>
      <vt:lpstr>Value created by the spot trading</vt:lpstr>
      <vt:lpstr>The criterion</vt:lpstr>
      <vt:lpstr>An economic optimization</vt:lpstr>
      <vt:lpstr>Dias nummer 39</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Terminology and acronyms – 5 As used in this presentation</vt:lpstr>
      <vt:lpstr>Terminology and acronyms – 6 As used in this presentation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andersho</cp:lastModifiedBy>
  <cp:revision>1698</cp:revision>
  <cp:lastPrinted>2001-03-05T16:13:52Z</cp:lastPrinted>
  <dcterms:created xsi:type="dcterms:W3CDTF">1998-01-18T15:08:52Z</dcterms:created>
  <dcterms:modified xsi:type="dcterms:W3CDTF">2012-12-19T12:41:51Z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