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82" r:id="rId2"/>
    <p:sldId id="1601" r:id="rId3"/>
    <p:sldId id="863" r:id="rId4"/>
    <p:sldId id="1289" r:id="rId5"/>
    <p:sldId id="1602" r:id="rId6"/>
    <p:sldId id="1604" r:id="rId7"/>
    <p:sldId id="1607" r:id="rId8"/>
    <p:sldId id="733" r:id="rId9"/>
    <p:sldId id="1605" r:id="rId10"/>
    <p:sldId id="804" r:id="rId11"/>
    <p:sldId id="704" r:id="rId12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4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CC0000"/>
    <a:srgbClr val="CC00CC"/>
    <a:srgbClr val="000000"/>
    <a:srgbClr val="0000FF"/>
    <a:srgbClr val="000099"/>
    <a:srgbClr val="D60093"/>
    <a:srgbClr val="CC99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495C7-22EB-4594-95A5-E53099B001ED}" v="2201" dt="2021-02-16T14:42:02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24" autoAdjust="0"/>
  </p:normalViewPr>
  <p:slideViewPr>
    <p:cSldViewPr snapToGrid="0">
      <p:cViewPr>
        <p:scale>
          <a:sx n="400" d="100"/>
          <a:sy n="400" d="100"/>
        </p:scale>
        <p:origin x="-10245" y="-6617"/>
      </p:cViewPr>
      <p:guideLst>
        <p:guide orient="horz" pos="1661"/>
        <p:guide pos="41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Plejdrup Houmøller" userId="6c18fd073f0ef680" providerId="LiveId" clId="{057495C7-22EB-4594-95A5-E53099B001ED}"/>
    <pc:docChg chg="undo custSel addSld delSld modSld sldOrd modMainMaster modNotesMaster">
      <pc:chgData name="Anders Plejdrup Houmøller" userId="6c18fd073f0ef680" providerId="LiveId" clId="{057495C7-22EB-4594-95A5-E53099B001ED}" dt="2021-02-16T14:42:02.779" v="7849"/>
      <pc:docMkLst>
        <pc:docMk/>
      </pc:docMkLst>
      <pc:sldChg chg="modTransition">
        <pc:chgData name="Anders Plejdrup Houmøller" userId="6c18fd073f0ef680" providerId="LiveId" clId="{057495C7-22EB-4594-95A5-E53099B001ED}" dt="2021-02-14T20:29:19.982" v="4494"/>
        <pc:sldMkLst>
          <pc:docMk/>
          <pc:sldMk cId="0" sldId="704"/>
        </pc:sldMkLst>
      </pc:sldChg>
      <pc:sldChg chg="add ord modTransition">
        <pc:chgData name="Anders Plejdrup Houmøller" userId="6c18fd073f0ef680" providerId="LiveId" clId="{057495C7-22EB-4594-95A5-E53099B001ED}" dt="2021-02-14T20:29:19.982" v="4494"/>
        <pc:sldMkLst>
          <pc:docMk/>
          <pc:sldMk cId="0" sldId="733"/>
        </pc:sldMkLst>
      </pc:sldChg>
      <pc:sldChg chg="addSp modSp add mod modTransition modAnim">
        <pc:chgData name="Anders Plejdrup Houmøller" userId="6c18fd073f0ef680" providerId="LiveId" clId="{057495C7-22EB-4594-95A5-E53099B001ED}" dt="2021-02-14T20:29:19.982" v="4494"/>
        <pc:sldMkLst>
          <pc:docMk/>
          <pc:sldMk cId="0" sldId="782"/>
        </pc:sldMkLst>
        <pc:spChg chg="mod">
          <ac:chgData name="Anders Plejdrup Houmøller" userId="6c18fd073f0ef680" providerId="LiveId" clId="{057495C7-22EB-4594-95A5-E53099B001ED}" dt="2021-02-14T17:53:14.662" v="3524" actId="6549"/>
          <ac:spMkLst>
            <pc:docMk/>
            <pc:sldMk cId="0" sldId="782"/>
            <ac:spMk id="1038345" creationId="{00000000-0000-0000-0000-000000000000}"/>
          </ac:spMkLst>
        </pc:spChg>
        <pc:picChg chg="add mod">
          <ac:chgData name="Anders Plejdrup Houmøller" userId="6c18fd073f0ef680" providerId="LiveId" clId="{057495C7-22EB-4594-95A5-E53099B001ED}" dt="2021-02-14T17:24:40.818" v="2260" actId="1036"/>
          <ac:picMkLst>
            <pc:docMk/>
            <pc:sldMk cId="0" sldId="782"/>
            <ac:picMk id="7" creationId="{0F0188C8-9204-4AFA-9D7D-98D70D999F41}"/>
          </ac:picMkLst>
        </pc:picChg>
      </pc:sldChg>
      <pc:sldChg chg="addSp modSp add mod modTransition">
        <pc:chgData name="Anders Plejdrup Houmøller" userId="6c18fd073f0ef680" providerId="LiveId" clId="{057495C7-22EB-4594-95A5-E53099B001ED}" dt="2021-02-15T14:12:27.429" v="5955" actId="164"/>
        <pc:sldMkLst>
          <pc:docMk/>
          <pc:sldMk cId="0" sldId="804"/>
        </pc:sldMkLst>
        <pc:spChg chg="add mod">
          <ac:chgData name="Anders Plejdrup Houmøller" userId="6c18fd073f0ef680" providerId="LiveId" clId="{057495C7-22EB-4594-95A5-E53099B001ED}" dt="2021-02-15T14:12:27.429" v="5955" actId="164"/>
          <ac:spMkLst>
            <pc:docMk/>
            <pc:sldMk cId="0" sldId="804"/>
            <ac:spMk id="2" creationId="{992CEE85-FAB2-4886-870A-72FB49C6F315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7" creationId="{77AB5266-0AFE-4D4B-B8AD-4CC9A8516A81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8" creationId="{A73AB49F-618D-4A64-B656-D91B4BEA1F30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9" creationId="{FA22C12A-421D-44EF-9299-EB25BD50FB48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10" creationId="{3B31E749-1139-4CB1-985C-0B73E2DD96FB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11" creationId="{5135B4D1-0967-44A6-9883-9B03E1D3B2F5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12" creationId="{1AE351F4-4C88-40C7-8DBA-D5952832C018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13" creationId="{15D25DF1-796A-4234-BEA8-10B5D94FBBB7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14" creationId="{215CC8A9-7679-47FE-81E1-9AB0D9CD4F30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15" creationId="{26E7C335-2413-4656-A42D-3F1374217D44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16" creationId="{0453940A-EE4D-485F-BCE2-8970DA5A4407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17" creationId="{878940B1-1D64-4938-9039-7097B8D1D54D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18" creationId="{7376D4FB-1F39-4B19-A427-27FDF2C15466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19" creationId="{B967F668-FEB3-4AE5-849A-B9B62739CBC1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20" creationId="{FE543744-9E7E-44B3-BFBD-78450404038B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21" creationId="{50CAB1B2-8856-47FC-B1A3-477F4BF507C5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22" creationId="{0EA60676-119E-4969-8DDC-01609343E110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23" creationId="{D3C73C1E-D6DD-4A9B-9D35-B77744942392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24" creationId="{DAE9C9B6-907D-4C5A-ACC1-EEB9C7566E40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25" creationId="{D0403E83-7FA8-4496-BAEA-7D8644323849}"/>
          </ac:spMkLst>
        </pc:spChg>
        <pc:spChg chg="mod">
          <ac:chgData name="Anders Plejdrup Houmøller" userId="6c18fd073f0ef680" providerId="LiveId" clId="{057495C7-22EB-4594-95A5-E53099B001ED}" dt="2021-02-15T14:08:35.308" v="5845"/>
          <ac:spMkLst>
            <pc:docMk/>
            <pc:sldMk cId="0" sldId="804"/>
            <ac:spMk id="26" creationId="{ADB8E438-D5E3-4E7D-80C2-F6ED67D1FEF7}"/>
          </ac:spMkLst>
        </pc:spChg>
        <pc:spChg chg="add mod">
          <ac:chgData name="Anders Plejdrup Houmøller" userId="6c18fd073f0ef680" providerId="LiveId" clId="{057495C7-22EB-4594-95A5-E53099B001ED}" dt="2021-02-15T14:12:27.429" v="5955" actId="164"/>
          <ac:spMkLst>
            <pc:docMk/>
            <pc:sldMk cId="0" sldId="804"/>
            <ac:spMk id="28" creationId="{B9A1F63F-3324-467A-9C74-AF7988DD9378}"/>
          </ac:spMkLst>
        </pc:spChg>
        <pc:spChg chg="mod">
          <ac:chgData name="Anders Plejdrup Houmøller" userId="6c18fd073f0ef680" providerId="LiveId" clId="{057495C7-22EB-4594-95A5-E53099B001ED}" dt="2021-02-14T17:37:24.401" v="2936" actId="20577"/>
          <ac:spMkLst>
            <pc:docMk/>
            <pc:sldMk cId="0" sldId="804"/>
            <ac:spMk id="37890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5T14:12:13.705" v="5954" actId="1076"/>
          <ac:spMkLst>
            <pc:docMk/>
            <pc:sldMk cId="0" sldId="804"/>
            <ac:spMk id="37891" creationId="{00000000-0000-0000-0000-000000000000}"/>
          </ac:spMkLst>
        </pc:spChg>
        <pc:grpChg chg="add mod">
          <ac:chgData name="Anders Plejdrup Houmøller" userId="6c18fd073f0ef680" providerId="LiveId" clId="{057495C7-22EB-4594-95A5-E53099B001ED}" dt="2021-02-15T14:12:27.429" v="5955" actId="164"/>
          <ac:grpSpMkLst>
            <pc:docMk/>
            <pc:sldMk cId="0" sldId="804"/>
            <ac:grpSpMk id="3" creationId="{29519D01-A84D-4F09-A21E-FBE45083A6F3}"/>
          </ac:grpSpMkLst>
        </pc:grpChg>
        <pc:grpChg chg="add mod">
          <ac:chgData name="Anders Plejdrup Houmøller" userId="6c18fd073f0ef680" providerId="LiveId" clId="{057495C7-22EB-4594-95A5-E53099B001ED}" dt="2021-02-15T14:12:27.429" v="5955" actId="164"/>
          <ac:grpSpMkLst>
            <pc:docMk/>
            <pc:sldMk cId="0" sldId="804"/>
            <ac:grpSpMk id="6" creationId="{AA05727C-31D7-4CF1-ACE8-3D57431BD559}"/>
          </ac:grpSpMkLst>
        </pc:grpChg>
      </pc:sldChg>
      <pc:sldChg chg="modSp mod modTransition">
        <pc:chgData name="Anders Plejdrup Houmøller" userId="6c18fd073f0ef680" providerId="LiveId" clId="{057495C7-22EB-4594-95A5-E53099B001ED}" dt="2021-02-15T14:05:15.168" v="5832" actId="207"/>
        <pc:sldMkLst>
          <pc:docMk/>
          <pc:sldMk cId="0" sldId="863"/>
        </pc:sldMkLst>
        <pc:spChg chg="mod">
          <ac:chgData name="Anders Plejdrup Houmøller" userId="6c18fd073f0ef680" providerId="LiveId" clId="{057495C7-22EB-4594-95A5-E53099B001ED}" dt="2021-02-14T19:44:26.378" v="3715" actId="20577"/>
          <ac:spMkLst>
            <pc:docMk/>
            <pc:sldMk cId="0" sldId="863"/>
            <ac:spMk id="11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5T14:05:15.168" v="5832" actId="207"/>
          <ac:spMkLst>
            <pc:docMk/>
            <pc:sldMk cId="0" sldId="863"/>
            <ac:spMk id="14" creationId="{00000000-0000-0000-0000-000000000000}"/>
          </ac:spMkLst>
        </pc:spChg>
      </pc:sldChg>
      <pc:sldChg chg="modSp del mod">
        <pc:chgData name="Anders Plejdrup Houmøller" userId="6c18fd073f0ef680" providerId="LiveId" clId="{057495C7-22EB-4594-95A5-E53099B001ED}" dt="2021-02-14T17:45:54.132" v="3401" actId="47"/>
        <pc:sldMkLst>
          <pc:docMk/>
          <pc:sldMk cId="3205215195" sldId="916"/>
        </pc:sldMkLst>
        <pc:spChg chg="mod">
          <ac:chgData name="Anders Plejdrup Houmøller" userId="6c18fd073f0ef680" providerId="LiveId" clId="{057495C7-22EB-4594-95A5-E53099B001ED}" dt="2021-02-13T21:00:37.873" v="2076" actId="6549"/>
          <ac:spMkLst>
            <pc:docMk/>
            <pc:sldMk cId="3205215195" sldId="916"/>
            <ac:spMk id="3075" creationId="{00000000-0000-0000-0000-000000000000}"/>
          </ac:spMkLst>
        </pc:spChg>
        <pc:picChg chg="mod">
          <ac:chgData name="Anders Plejdrup Houmøller" userId="6c18fd073f0ef680" providerId="LiveId" clId="{057495C7-22EB-4594-95A5-E53099B001ED}" dt="2021-02-13T21:00:08.733" v="2056" actId="1036"/>
          <ac:picMkLst>
            <pc:docMk/>
            <pc:sldMk cId="3205215195" sldId="916"/>
            <ac:picMk id="26" creationId="{BCBB0680-F51B-454E-BFAF-8CC36C78C38B}"/>
          </ac:picMkLst>
        </pc:picChg>
      </pc:sldChg>
      <pc:sldChg chg="modSp add mod modTransition">
        <pc:chgData name="Anders Plejdrup Houmøller" userId="6c18fd073f0ef680" providerId="LiveId" clId="{057495C7-22EB-4594-95A5-E53099B001ED}" dt="2021-02-14T20:29:19.982" v="4494"/>
        <pc:sldMkLst>
          <pc:docMk/>
          <pc:sldMk cId="3471166017" sldId="1289"/>
        </pc:sldMkLst>
        <pc:spChg chg="mod">
          <ac:chgData name="Anders Plejdrup Houmøller" userId="6c18fd073f0ef680" providerId="LiveId" clId="{057495C7-22EB-4594-95A5-E53099B001ED}" dt="2021-02-13T20:02:46.297" v="495" actId="6549"/>
          <ac:spMkLst>
            <pc:docMk/>
            <pc:sldMk cId="3471166017" sldId="1289"/>
            <ac:spMk id="2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2:07.773" v="1114" actId="313"/>
          <ac:spMkLst>
            <pc:docMk/>
            <pc:sldMk cId="3471166017" sldId="1289"/>
            <ac:spMk id="6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36.488" v="1085" actId="313"/>
          <ac:spMkLst>
            <pc:docMk/>
            <pc:sldMk cId="3471166017" sldId="1289"/>
            <ac:spMk id="10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37.408" v="1086" actId="313"/>
          <ac:spMkLst>
            <pc:docMk/>
            <pc:sldMk cId="3471166017" sldId="1289"/>
            <ac:spMk id="13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38.127" v="1087" actId="313"/>
          <ac:spMkLst>
            <pc:docMk/>
            <pc:sldMk cId="3471166017" sldId="1289"/>
            <ac:spMk id="16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38.778" v="1088" actId="313"/>
          <ac:spMkLst>
            <pc:docMk/>
            <pc:sldMk cId="3471166017" sldId="1289"/>
            <ac:spMk id="19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42.067" v="1093" actId="313"/>
          <ac:spMkLst>
            <pc:docMk/>
            <pc:sldMk cId="3471166017" sldId="1289"/>
            <ac:spMk id="115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41.445" v="1092" actId="313"/>
          <ac:spMkLst>
            <pc:docMk/>
            <pc:sldMk cId="3471166017" sldId="1289"/>
            <ac:spMk id="117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40.806" v="1091" actId="313"/>
          <ac:spMkLst>
            <pc:docMk/>
            <pc:sldMk cId="3471166017" sldId="1289"/>
            <ac:spMk id="119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40.178" v="1090" actId="313"/>
          <ac:spMkLst>
            <pc:docMk/>
            <pc:sldMk cId="3471166017" sldId="1289"/>
            <ac:spMk id="121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39.529" v="1089" actId="313"/>
          <ac:spMkLst>
            <pc:docMk/>
            <pc:sldMk cId="3471166017" sldId="1289"/>
            <ac:spMk id="123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45.338" v="1098" actId="313"/>
          <ac:spMkLst>
            <pc:docMk/>
            <pc:sldMk cId="3471166017" sldId="1289"/>
            <ac:spMk id="148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44.672" v="1097" actId="313"/>
          <ac:spMkLst>
            <pc:docMk/>
            <pc:sldMk cId="3471166017" sldId="1289"/>
            <ac:spMk id="150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43.992" v="1096" actId="313"/>
          <ac:spMkLst>
            <pc:docMk/>
            <pc:sldMk cId="3471166017" sldId="1289"/>
            <ac:spMk id="152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43.338" v="1095" actId="313"/>
          <ac:spMkLst>
            <pc:docMk/>
            <pc:sldMk cId="3471166017" sldId="1289"/>
            <ac:spMk id="154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11:42.717" v="1094" actId="313"/>
          <ac:spMkLst>
            <pc:docMk/>
            <pc:sldMk cId="3471166017" sldId="1289"/>
            <ac:spMk id="156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4T19:45:24.781" v="3727" actId="6549"/>
          <ac:spMkLst>
            <pc:docMk/>
            <pc:sldMk cId="3471166017" sldId="1289"/>
            <ac:spMk id="193" creationId="{00000000-0000-0000-0000-000000000000}"/>
          </ac:spMkLst>
        </pc:spChg>
        <pc:spChg chg="mod">
          <ac:chgData name="Anders Plejdrup Houmøller" userId="6c18fd073f0ef680" providerId="LiveId" clId="{057495C7-22EB-4594-95A5-E53099B001ED}" dt="2021-02-13T20:01:55.343" v="488" actId="20577"/>
          <ac:spMkLst>
            <pc:docMk/>
            <pc:sldMk cId="3471166017" sldId="1289"/>
            <ac:spMk id="224" creationId="{00000000-0000-0000-0000-000000000000}"/>
          </ac:spMkLst>
        </pc:spChg>
        <pc:grpChg chg="mod">
          <ac:chgData name="Anders Plejdrup Houmøller" userId="6c18fd073f0ef680" providerId="LiveId" clId="{057495C7-22EB-4594-95A5-E53099B001ED}" dt="2021-02-13T20:01:16.410" v="476" actId="1038"/>
          <ac:grpSpMkLst>
            <pc:docMk/>
            <pc:sldMk cId="3471166017" sldId="1289"/>
            <ac:grpSpMk id="202" creationId="{00000000-0000-0000-0000-000000000000}"/>
          </ac:grpSpMkLst>
        </pc:grpChg>
        <pc:grpChg chg="mod">
          <ac:chgData name="Anders Plejdrup Houmøller" userId="6c18fd073f0ef680" providerId="LiveId" clId="{057495C7-22EB-4594-95A5-E53099B001ED}" dt="2021-02-13T20:01:16.410" v="476" actId="1038"/>
          <ac:grpSpMkLst>
            <pc:docMk/>
            <pc:sldMk cId="3471166017" sldId="1289"/>
            <ac:grpSpMk id="225" creationId="{00000000-0000-0000-0000-000000000000}"/>
          </ac:grpSpMkLst>
        </pc:grpChg>
      </pc:sldChg>
      <pc:sldChg chg="modSp del mod">
        <pc:chgData name="Anders Plejdrup Houmøller" userId="6c18fd073f0ef680" providerId="LiveId" clId="{057495C7-22EB-4594-95A5-E53099B001ED}" dt="2021-02-13T20:03:59.699" v="510" actId="47"/>
        <pc:sldMkLst>
          <pc:docMk/>
          <pc:sldMk cId="3499657853" sldId="1600"/>
        </pc:sldMkLst>
        <pc:spChg chg="mod">
          <ac:chgData name="Anders Plejdrup Houmøller" userId="6c18fd073f0ef680" providerId="LiveId" clId="{057495C7-22EB-4594-95A5-E53099B001ED}" dt="2021-02-13T20:03:02.607" v="509" actId="20577"/>
          <ac:spMkLst>
            <pc:docMk/>
            <pc:sldMk cId="3499657853" sldId="1600"/>
            <ac:spMk id="2" creationId="{5C0673B4-9D3B-4EAB-9F30-E3ED9E38CDF3}"/>
          </ac:spMkLst>
        </pc:spChg>
        <pc:spChg chg="mod">
          <ac:chgData name="Anders Plejdrup Houmøller" userId="6c18fd073f0ef680" providerId="LiveId" clId="{057495C7-22EB-4594-95A5-E53099B001ED}" dt="2021-02-13T19:45:11.295" v="110" actId="20577"/>
          <ac:spMkLst>
            <pc:docMk/>
            <pc:sldMk cId="3499657853" sldId="1600"/>
            <ac:spMk id="3" creationId="{82FF65F7-FB5A-439C-8D23-256C00B481E1}"/>
          </ac:spMkLst>
        </pc:spChg>
      </pc:sldChg>
      <pc:sldChg chg="modSp mod modTransition">
        <pc:chgData name="Anders Plejdrup Houmøller" userId="6c18fd073f0ef680" providerId="LiveId" clId="{057495C7-22EB-4594-95A5-E53099B001ED}" dt="2021-02-15T14:15:10.807" v="5966" actId="20577"/>
        <pc:sldMkLst>
          <pc:docMk/>
          <pc:sldMk cId="3537929898" sldId="1601"/>
        </pc:sldMkLst>
        <pc:spChg chg="mod">
          <ac:chgData name="Anders Plejdrup Houmøller" userId="6c18fd073f0ef680" providerId="LiveId" clId="{057495C7-22EB-4594-95A5-E53099B001ED}" dt="2021-02-15T14:15:10.807" v="5966" actId="20577"/>
          <ac:spMkLst>
            <pc:docMk/>
            <pc:sldMk cId="3537929898" sldId="1601"/>
            <ac:spMk id="3" creationId="{9AC715B3-8000-4CB6-BF15-04CFF2759AC3}"/>
          </ac:spMkLst>
        </pc:spChg>
      </pc:sldChg>
      <pc:sldChg chg="addSp delSp modSp add mod modTransition modClrScheme modAnim chgLayout">
        <pc:chgData name="Anders Plejdrup Houmøller" userId="6c18fd073f0ef680" providerId="LiveId" clId="{057495C7-22EB-4594-95A5-E53099B001ED}" dt="2021-02-15T14:05:47.596" v="5833" actId="115"/>
        <pc:sldMkLst>
          <pc:docMk/>
          <pc:sldMk cId="882880926" sldId="1602"/>
        </pc:sldMkLst>
        <pc:spChg chg="mod ord">
          <ac:chgData name="Anders Plejdrup Houmøller" userId="6c18fd073f0ef680" providerId="LiveId" clId="{057495C7-22EB-4594-95A5-E53099B001ED}" dt="2021-02-14T17:57:11.460" v="3632" actId="14100"/>
          <ac:spMkLst>
            <pc:docMk/>
            <pc:sldMk cId="882880926" sldId="1602"/>
            <ac:spMk id="2" creationId="{5C0673B4-9D3B-4EAB-9F30-E3ED9E38CDF3}"/>
          </ac:spMkLst>
        </pc:spChg>
        <pc:spChg chg="del">
          <ac:chgData name="Anders Plejdrup Houmøller" userId="6c18fd073f0ef680" providerId="LiveId" clId="{057495C7-22EB-4594-95A5-E53099B001ED}" dt="2021-02-13T19:45:47.849" v="112" actId="478"/>
          <ac:spMkLst>
            <pc:docMk/>
            <pc:sldMk cId="882880926" sldId="1602"/>
            <ac:spMk id="3" creationId="{82FF65F7-FB5A-439C-8D23-256C00B481E1}"/>
          </ac:spMkLst>
        </pc:spChg>
        <pc:spChg chg="mod ord">
          <ac:chgData name="Anders Plejdrup Houmøller" userId="6c18fd073f0ef680" providerId="LiveId" clId="{057495C7-22EB-4594-95A5-E53099B001ED}" dt="2021-02-13T19:45:53.508" v="113" actId="700"/>
          <ac:spMkLst>
            <pc:docMk/>
            <pc:sldMk cId="882880926" sldId="1602"/>
            <ac:spMk id="4" creationId="{ED20B57E-4E49-4719-A041-A08FB96DACE1}"/>
          </ac:spMkLst>
        </pc:spChg>
        <pc:spChg chg="add del mod">
          <ac:chgData name="Anders Plejdrup Houmøller" userId="6c18fd073f0ef680" providerId="LiveId" clId="{057495C7-22EB-4594-95A5-E53099B001ED}" dt="2021-02-13T19:45:53.508" v="113" actId="700"/>
          <ac:spMkLst>
            <pc:docMk/>
            <pc:sldMk cId="882880926" sldId="1602"/>
            <ac:spMk id="6" creationId="{7EE5C685-D0DB-4E39-9964-53A743EC4C15}"/>
          </ac:spMkLst>
        </pc:spChg>
        <pc:spChg chg="mod ord">
          <ac:chgData name="Anders Plejdrup Houmøller" userId="6c18fd073f0ef680" providerId="LiveId" clId="{057495C7-22EB-4594-95A5-E53099B001ED}" dt="2021-02-13T19:45:53.508" v="113" actId="700"/>
          <ac:spMkLst>
            <pc:docMk/>
            <pc:sldMk cId="882880926" sldId="1602"/>
            <ac:spMk id="553" creationId="{611D9107-BAD4-44D1-AA00-B7EC74AFD5FB}"/>
          </ac:spMkLst>
        </pc:spChg>
        <pc:spChg chg="add mod">
          <ac:chgData name="Anders Plejdrup Houmøller" userId="6c18fd073f0ef680" providerId="LiveId" clId="{057495C7-22EB-4594-95A5-E53099B001ED}" dt="2021-02-14T17:58:23" v="3682" actId="1035"/>
          <ac:spMkLst>
            <pc:docMk/>
            <pc:sldMk cId="882880926" sldId="1602"/>
            <ac:spMk id="554" creationId="{A7AABBB2-4A3B-4E9F-8C55-BB22B5DFF46F}"/>
          </ac:spMkLst>
        </pc:spChg>
        <pc:spChg chg="add mod">
          <ac:chgData name="Anders Plejdrup Houmøller" userId="6c18fd073f0ef680" providerId="LiveId" clId="{057495C7-22EB-4594-95A5-E53099B001ED}" dt="2021-02-14T17:59:10.676" v="3691" actId="465"/>
          <ac:spMkLst>
            <pc:docMk/>
            <pc:sldMk cId="882880926" sldId="1602"/>
            <ac:spMk id="555" creationId="{C7CEB337-5AAA-4A96-908C-038B61DF9598}"/>
          </ac:spMkLst>
        </pc:spChg>
        <pc:spChg chg="add mod">
          <ac:chgData name="Anders Plejdrup Houmøller" userId="6c18fd073f0ef680" providerId="LiveId" clId="{057495C7-22EB-4594-95A5-E53099B001ED}" dt="2021-02-14T20:33:20.384" v="4551" actId="6549"/>
          <ac:spMkLst>
            <pc:docMk/>
            <pc:sldMk cId="882880926" sldId="1602"/>
            <ac:spMk id="556" creationId="{9304BF5D-06F4-43D9-A146-99F91C7A14EE}"/>
          </ac:spMkLst>
        </pc:spChg>
        <pc:spChg chg="add mod">
          <ac:chgData name="Anders Plejdrup Houmøller" userId="6c18fd073f0ef680" providerId="LiveId" clId="{057495C7-22EB-4594-95A5-E53099B001ED}" dt="2021-02-15T14:05:47.596" v="5833" actId="115"/>
          <ac:spMkLst>
            <pc:docMk/>
            <pc:sldMk cId="882880926" sldId="1602"/>
            <ac:spMk id="557" creationId="{C60E867F-0DFA-4B65-9D36-E8752E417125}"/>
          </ac:spMkLst>
        </pc:spChg>
        <pc:spChg chg="add mod">
          <ac:chgData name="Anders Plejdrup Houmøller" userId="6c18fd073f0ef680" providerId="LiveId" clId="{057495C7-22EB-4594-95A5-E53099B001ED}" dt="2021-02-14T17:58:59.863" v="3690" actId="1035"/>
          <ac:spMkLst>
            <pc:docMk/>
            <pc:sldMk cId="882880926" sldId="1602"/>
            <ac:spMk id="558" creationId="{2A389932-56D0-4B77-8065-61ECCA26CD21}"/>
          </ac:spMkLst>
        </pc:spChg>
      </pc:sldChg>
      <pc:sldChg chg="addSp modSp new del mod">
        <pc:chgData name="Anders Plejdrup Houmøller" userId="6c18fd073f0ef680" providerId="LiveId" clId="{057495C7-22EB-4594-95A5-E53099B001ED}" dt="2021-02-13T20:57:18.899" v="1842" actId="47"/>
        <pc:sldMkLst>
          <pc:docMk/>
          <pc:sldMk cId="3639129356" sldId="1603"/>
        </pc:sldMkLst>
        <pc:spChg chg="mod">
          <ac:chgData name="Anders Plejdrup Houmøller" userId="6c18fd073f0ef680" providerId="LiveId" clId="{057495C7-22EB-4594-95A5-E53099B001ED}" dt="2021-02-13T20:04:54.344" v="531" actId="20577"/>
          <ac:spMkLst>
            <pc:docMk/>
            <pc:sldMk cId="3639129356" sldId="1603"/>
            <ac:spMk id="2" creationId="{25DB4C0B-8233-4962-845D-024AC1101BBE}"/>
          </ac:spMkLst>
        </pc:spChg>
        <pc:spChg chg="mod">
          <ac:chgData name="Anders Plejdrup Houmøller" userId="6c18fd073f0ef680" providerId="LiveId" clId="{057495C7-22EB-4594-95A5-E53099B001ED}" dt="2021-02-13T20:40:01.062" v="1534" actId="14100"/>
          <ac:spMkLst>
            <pc:docMk/>
            <pc:sldMk cId="3639129356" sldId="1603"/>
            <ac:spMk id="3" creationId="{D0FE9205-6FA8-47CA-AB1F-886197DF416F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9" creationId="{24AD4EBA-C2B6-45B8-B65E-E0284156E121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10" creationId="{F477A95D-D998-41F9-B724-B2A1EECE9CBB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11" creationId="{6D2EF315-51C6-4158-8655-A51D53D5DCB5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14" creationId="{2D331280-A61D-471F-A54E-91F917C53615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15" creationId="{CD8A5CA8-20B8-4DF4-9392-62679416CE37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16" creationId="{865D47BD-4795-4361-B4FE-43924E3B5975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17" creationId="{A8FAE517-C105-4E6D-B56E-762A90FDBB1A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18" creationId="{30A84659-1210-412B-BB70-272A75748D67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19" creationId="{5B80975B-63AD-4067-8238-A5C7296B4DA6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20" creationId="{A7B38018-CD04-4713-B8BD-1FDD521D3941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21" creationId="{571437E0-D29F-4865-9291-F80379C7BB4F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22" creationId="{1AAD5A77-9135-49F8-851A-2D564756A331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23" creationId="{590C201E-111B-4C85-B9CD-000611A09493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26" creationId="{0470A6F2-3E11-420C-9289-A2F4B5962B5F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27" creationId="{E219F99D-FDC6-4E4A-A156-0257DEE930C1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33" creationId="{F8D8F762-623A-49A7-9070-4C2630A44E59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36" creationId="{E7E5BCFA-C484-48D1-8276-9FC60D550C4C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39" creationId="{E8074B97-A486-4791-A6FF-0A32202BAB47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42" creationId="{3B4E6F2A-C29F-4169-9570-9F776197B79C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45" creationId="{CD7BBD76-29B7-49FA-9DE3-BC99B3C8682E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48" creationId="{E43E7B00-7A8F-4744-92C9-BCD681087B6A}"/>
          </ac:spMkLst>
        </pc:spChg>
        <pc:spChg chg="mod">
          <ac:chgData name="Anders Plejdrup Houmøller" userId="6c18fd073f0ef680" providerId="LiveId" clId="{057495C7-22EB-4594-95A5-E53099B001ED}" dt="2021-02-13T20:40:10.691" v="1536" actId="1076"/>
          <ac:spMkLst>
            <pc:docMk/>
            <pc:sldMk cId="3639129356" sldId="1603"/>
            <ac:spMk id="51" creationId="{E70FF9B4-5069-478B-A04A-3C9CAF9C0D49}"/>
          </ac:spMkLst>
        </pc:spChg>
        <pc:grpChg chg="add mod">
          <ac:chgData name="Anders Plejdrup Houmøller" userId="6c18fd073f0ef680" providerId="LiveId" clId="{057495C7-22EB-4594-95A5-E53099B001ED}" dt="2021-02-13T20:40:10.691" v="1536" actId="1076"/>
          <ac:grpSpMkLst>
            <pc:docMk/>
            <pc:sldMk cId="3639129356" sldId="1603"/>
            <ac:grpSpMk id="6" creationId="{220641BC-3524-4F0A-A8EA-B9472E5B55D8}"/>
          </ac:grpSpMkLst>
        </pc:grpChg>
        <pc:grpChg chg="mod">
          <ac:chgData name="Anders Plejdrup Houmøller" userId="6c18fd073f0ef680" providerId="LiveId" clId="{057495C7-22EB-4594-95A5-E53099B001ED}" dt="2021-02-13T20:40:10.691" v="1536" actId="1076"/>
          <ac:grpSpMkLst>
            <pc:docMk/>
            <pc:sldMk cId="3639129356" sldId="1603"/>
            <ac:grpSpMk id="7" creationId="{CD12C2B4-8360-4AD6-A99B-3D24CAED414C}"/>
          </ac:grpSpMkLst>
        </pc:grpChg>
        <pc:grpChg chg="mod">
          <ac:chgData name="Anders Plejdrup Houmøller" userId="6c18fd073f0ef680" providerId="LiveId" clId="{057495C7-22EB-4594-95A5-E53099B001ED}" dt="2021-02-13T20:40:10.691" v="1536" actId="1076"/>
          <ac:grpSpMkLst>
            <pc:docMk/>
            <pc:sldMk cId="3639129356" sldId="1603"/>
            <ac:grpSpMk id="12" creationId="{703E9FB8-8D58-4A2E-94DE-657279E90686}"/>
          </ac:grpSpMkLst>
        </pc:grpChg>
        <pc:grpChg chg="mod">
          <ac:chgData name="Anders Plejdrup Houmøller" userId="6c18fd073f0ef680" providerId="LiveId" clId="{057495C7-22EB-4594-95A5-E53099B001ED}" dt="2021-02-13T20:40:10.691" v="1536" actId="1076"/>
          <ac:grpSpMkLst>
            <pc:docMk/>
            <pc:sldMk cId="3639129356" sldId="1603"/>
            <ac:grpSpMk id="13" creationId="{64EFE66A-5668-4C81-9BE1-A1345BA86BC3}"/>
          </ac:grpSpMkLst>
        </pc:grpChg>
        <pc:grpChg chg="mod">
          <ac:chgData name="Anders Plejdrup Houmøller" userId="6c18fd073f0ef680" providerId="LiveId" clId="{057495C7-22EB-4594-95A5-E53099B001ED}" dt="2021-02-13T20:40:10.691" v="1536" actId="1076"/>
          <ac:grpSpMkLst>
            <pc:docMk/>
            <pc:sldMk cId="3639129356" sldId="1603"/>
            <ac:grpSpMk id="24" creationId="{FE8DBE0B-51F8-4477-89BF-7E0D5B016F59}"/>
          </ac:grpSpMkLst>
        </pc:grpChg>
        <pc:grpChg chg="mod">
          <ac:chgData name="Anders Plejdrup Houmøller" userId="6c18fd073f0ef680" providerId="LiveId" clId="{057495C7-22EB-4594-95A5-E53099B001ED}" dt="2021-02-13T20:40:10.691" v="1536" actId="1076"/>
          <ac:grpSpMkLst>
            <pc:docMk/>
            <pc:sldMk cId="3639129356" sldId="1603"/>
            <ac:grpSpMk id="25" creationId="{FE7AEF83-4F1D-49C8-9508-573A744EC018}"/>
          </ac:grpSpMkLst>
        </pc:grpChg>
        <pc:grpChg chg="mod">
          <ac:chgData name="Anders Plejdrup Houmøller" userId="6c18fd073f0ef680" providerId="LiveId" clId="{057495C7-22EB-4594-95A5-E53099B001ED}" dt="2021-02-13T20:40:10.691" v="1536" actId="1076"/>
          <ac:grpSpMkLst>
            <pc:docMk/>
            <pc:sldMk cId="3639129356" sldId="1603"/>
            <ac:grpSpMk id="28" creationId="{E046173A-F5D1-4745-9A7D-1BB8EB4BD62D}"/>
          </ac:grpSpMkLst>
        </pc:grpChg>
        <pc:grpChg chg="mod">
          <ac:chgData name="Anders Plejdrup Houmøller" userId="6c18fd073f0ef680" providerId="LiveId" clId="{057495C7-22EB-4594-95A5-E53099B001ED}" dt="2021-02-13T20:40:10.691" v="1536" actId="1076"/>
          <ac:grpSpMkLst>
            <pc:docMk/>
            <pc:sldMk cId="3639129356" sldId="1603"/>
            <ac:grpSpMk id="29" creationId="{3FB168C6-952D-4A78-A7F4-C8DB86165E9C}"/>
          </ac:grpSpMkLst>
        </pc:grpChg>
        <pc:grpChg chg="mod">
          <ac:chgData name="Anders Plejdrup Houmøller" userId="6c18fd073f0ef680" providerId="LiveId" clId="{057495C7-22EB-4594-95A5-E53099B001ED}" dt="2021-02-13T20:40:10.691" v="1536" actId="1076"/>
          <ac:grpSpMkLst>
            <pc:docMk/>
            <pc:sldMk cId="3639129356" sldId="1603"/>
            <ac:grpSpMk id="30" creationId="{D49ACD07-69D8-45DC-9EB6-D148074E082D}"/>
          </ac:grpSpMkLst>
        </pc:grpChg>
        <pc:grpChg chg="mod">
          <ac:chgData name="Anders Plejdrup Houmøller" userId="6c18fd073f0ef680" providerId="LiveId" clId="{057495C7-22EB-4594-95A5-E53099B001ED}" dt="2021-02-13T20:40:10.691" v="1536" actId="1076"/>
          <ac:grpSpMkLst>
            <pc:docMk/>
            <pc:sldMk cId="3639129356" sldId="1603"/>
            <ac:grpSpMk id="31" creationId="{EBE972C7-FEDA-42FE-9C8E-C9A37C8B22E7}"/>
          </ac:grpSpMkLst>
        </pc:grpChg>
        <pc:grpChg chg="mod">
          <ac:chgData name="Anders Plejdrup Houmøller" userId="6c18fd073f0ef680" providerId="LiveId" clId="{057495C7-22EB-4594-95A5-E53099B001ED}" dt="2021-02-13T20:40:10.691" v="1536" actId="1076"/>
          <ac:grpSpMkLst>
            <pc:docMk/>
            <pc:sldMk cId="3639129356" sldId="1603"/>
            <ac:grpSpMk id="32" creationId="{A0B82FBC-4332-4E92-9745-441F3979C738}"/>
          </ac:grpSpMkLst>
        </pc:grp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8" creationId="{5ED49C5A-886E-481E-98B6-C9735F275920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34" creationId="{858488A5-3D9F-42AE-9784-6E209CACF59E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35" creationId="{C1938F3B-42C0-4F02-B522-87B528F9A3A6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37" creationId="{01898A34-C4A9-4B6F-BCE8-0322F521D8E6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38" creationId="{596C20A8-69BD-41DE-B3B7-C80E5EC9D7F2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40" creationId="{0217E7C4-2626-4D48-8E23-6ECD86E690A1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41" creationId="{D7653E2F-5E95-47EC-958A-564ED5F3C398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43" creationId="{B9570052-C262-4741-B54D-5DC946A4F264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44" creationId="{4EA8AE67-E5FE-4875-B35C-ABD3D11B13D5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46" creationId="{261E8B66-8D16-4E3A-885A-F2D0CDF384E2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47" creationId="{D5D6CE9F-AC69-4848-BC77-162115FB359F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49" creationId="{13617127-EB7A-4F73-BFBC-3C703943C486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50" creationId="{BAD25D2D-6B4F-4CE7-BD20-381E46E632D1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52" creationId="{09C69389-8915-4C7B-B69D-DD89373B13FC}"/>
          </ac:cxnSpMkLst>
        </pc:cxnChg>
        <pc:cxnChg chg="mod">
          <ac:chgData name="Anders Plejdrup Houmøller" userId="6c18fd073f0ef680" providerId="LiveId" clId="{057495C7-22EB-4594-95A5-E53099B001ED}" dt="2021-02-13T20:40:10.691" v="1536" actId="1076"/>
          <ac:cxnSpMkLst>
            <pc:docMk/>
            <pc:sldMk cId="3639129356" sldId="1603"/>
            <ac:cxnSpMk id="53" creationId="{404AE981-A05F-4AE7-8B54-1C2D26769ADD}"/>
          </ac:cxnSpMkLst>
        </pc:cxnChg>
      </pc:sldChg>
      <pc:sldChg chg="addSp delSp modSp new mod modTransition modClrScheme delAnim modAnim chgLayout">
        <pc:chgData name="Anders Plejdrup Houmøller" userId="6c18fd073f0ef680" providerId="LiveId" clId="{057495C7-22EB-4594-95A5-E53099B001ED}" dt="2021-02-16T14:36:37.094" v="7848" actId="1038"/>
        <pc:sldMkLst>
          <pc:docMk/>
          <pc:sldMk cId="2321702498" sldId="1604"/>
        </pc:sldMkLst>
        <pc:spChg chg="mod ord">
          <ac:chgData name="Anders Plejdrup Houmøller" userId="6c18fd073f0ef680" providerId="LiveId" clId="{057495C7-22EB-4594-95A5-E53099B001ED}" dt="2021-02-13T20:40:43.935" v="1537" actId="700"/>
          <ac:spMkLst>
            <pc:docMk/>
            <pc:sldMk cId="2321702498" sldId="1604"/>
            <ac:spMk id="2" creationId="{A657993C-B646-4A75-BE9D-9141AE420995}"/>
          </ac:spMkLst>
        </pc:spChg>
        <pc:spChg chg="add mod ord">
          <ac:chgData name="Anders Plejdrup Houmøller" userId="6c18fd073f0ef680" providerId="LiveId" clId="{057495C7-22EB-4594-95A5-E53099B001ED}" dt="2021-02-16T13:58:38" v="6280" actId="1076"/>
          <ac:spMkLst>
            <pc:docMk/>
            <pc:sldMk cId="2321702498" sldId="1604"/>
            <ac:spMk id="2" creationId="{D303A398-9CCB-4775-9DA4-504C4712DA7B}"/>
          </ac:spMkLst>
        </pc:spChg>
        <pc:spChg chg="mod ord">
          <ac:chgData name="Anders Plejdrup Houmøller" userId="6c18fd073f0ef680" providerId="LiveId" clId="{057495C7-22EB-4594-95A5-E53099B001ED}" dt="2021-02-13T20:40:43.935" v="1537" actId="700"/>
          <ac:spMkLst>
            <pc:docMk/>
            <pc:sldMk cId="2321702498" sldId="1604"/>
            <ac:spMk id="3" creationId="{5CF52023-CA4F-44E3-8582-375885F45ADE}"/>
          </ac:spMkLst>
        </pc:spChg>
        <pc:spChg chg="mod ord">
          <ac:chgData name="Anders Plejdrup Houmøller" userId="6c18fd073f0ef680" providerId="LiveId" clId="{057495C7-22EB-4594-95A5-E53099B001ED}" dt="2021-02-16T13:51:56.483" v="6036" actId="700"/>
          <ac:spMkLst>
            <pc:docMk/>
            <pc:sldMk cId="2321702498" sldId="1604"/>
            <ac:spMk id="8" creationId="{F6978FD0-4B35-4E7A-80F5-7891770711C1}"/>
          </ac:spMkLst>
        </pc:spChg>
        <pc:spChg chg="mod ord">
          <ac:chgData name="Anders Plejdrup Houmøller" userId="6c18fd073f0ef680" providerId="LiveId" clId="{057495C7-22EB-4594-95A5-E53099B001ED}" dt="2021-02-16T13:51:56.483" v="6036" actId="700"/>
          <ac:spMkLst>
            <pc:docMk/>
            <pc:sldMk cId="2321702498" sldId="1604"/>
            <ac:spMk id="9" creationId="{4D9C9BBA-6D72-4D2B-8D54-BACFBA15795B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26" creationId="{525DC850-23E6-487B-B8AA-32FF76C550AA}"/>
          </ac:spMkLst>
        </pc:spChg>
        <pc:spChg chg="mod">
          <ac:chgData name="Anders Plejdrup Houmøller" userId="6c18fd073f0ef680" providerId="LiveId" clId="{057495C7-22EB-4594-95A5-E53099B001ED}" dt="2021-02-13T20:21:40.744" v="1264" actId="338"/>
          <ac:spMkLst>
            <pc:docMk/>
            <pc:sldMk cId="2321702498" sldId="1604"/>
            <ac:spMk id="29" creationId="{1C5F507D-4336-4BDC-8F10-9ABCC1545FEE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32" creationId="{D1EC1E50-E967-4EDC-950A-48D3B57DDBDC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35" creationId="{08417E17-435D-4B43-AB34-54140571BDC6}"/>
          </ac:spMkLst>
        </pc:spChg>
        <pc:spChg chg="mod">
          <ac:chgData name="Anders Plejdrup Houmøller" userId="6c18fd073f0ef680" providerId="LiveId" clId="{057495C7-22EB-4594-95A5-E53099B001ED}" dt="2021-02-13T20:21:40.744" v="1264" actId="338"/>
          <ac:spMkLst>
            <pc:docMk/>
            <pc:sldMk cId="2321702498" sldId="1604"/>
            <ac:spMk id="38" creationId="{5D948ECB-65DD-4A6F-9616-7BBC66BD86D8}"/>
          </ac:spMkLst>
        </pc:spChg>
        <pc:spChg chg="mod">
          <ac:chgData name="Anders Plejdrup Houmøller" userId="6c18fd073f0ef680" providerId="LiveId" clId="{057495C7-22EB-4594-95A5-E53099B001ED}" dt="2021-02-13T20:21:40.744" v="1264" actId="338"/>
          <ac:spMkLst>
            <pc:docMk/>
            <pc:sldMk cId="2321702498" sldId="1604"/>
            <ac:spMk id="41" creationId="{FCCD9337-D16E-4092-B0FD-838F0679A771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44" creationId="{F7B2BE87-D6A3-4011-ADE3-94D9701ABB3D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47" creationId="{86C10A7A-3CC2-449B-B2A9-418E0F8B1D4C}"/>
          </ac:spMkLst>
        </pc:spChg>
        <pc:spChg chg="mod">
          <ac:chgData name="Anders Plejdrup Houmøller" userId="6c18fd073f0ef680" providerId="LiveId" clId="{057495C7-22EB-4594-95A5-E53099B001ED}" dt="2021-02-13T20:21:40.744" v="1264" actId="338"/>
          <ac:spMkLst>
            <pc:docMk/>
            <pc:sldMk cId="2321702498" sldId="1604"/>
            <ac:spMk id="50" creationId="{0CADD171-A5A7-4138-85E3-9BA5156822D0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53" creationId="{76E255E0-BC76-45D7-9437-C2990AAEC364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56" creationId="{F9449343-4EB0-4069-A7CC-A171F6F59766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64" creationId="{2C5DD5E4-17EF-42F1-92B3-8C2A6B1E7CDA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67" creationId="{862BC89E-7F6E-4D04-9C64-B3677C391BA6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70" creationId="{9D8D8119-B62A-43EE-9FC8-D03557C552FE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73" creationId="{52175B88-04E7-4042-92F0-65DA5252F329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81" creationId="{EF1E2EDF-CA0E-4E09-B465-DADAAA7D90E2}"/>
          </ac:spMkLst>
        </pc:spChg>
        <pc:spChg chg="mod">
          <ac:chgData name="Anders Plejdrup Houmøller" userId="6c18fd073f0ef680" providerId="LiveId" clId="{057495C7-22EB-4594-95A5-E53099B001ED}" dt="2021-02-13T20:12:02.572" v="1113" actId="313"/>
          <ac:spMkLst>
            <pc:docMk/>
            <pc:sldMk cId="2321702498" sldId="1604"/>
            <ac:spMk id="82" creationId="{A7E5EB8C-ADF9-4FD9-B037-96D1CE91BB9E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83" creationId="{E2325786-583D-49FF-A251-A55CF8327DCA}"/>
          </ac:spMkLst>
        </pc:spChg>
        <pc:spChg chg="mod">
          <ac:chgData name="Anders Plejdrup Houmøller" userId="6c18fd073f0ef680" providerId="LiveId" clId="{057495C7-22EB-4594-95A5-E53099B001ED}" dt="2021-02-13T20:12:02.034" v="1112" actId="313"/>
          <ac:spMkLst>
            <pc:docMk/>
            <pc:sldMk cId="2321702498" sldId="1604"/>
            <ac:spMk id="84" creationId="{542B3002-371C-4463-9124-97F110BE36CD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85" creationId="{C4C9A6F3-37F3-42FE-B5A7-F439F33C0E8E}"/>
          </ac:spMkLst>
        </pc:spChg>
        <pc:spChg chg="mod">
          <ac:chgData name="Anders Plejdrup Houmøller" userId="6c18fd073f0ef680" providerId="LiveId" clId="{057495C7-22EB-4594-95A5-E53099B001ED}" dt="2021-02-13T20:12:01.497" v="1111" actId="313"/>
          <ac:spMkLst>
            <pc:docMk/>
            <pc:sldMk cId="2321702498" sldId="1604"/>
            <ac:spMk id="86" creationId="{344FAD54-2917-4B7A-9D04-960FE8B3FAEA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87" creationId="{E0812D37-C567-4FBD-8C73-2961518A6637}"/>
          </ac:spMkLst>
        </pc:spChg>
        <pc:spChg chg="mod">
          <ac:chgData name="Anders Plejdrup Houmøller" userId="6c18fd073f0ef680" providerId="LiveId" clId="{057495C7-22EB-4594-95A5-E53099B001ED}" dt="2021-02-13T20:12:00.981" v="1110" actId="313"/>
          <ac:spMkLst>
            <pc:docMk/>
            <pc:sldMk cId="2321702498" sldId="1604"/>
            <ac:spMk id="88" creationId="{A87C0147-59F3-4F98-B47D-17D9903AE94B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89" creationId="{27715987-3422-4FF5-9145-24417982505B}"/>
          </ac:spMkLst>
        </pc:spChg>
        <pc:spChg chg="mod">
          <ac:chgData name="Anders Plejdrup Houmøller" userId="6c18fd073f0ef680" providerId="LiveId" clId="{057495C7-22EB-4594-95A5-E53099B001ED}" dt="2021-02-13T20:12:00.424" v="1109" actId="313"/>
          <ac:spMkLst>
            <pc:docMk/>
            <pc:sldMk cId="2321702498" sldId="1604"/>
            <ac:spMk id="90" creationId="{7DA3A9E5-2B6A-42B9-8D68-F130FABC45DA}"/>
          </ac:spMkLst>
        </pc:spChg>
        <pc:spChg chg="mod">
          <ac:chgData name="Anders Plejdrup Houmøller" userId="6c18fd073f0ef680" providerId="LiveId" clId="{057495C7-22EB-4594-95A5-E53099B001ED}" dt="2021-02-13T20:12:55.044" v="1124" actId="165"/>
          <ac:spMkLst>
            <pc:docMk/>
            <pc:sldMk cId="2321702498" sldId="1604"/>
            <ac:spMk id="96" creationId="{CF9740A8-1062-4F3E-B8CD-908040FD07B4}"/>
          </ac:spMkLst>
        </pc:spChg>
        <pc:spChg chg="mod">
          <ac:chgData name="Anders Plejdrup Houmøller" userId="6c18fd073f0ef680" providerId="LiveId" clId="{057495C7-22EB-4594-95A5-E53099B001ED}" dt="2021-02-13T20:21:40.744" v="1264" actId="338"/>
          <ac:spMkLst>
            <pc:docMk/>
            <pc:sldMk cId="2321702498" sldId="1604"/>
            <ac:spMk id="99" creationId="{911E26B2-6B2D-4496-88A7-6D4BFD22E289}"/>
          </ac:spMkLst>
        </pc:spChg>
        <pc:spChg chg="mod">
          <ac:chgData name="Anders Plejdrup Houmøller" userId="6c18fd073f0ef680" providerId="LiveId" clId="{057495C7-22EB-4594-95A5-E53099B001ED}" dt="2021-02-13T20:21:40.744" v="1264" actId="338"/>
          <ac:spMkLst>
            <pc:docMk/>
            <pc:sldMk cId="2321702498" sldId="1604"/>
            <ac:spMk id="102" creationId="{EFC50193-2E89-45FD-8A3C-28A06308A218}"/>
          </ac:spMkLst>
        </pc:spChg>
        <pc:spChg chg="mod">
          <ac:chgData name="Anders Plejdrup Houmøller" userId="6c18fd073f0ef680" providerId="LiveId" clId="{057495C7-22EB-4594-95A5-E53099B001ED}" dt="2021-02-13T20:21:40.744" v="1264" actId="338"/>
          <ac:spMkLst>
            <pc:docMk/>
            <pc:sldMk cId="2321702498" sldId="1604"/>
            <ac:spMk id="105" creationId="{A887DD39-E59C-4AC8-83D8-C412AFA27C0A}"/>
          </ac:spMkLst>
        </pc:spChg>
        <pc:spChg chg="mod">
          <ac:chgData name="Anders Plejdrup Houmøller" userId="6c18fd073f0ef680" providerId="LiveId" clId="{057495C7-22EB-4594-95A5-E53099B001ED}" dt="2021-02-13T20:13:02.654" v="1125" actId="165"/>
          <ac:spMkLst>
            <pc:docMk/>
            <pc:sldMk cId="2321702498" sldId="1604"/>
            <ac:spMk id="113" creationId="{F41E7427-9388-4DAA-AE0C-9316472B5D71}"/>
          </ac:spMkLst>
        </pc:spChg>
        <pc:spChg chg="mod">
          <ac:chgData name="Anders Plejdrup Houmøller" userId="6c18fd073f0ef680" providerId="LiveId" clId="{057495C7-22EB-4594-95A5-E53099B001ED}" dt="2021-02-13T20:13:02.654" v="1125" actId="165"/>
          <ac:spMkLst>
            <pc:docMk/>
            <pc:sldMk cId="2321702498" sldId="1604"/>
            <ac:spMk id="114" creationId="{901AEF84-B585-4D22-B79E-7A20345BA824}"/>
          </ac:spMkLst>
        </pc:spChg>
        <pc:spChg chg="mod">
          <ac:chgData name="Anders Plejdrup Houmøller" userId="6c18fd073f0ef680" providerId="LiveId" clId="{057495C7-22EB-4594-95A5-E53099B001ED}" dt="2021-02-13T20:13:02.654" v="1125" actId="165"/>
          <ac:spMkLst>
            <pc:docMk/>
            <pc:sldMk cId="2321702498" sldId="1604"/>
            <ac:spMk id="115" creationId="{732E4537-9671-4956-816C-67A9DA918613}"/>
          </ac:spMkLst>
        </pc:spChg>
        <pc:spChg chg="mod">
          <ac:chgData name="Anders Plejdrup Houmøller" userId="6c18fd073f0ef680" providerId="LiveId" clId="{057495C7-22EB-4594-95A5-E53099B001ED}" dt="2021-02-13T20:13:02.654" v="1125" actId="165"/>
          <ac:spMkLst>
            <pc:docMk/>
            <pc:sldMk cId="2321702498" sldId="1604"/>
            <ac:spMk id="116" creationId="{F06E0380-0706-4B62-9B17-12AE6AEE9C1D}"/>
          </ac:spMkLst>
        </pc:spChg>
        <pc:spChg chg="mod">
          <ac:chgData name="Anders Plejdrup Houmøller" userId="6c18fd073f0ef680" providerId="LiveId" clId="{057495C7-22EB-4594-95A5-E53099B001ED}" dt="2021-02-13T20:21:40.744" v="1264" actId="338"/>
          <ac:spMkLst>
            <pc:docMk/>
            <pc:sldMk cId="2321702498" sldId="1604"/>
            <ac:spMk id="117" creationId="{CE930549-7E2D-4EB9-907F-A08C9D6D2F0B}"/>
          </ac:spMkLst>
        </pc:spChg>
        <pc:spChg chg="mod">
          <ac:chgData name="Anders Plejdrup Houmøller" userId="6c18fd073f0ef680" providerId="LiveId" clId="{057495C7-22EB-4594-95A5-E53099B001ED}" dt="2021-02-13T20:21:40.744" v="1264" actId="338"/>
          <ac:spMkLst>
            <pc:docMk/>
            <pc:sldMk cId="2321702498" sldId="1604"/>
            <ac:spMk id="118" creationId="{A5175009-0F0D-41D7-A4CA-422FE66857F2}"/>
          </ac:spMkLst>
        </pc:spChg>
        <pc:spChg chg="mod">
          <ac:chgData name="Anders Plejdrup Houmøller" userId="6c18fd073f0ef680" providerId="LiveId" clId="{057495C7-22EB-4594-95A5-E53099B001ED}" dt="2021-02-13T20:21:40.744" v="1264" actId="338"/>
          <ac:spMkLst>
            <pc:docMk/>
            <pc:sldMk cId="2321702498" sldId="1604"/>
            <ac:spMk id="119" creationId="{0D65891B-34CB-43FE-BF7B-2B6119ADAC1A}"/>
          </ac:spMkLst>
        </pc:spChg>
        <pc:spChg chg="mod">
          <ac:chgData name="Anders Plejdrup Houmøller" userId="6c18fd073f0ef680" providerId="LiveId" clId="{057495C7-22EB-4594-95A5-E53099B001ED}" dt="2021-02-13T20:21:40.744" v="1264" actId="338"/>
          <ac:spMkLst>
            <pc:docMk/>
            <pc:sldMk cId="2321702498" sldId="1604"/>
            <ac:spMk id="120" creationId="{4AD018CE-4A40-4262-A464-80455B21A423}"/>
          </ac:spMkLst>
        </pc:spChg>
        <pc:spChg chg="mod">
          <ac:chgData name="Anders Plejdrup Houmøller" userId="6c18fd073f0ef680" providerId="LiveId" clId="{057495C7-22EB-4594-95A5-E53099B001ED}" dt="2021-02-13T20:13:02.654" v="1125" actId="165"/>
          <ac:spMkLst>
            <pc:docMk/>
            <pc:sldMk cId="2321702498" sldId="1604"/>
            <ac:spMk id="121" creationId="{B3859EAC-6F19-4894-86B6-24EC6E7CD73E}"/>
          </ac:spMkLst>
        </pc:spChg>
        <pc:spChg chg="mod">
          <ac:chgData name="Anders Plejdrup Houmøller" userId="6c18fd073f0ef680" providerId="LiveId" clId="{057495C7-22EB-4594-95A5-E53099B001ED}" dt="2021-02-13T20:13:02.654" v="1125" actId="165"/>
          <ac:spMkLst>
            <pc:docMk/>
            <pc:sldMk cId="2321702498" sldId="1604"/>
            <ac:spMk id="122" creationId="{025FA92A-2789-42F2-B9A3-B78BBE57FA1C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123" creationId="{69F75541-3BAA-4EAC-8468-D581867D5AB1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126" creationId="{15DFDD30-24C8-480C-8950-46BF9549DEA1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129" creationId="{CC3E633F-A826-43E0-837A-7B0C8EC7F678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132" creationId="{F2EE6884-7A80-426B-BC22-661DFB577CB8}"/>
          </ac:spMkLst>
        </pc:spChg>
        <pc:spChg chg="mod">
          <ac:chgData name="Anders Plejdrup Houmøller" userId="6c18fd073f0ef680" providerId="LiveId" clId="{057495C7-22EB-4594-95A5-E53099B001ED}" dt="2021-02-13T20:11:57.163" v="1103" actId="313"/>
          <ac:spMkLst>
            <pc:docMk/>
            <pc:sldMk cId="2321702498" sldId="1604"/>
            <ac:spMk id="133" creationId="{C691DD41-F9FD-471B-8C4B-FB73CC0B2505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134" creationId="{82362203-50E1-495A-A830-DA2D2C33CECA}"/>
          </ac:spMkLst>
        </pc:spChg>
        <pc:spChg chg="mod">
          <ac:chgData name="Anders Plejdrup Houmøller" userId="6c18fd073f0ef680" providerId="LiveId" clId="{057495C7-22EB-4594-95A5-E53099B001ED}" dt="2021-02-13T20:11:56.629" v="1102" actId="313"/>
          <ac:spMkLst>
            <pc:docMk/>
            <pc:sldMk cId="2321702498" sldId="1604"/>
            <ac:spMk id="135" creationId="{4CAAE118-F7E8-4A18-A9BF-6A4ADCCDADCD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136" creationId="{1C15BEA3-CBAA-41AC-9CF6-0CC5DD129443}"/>
          </ac:spMkLst>
        </pc:spChg>
        <pc:spChg chg="mod">
          <ac:chgData name="Anders Plejdrup Houmøller" userId="6c18fd073f0ef680" providerId="LiveId" clId="{057495C7-22EB-4594-95A5-E53099B001ED}" dt="2021-02-13T20:11:56.068" v="1101" actId="313"/>
          <ac:spMkLst>
            <pc:docMk/>
            <pc:sldMk cId="2321702498" sldId="1604"/>
            <ac:spMk id="137" creationId="{8B31FFA3-B3B5-4BB8-8B7E-37A3876A882B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138" creationId="{B7D8E059-E80E-47B8-BF0D-AEE165861744}"/>
          </ac:spMkLst>
        </pc:spChg>
        <pc:spChg chg="mod">
          <ac:chgData name="Anders Plejdrup Houmøller" userId="6c18fd073f0ef680" providerId="LiveId" clId="{057495C7-22EB-4594-95A5-E53099B001ED}" dt="2021-02-13T20:11:55.519" v="1100" actId="313"/>
          <ac:spMkLst>
            <pc:docMk/>
            <pc:sldMk cId="2321702498" sldId="1604"/>
            <ac:spMk id="139" creationId="{B9949196-ECC4-43A1-9C9D-690A14408CFA}"/>
          </ac:spMkLst>
        </pc:spChg>
        <pc:spChg chg="mod">
          <ac:chgData name="Anders Plejdrup Houmøller" userId="6c18fd073f0ef680" providerId="LiveId" clId="{057495C7-22EB-4594-95A5-E53099B001ED}" dt="2021-02-13T20:10:32.718" v="1074" actId="165"/>
          <ac:spMkLst>
            <pc:docMk/>
            <pc:sldMk cId="2321702498" sldId="1604"/>
            <ac:spMk id="140" creationId="{9C251D63-1500-4D3D-8E85-132DD11393BD}"/>
          </ac:spMkLst>
        </pc:spChg>
        <pc:spChg chg="mod">
          <ac:chgData name="Anders Plejdrup Houmøller" userId="6c18fd073f0ef680" providerId="LiveId" clId="{057495C7-22EB-4594-95A5-E53099B001ED}" dt="2021-02-13T20:11:54.958" v="1099" actId="313"/>
          <ac:spMkLst>
            <pc:docMk/>
            <pc:sldMk cId="2321702498" sldId="1604"/>
            <ac:spMk id="141" creationId="{4F53EB00-EAAA-49DD-8361-25457D056882}"/>
          </ac:spMkLst>
        </pc:spChg>
        <pc:spChg chg="add del mod">
          <ac:chgData name="Anders Plejdrup Houmøller" userId="6c18fd073f0ef680" providerId="LiveId" clId="{057495C7-22EB-4594-95A5-E53099B001ED}" dt="2021-02-13T20:19:05.056" v="1226" actId="478"/>
          <ac:spMkLst>
            <pc:docMk/>
            <pc:sldMk cId="2321702498" sldId="1604"/>
            <ac:spMk id="143" creationId="{F42B26EB-8CFB-400F-AF23-0435F5C979A6}"/>
          </ac:spMkLst>
        </pc:spChg>
        <pc:spChg chg="mod topLvl">
          <ac:chgData name="Anders Plejdrup Houmøller" userId="6c18fd073f0ef680" providerId="LiveId" clId="{057495C7-22EB-4594-95A5-E53099B001ED}" dt="2021-02-13T20:22:06.549" v="1266" actId="165"/>
          <ac:spMkLst>
            <pc:docMk/>
            <pc:sldMk cId="2321702498" sldId="1604"/>
            <ac:spMk id="146" creationId="{D17CEDA7-4334-4080-8063-0F47ACC3492E}"/>
          </ac:spMkLst>
        </pc:spChg>
        <pc:spChg chg="mod topLvl">
          <ac:chgData name="Anders Plejdrup Houmøller" userId="6c18fd073f0ef680" providerId="LiveId" clId="{057495C7-22EB-4594-95A5-E53099B001ED}" dt="2021-02-13T20:22:06.549" v="1266" actId="165"/>
          <ac:spMkLst>
            <pc:docMk/>
            <pc:sldMk cId="2321702498" sldId="1604"/>
            <ac:spMk id="147" creationId="{6BB8DDA0-1072-4EB0-906A-B5CE2DFC2A8F}"/>
          </ac:spMkLst>
        </pc:spChg>
        <pc:spChg chg="mod topLvl">
          <ac:chgData name="Anders Plejdrup Houmøller" userId="6c18fd073f0ef680" providerId="LiveId" clId="{057495C7-22EB-4594-95A5-E53099B001ED}" dt="2021-02-13T20:22:06.549" v="1266" actId="165"/>
          <ac:spMkLst>
            <pc:docMk/>
            <pc:sldMk cId="2321702498" sldId="1604"/>
            <ac:spMk id="148" creationId="{5FF25A0C-D9BD-42F5-9DE7-0ADB7186EAC3}"/>
          </ac:spMkLst>
        </pc:spChg>
        <pc:spChg chg="mod topLvl">
          <ac:chgData name="Anders Plejdrup Houmøller" userId="6c18fd073f0ef680" providerId="LiveId" clId="{057495C7-22EB-4594-95A5-E53099B001ED}" dt="2021-02-13T20:22:06.549" v="1266" actId="165"/>
          <ac:spMkLst>
            <pc:docMk/>
            <pc:sldMk cId="2321702498" sldId="1604"/>
            <ac:spMk id="149" creationId="{F7EA2E01-3184-4856-9C6D-CCB05818F1F9}"/>
          </ac:spMkLst>
        </pc:spChg>
        <pc:spChg chg="mod topLvl">
          <ac:chgData name="Anders Plejdrup Houmøller" userId="6c18fd073f0ef680" providerId="LiveId" clId="{057495C7-22EB-4594-95A5-E53099B001ED}" dt="2021-02-13T20:22:06.549" v="1266" actId="165"/>
          <ac:spMkLst>
            <pc:docMk/>
            <pc:sldMk cId="2321702498" sldId="1604"/>
            <ac:spMk id="150" creationId="{08FD1D74-3204-4CE9-8BA8-8C724C14181D}"/>
          </ac:spMkLst>
        </pc:spChg>
        <pc:spChg chg="mod topLvl">
          <ac:chgData name="Anders Plejdrup Houmøller" userId="6c18fd073f0ef680" providerId="LiveId" clId="{057495C7-22EB-4594-95A5-E53099B001ED}" dt="2021-02-13T20:22:06.549" v="1266" actId="165"/>
          <ac:spMkLst>
            <pc:docMk/>
            <pc:sldMk cId="2321702498" sldId="1604"/>
            <ac:spMk id="151" creationId="{0F011BA2-AFC4-4F61-982C-3CABF1754783}"/>
          </ac:spMkLst>
        </pc:spChg>
        <pc:spChg chg="mod topLvl">
          <ac:chgData name="Anders Plejdrup Houmøller" userId="6c18fd073f0ef680" providerId="LiveId" clId="{057495C7-22EB-4594-95A5-E53099B001ED}" dt="2021-02-13T20:22:06.549" v="1266" actId="165"/>
          <ac:spMkLst>
            <pc:docMk/>
            <pc:sldMk cId="2321702498" sldId="1604"/>
            <ac:spMk id="152" creationId="{72BABE61-E3BE-4B0A-8F67-DF454ED3E2F0}"/>
          </ac:spMkLst>
        </pc:spChg>
        <pc:spChg chg="mod topLvl">
          <ac:chgData name="Anders Plejdrup Houmøller" userId="6c18fd073f0ef680" providerId="LiveId" clId="{057495C7-22EB-4594-95A5-E53099B001ED}" dt="2021-02-13T20:22:06.549" v="1266" actId="165"/>
          <ac:spMkLst>
            <pc:docMk/>
            <pc:sldMk cId="2321702498" sldId="1604"/>
            <ac:spMk id="153" creationId="{02877E51-51AE-4AD6-A423-7B40057C2941}"/>
          </ac:spMkLst>
        </pc:spChg>
        <pc:spChg chg="mod topLvl">
          <ac:chgData name="Anders Plejdrup Houmøller" userId="6c18fd073f0ef680" providerId="LiveId" clId="{057495C7-22EB-4594-95A5-E53099B001ED}" dt="2021-02-13T20:22:06.549" v="1266" actId="165"/>
          <ac:spMkLst>
            <pc:docMk/>
            <pc:sldMk cId="2321702498" sldId="1604"/>
            <ac:spMk id="154" creationId="{53C35D30-91DA-4482-A426-2B7B3474B431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178" creationId="{D2DF3AA6-4897-4738-B3D2-8E7CC1F008B0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181" creationId="{488F15B7-2127-412C-AF9C-3C6B7E7C73B3}"/>
          </ac:spMkLst>
        </pc:spChg>
        <pc:spChg chg="del mod topLvl">
          <ac:chgData name="Anders Plejdrup Houmøller" userId="6c18fd073f0ef680" providerId="LiveId" clId="{057495C7-22EB-4594-95A5-E53099B001ED}" dt="2021-02-13T20:25:31.423" v="1287" actId="478"/>
          <ac:spMkLst>
            <pc:docMk/>
            <pc:sldMk cId="2321702498" sldId="1604"/>
            <ac:spMk id="184" creationId="{9A387610-2321-4ED7-B30E-3A733A0B681C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187" creationId="{2536964C-C194-4E0D-A69B-A885D8EBEFD7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190" creationId="{0E08A94C-1633-4644-B1F6-20BC669F536D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193" creationId="{34722831-37F0-4B83-B8A6-47112A0F5844}"/>
          </ac:spMkLst>
        </pc:spChg>
        <pc:spChg chg="del mod topLvl">
          <ac:chgData name="Anders Plejdrup Houmøller" userId="6c18fd073f0ef680" providerId="LiveId" clId="{057495C7-22EB-4594-95A5-E53099B001ED}" dt="2021-02-13T20:25:31.423" v="1287" actId="478"/>
          <ac:spMkLst>
            <pc:docMk/>
            <pc:sldMk cId="2321702498" sldId="1604"/>
            <ac:spMk id="196" creationId="{51B17047-27CD-40AF-8349-24546EC41D54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199" creationId="{489CB0F7-B7EA-4814-8F9A-145994E8C2C0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202" creationId="{6301C09A-7CA1-4F03-8E26-A49627A870C0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205" creationId="{3827E81C-C5F2-4BF0-8B48-671B6F48DFB8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208" creationId="{4CAD7ABA-8983-44FC-AC9E-42BE5062D472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16" creationId="{5BFABE84-48D4-4494-907D-808B1B823183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19" creationId="{9FBD5129-7A70-4ABB-A37F-D6CAD6B997D9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22" creationId="{1BF6D1AA-F2A6-4FE0-BC76-1F97C408B8F9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25" creationId="{4369C570-EB0D-4CC4-B673-EC30B55688E7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33" creationId="{BA627E4E-C511-427E-A0A8-05BDB193AEF4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34" creationId="{FC6BFFE8-9D70-466E-86AF-E2C6E92F9F3C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35" creationId="{CC693F0B-7AE1-49B2-B2A1-A8B0AE2B1EF0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36" creationId="{D0DE98FD-3F36-4E2B-823C-E4BC2F2447FF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37" creationId="{6B94B764-5B31-413B-819E-22893E985E81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38" creationId="{88CF05CD-D6B1-46AF-80E3-340705CA0395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39" creationId="{BC3AA2EA-C627-460A-B45F-1BC98B47230B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40" creationId="{C6AC222E-6579-4B71-94F6-B072C0ACF2A8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41" creationId="{0068470C-072F-4DD3-AE60-EFB80D2D3032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42" creationId="{3383A546-A8AA-4ECE-8637-5776CDE6DB06}"/>
          </ac:spMkLst>
        </pc:spChg>
        <pc:spChg chg="mod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248" creationId="{63C1A0F5-0498-4031-A60E-BB8D99D8C52F}"/>
          </ac:spMkLst>
        </pc:spChg>
        <pc:spChg chg="mod">
          <ac:chgData name="Anders Plejdrup Houmøller" userId="6c18fd073f0ef680" providerId="LiveId" clId="{057495C7-22EB-4594-95A5-E53099B001ED}" dt="2021-02-16T14:36:37.094" v="7848" actId="1038"/>
          <ac:spMkLst>
            <pc:docMk/>
            <pc:sldMk cId="2321702498" sldId="1604"/>
            <ac:spMk id="251" creationId="{9DA5918B-E2D0-4DB8-AF4D-9163822A5DEE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54" creationId="{BCCA4FC8-D051-4456-BFFD-66F99AC6AAA9}"/>
          </ac:spMkLst>
        </pc:spChg>
        <pc:spChg chg="mod">
          <ac:chgData name="Anders Plejdrup Houmøller" userId="6c18fd073f0ef680" providerId="LiveId" clId="{057495C7-22EB-4594-95A5-E53099B001ED}" dt="2021-02-13T20:23:40.719" v="1277" actId="165"/>
          <ac:spMkLst>
            <pc:docMk/>
            <pc:sldMk cId="2321702498" sldId="1604"/>
            <ac:spMk id="257" creationId="{4C4C60E7-9884-450C-B72C-B51A463D3694}"/>
          </ac:spMkLst>
        </pc:spChg>
        <pc:spChg chg="mod">
          <ac:chgData name="Anders Plejdrup Houmøller" userId="6c18fd073f0ef680" providerId="LiveId" clId="{057495C7-22EB-4594-95A5-E53099B001ED}" dt="2021-02-13T20:25:04.350" v="1285" actId="165"/>
          <ac:spMkLst>
            <pc:docMk/>
            <pc:sldMk cId="2321702498" sldId="1604"/>
            <ac:spMk id="265" creationId="{7F90B537-ED17-48D8-9CB8-9234D3107A56}"/>
          </ac:spMkLst>
        </pc:spChg>
        <pc:spChg chg="mod">
          <ac:chgData name="Anders Plejdrup Houmøller" userId="6c18fd073f0ef680" providerId="LiveId" clId="{057495C7-22EB-4594-95A5-E53099B001ED}" dt="2021-02-13T20:25:04.350" v="1285" actId="165"/>
          <ac:spMkLst>
            <pc:docMk/>
            <pc:sldMk cId="2321702498" sldId="1604"/>
            <ac:spMk id="266" creationId="{D5DCB7D1-F9F5-41C6-8338-B31A639633D4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267" creationId="{BFFB1350-BE14-483B-9B15-5E0EEBF2DD6A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268" creationId="{E222FEEC-D920-4A58-9A67-5EDB15023534}"/>
          </ac:spMkLst>
        </pc:spChg>
        <pc:spChg chg="mod">
          <ac:chgData name="Anders Plejdrup Houmøller" userId="6c18fd073f0ef680" providerId="LiveId" clId="{057495C7-22EB-4594-95A5-E53099B001ED}" dt="2021-02-13T20:25:04.350" v="1285" actId="165"/>
          <ac:spMkLst>
            <pc:docMk/>
            <pc:sldMk cId="2321702498" sldId="1604"/>
            <ac:spMk id="269" creationId="{3AEA45C8-F5A4-4970-A4B6-E0BC3959F70A}"/>
          </ac:spMkLst>
        </pc:spChg>
        <pc:spChg chg="mod">
          <ac:chgData name="Anders Plejdrup Houmøller" userId="6c18fd073f0ef680" providerId="LiveId" clId="{057495C7-22EB-4594-95A5-E53099B001ED}" dt="2021-02-13T20:25:04.350" v="1285" actId="165"/>
          <ac:spMkLst>
            <pc:docMk/>
            <pc:sldMk cId="2321702498" sldId="1604"/>
            <ac:spMk id="270" creationId="{8660A412-B54D-4F79-9AB4-952A8AF5BA38}"/>
          </ac:spMkLst>
        </pc:spChg>
        <pc:spChg chg="mod">
          <ac:chgData name="Anders Plejdrup Houmøller" userId="6c18fd073f0ef680" providerId="LiveId" clId="{057495C7-22EB-4594-95A5-E53099B001ED}" dt="2021-02-13T20:25:04.350" v="1285" actId="165"/>
          <ac:spMkLst>
            <pc:docMk/>
            <pc:sldMk cId="2321702498" sldId="1604"/>
            <ac:spMk id="271" creationId="{FAEC8905-F0E3-41D6-9FC3-C485441DBA72}"/>
          </ac:spMkLst>
        </pc:spChg>
        <pc:spChg chg="mod">
          <ac:chgData name="Anders Plejdrup Houmøller" userId="6c18fd073f0ef680" providerId="LiveId" clId="{057495C7-22EB-4594-95A5-E53099B001ED}" dt="2021-02-13T20:25:04.350" v="1285" actId="165"/>
          <ac:spMkLst>
            <pc:docMk/>
            <pc:sldMk cId="2321702498" sldId="1604"/>
            <ac:spMk id="272" creationId="{EF6E5DCC-8DBC-4901-A313-C6CDC8CD38FF}"/>
          </ac:spMkLst>
        </pc:spChg>
        <pc:spChg chg="mod">
          <ac:chgData name="Anders Plejdrup Houmøller" userId="6c18fd073f0ef680" providerId="LiveId" clId="{057495C7-22EB-4594-95A5-E53099B001ED}" dt="2021-02-13T20:25:04.350" v="1285" actId="165"/>
          <ac:spMkLst>
            <pc:docMk/>
            <pc:sldMk cId="2321702498" sldId="1604"/>
            <ac:spMk id="273" creationId="{A9B8ED01-8562-4105-B178-66CBED8E6481}"/>
          </ac:spMkLst>
        </pc:spChg>
        <pc:spChg chg="mod">
          <ac:chgData name="Anders Plejdrup Houmøller" userId="6c18fd073f0ef680" providerId="LiveId" clId="{057495C7-22EB-4594-95A5-E53099B001ED}" dt="2021-02-13T20:25:04.350" v="1285" actId="165"/>
          <ac:spMkLst>
            <pc:docMk/>
            <pc:sldMk cId="2321702498" sldId="1604"/>
            <ac:spMk id="274" creationId="{0C0F3143-B64B-4861-A818-A83970EDF6D4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275" creationId="{6B64A372-6197-47A8-905F-60BC8525F874}"/>
          </ac:spMkLst>
        </pc:spChg>
        <pc:spChg chg="mod topLvl">
          <ac:chgData name="Anders Plejdrup Houmøller" userId="6c18fd073f0ef680" providerId="LiveId" clId="{057495C7-22EB-4594-95A5-E53099B001ED}" dt="2021-02-16T14:36:13.510" v="7836" actId="14100"/>
          <ac:spMkLst>
            <pc:docMk/>
            <pc:sldMk cId="2321702498" sldId="1604"/>
            <ac:spMk id="278" creationId="{43E5CB9F-F7C9-4D62-A4D8-86DFEE974463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281" creationId="{507BCAE2-9C1A-4C01-9192-E7AAAE8ED9FA}"/>
          </ac:spMkLst>
        </pc:spChg>
        <pc:spChg chg="del mod topLvl">
          <ac:chgData name="Anders Plejdrup Houmøller" userId="6c18fd073f0ef680" providerId="LiveId" clId="{057495C7-22EB-4594-95A5-E53099B001ED}" dt="2021-02-13T20:24:38.991" v="1281" actId="478"/>
          <ac:spMkLst>
            <pc:docMk/>
            <pc:sldMk cId="2321702498" sldId="1604"/>
            <ac:spMk id="284" creationId="{42F74E4B-268F-4113-B1B2-C11157C33ACC}"/>
          </ac:spMkLst>
        </pc:spChg>
        <pc:spChg chg="del mod topLvl">
          <ac:chgData name="Anders Plejdrup Houmøller" userId="6c18fd073f0ef680" providerId="LiveId" clId="{057495C7-22EB-4594-95A5-E53099B001ED}" dt="2021-02-13T20:24:43.262" v="1282" actId="478"/>
          <ac:spMkLst>
            <pc:docMk/>
            <pc:sldMk cId="2321702498" sldId="1604"/>
            <ac:spMk id="285" creationId="{429A6CE0-B726-43CF-A59D-5DC29295BB1F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286" creationId="{2717B88F-0962-4545-A06E-F9CBB69CFC28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287" creationId="{8DFC62F7-53E6-4290-92A7-48B41B2706BC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288" creationId="{B6366F9A-00DA-426E-AACE-76F6C90E2CF6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289" creationId="{0BA4C296-BFF0-40C1-BB00-02AD2AD448C7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290" creationId="{BDB08F3A-B616-4B25-B814-163857B20E99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291" creationId="{F3B2BF8D-5E6C-4766-A232-D9E4F77061DE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292" creationId="{A9DAA117-49BE-46E4-A461-3F806333E5E7}"/>
          </ac:spMkLst>
        </pc:spChg>
        <pc:spChg chg="del mod topLvl">
          <ac:chgData name="Anders Plejdrup Houmøller" userId="6c18fd073f0ef680" providerId="LiveId" clId="{057495C7-22EB-4594-95A5-E53099B001ED}" dt="2021-02-13T20:24:18.400" v="1280" actId="478"/>
          <ac:spMkLst>
            <pc:docMk/>
            <pc:sldMk cId="2321702498" sldId="1604"/>
            <ac:spMk id="293" creationId="{2BEDE116-F9C3-4AF4-A342-28A0BB217FD7}"/>
          </ac:spMkLst>
        </pc:spChg>
        <pc:spChg chg="add mod">
          <ac:chgData name="Anders Plejdrup Houmøller" userId="6c18fd073f0ef680" providerId="LiveId" clId="{057495C7-22EB-4594-95A5-E53099B001ED}" dt="2021-02-16T14:32:14.415" v="7825" actId="14100"/>
          <ac:spMkLst>
            <pc:docMk/>
            <pc:sldMk cId="2321702498" sldId="1604"/>
            <ac:spMk id="294" creationId="{EFC0967F-4BFF-4DE2-AC20-D7E96BA1B2EB}"/>
          </ac:spMkLst>
        </pc:spChg>
        <pc:spChg chg="add mod or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04" creationId="{813B40A2-38AF-4BFC-9729-86038076AD39}"/>
          </ac:spMkLst>
        </pc:spChg>
        <pc:spChg chg="add 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05" creationId="{4C37F790-669C-4F03-B71A-C4D0FF0E110E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07" creationId="{9C2152AD-F001-49F0-99A7-554E771EBF35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08" creationId="{857A1284-7430-419C-A8A1-CBE29CE94F28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09" creationId="{BCF3BFFC-744C-496A-9A18-6D3C06495599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10" creationId="{82BD2CFD-0514-45AF-8D97-E566F5FC56F2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11" creationId="{5BBF7FA2-CF49-401B-954C-B236DDB1F72F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12" creationId="{533A80C8-8A59-4C67-B78E-EB9E0F0991C5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13" creationId="{30ABB4E5-86B1-4F18-A630-10C57532F827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14" creationId="{55977122-87E8-4D85-938F-99ABFF8C5597}"/>
          </ac:spMkLst>
        </pc:spChg>
        <pc:spChg chg="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15" creationId="{92804639-2456-4E43-8DDD-B2B158C26B40}"/>
          </ac:spMkLst>
        </pc:spChg>
        <pc:spChg chg="add mod ord">
          <ac:chgData name="Anders Plejdrup Houmøller" userId="6c18fd073f0ef680" providerId="LiveId" clId="{057495C7-22EB-4594-95A5-E53099B001ED}" dt="2021-02-16T13:52:02.082" v="6037" actId="14100"/>
          <ac:spMkLst>
            <pc:docMk/>
            <pc:sldMk cId="2321702498" sldId="1604"/>
            <ac:spMk id="320" creationId="{D266C610-86CF-4185-96B0-0E34E81E28E1}"/>
          </ac:spMkLst>
        </pc:spChg>
        <pc:spChg chg="add del mod">
          <ac:chgData name="Anders Plejdrup Houmøller" userId="6c18fd073f0ef680" providerId="LiveId" clId="{057495C7-22EB-4594-95A5-E53099B001ED}" dt="2021-02-16T13:58:20.941" v="6276" actId="478"/>
          <ac:spMkLst>
            <pc:docMk/>
            <pc:sldMk cId="2321702498" sldId="1604"/>
            <ac:spMk id="321" creationId="{740F97D0-D547-4626-976F-FA40534E686D}"/>
          </ac:spMkLst>
        </pc:spChg>
        <pc:spChg chg="add 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22" creationId="{DA08A42E-325F-4D7D-B624-87460EFEB98A}"/>
          </ac:spMkLst>
        </pc:spChg>
        <pc:spChg chg="add 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323" creationId="{C16BE31B-8A0C-48A3-8952-7550D065B8D0}"/>
          </ac:spMkLst>
        </pc:spChg>
        <pc:spChg chg="add del mod">
          <ac:chgData name="Anders Plejdrup Houmøller" userId="6c18fd073f0ef680" providerId="LiveId" clId="{057495C7-22EB-4594-95A5-E53099B001ED}" dt="2021-02-16T13:51:35.605" v="6033" actId="478"/>
          <ac:spMkLst>
            <pc:docMk/>
            <pc:sldMk cId="2321702498" sldId="1604"/>
            <ac:spMk id="325" creationId="{2D786BFB-E962-4126-AE91-9ACAAB8DAF7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29" creationId="{A0A5CC6A-B174-4223-A838-499CCEC0F67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33" creationId="{3D21D44B-01B4-415C-8014-872DF788EE7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34" creationId="{C8411163-A72C-41C5-A02F-E0D7B72A289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38" creationId="{AE11B76F-59D3-4489-871B-247BF412D30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39" creationId="{87346363-CA79-4A93-8323-07069E9C89C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40" creationId="{AF66200A-25C6-4021-BB96-4A0D706DF19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41" creationId="{E4667B48-AF64-44BE-8C3C-6F49ECE6ED6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42" creationId="{CAE85622-448A-4B85-8CF1-2F3682634CA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43" creationId="{5356287C-A8BA-4D6F-A6A0-EEB67270CAC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44" creationId="{4BCC27E2-6947-4CAA-AD57-E7E079C32A4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45" creationId="{B3ACCD90-2E89-4542-A71A-BB169A2C785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46" creationId="{20A73B54-30A4-49DC-9426-C7252081EFC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47" creationId="{31AD1CF3-7213-46C0-99A4-350EED0F596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48" creationId="{2EC63E6E-A69A-42BB-81E1-FA84BB661DA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49" creationId="{1243E570-47DA-42EF-A8D2-17801FEDBC5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50" creationId="{18A4A618-9192-40C3-930B-0480F7EC214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51" creationId="{8F08F6F4-86D6-442A-8356-91AABDCE579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52" creationId="{AC59D749-2344-47AC-B66C-67599BD6E70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53" creationId="{930AD76D-D8B9-439A-AFE5-2A1F9C7283D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54" creationId="{BF8DC7A8-A47F-47A6-8C75-962AF2CF2E7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55" creationId="{4D14C583-0E19-4B3D-B0DD-1B3A0F6FA04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56" creationId="{075AF443-BF7B-4647-ADB0-85C9B2CDCF4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57" creationId="{DC91D4FA-BE3F-4495-9309-8521EB5D749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58" creationId="{1BB7876D-CA10-40E8-8D11-2FB7DF8F631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59" creationId="{8F0D3204-495F-4B1A-959B-4B7C966D408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60" creationId="{DD1AC026-B58B-4A24-951C-2067C4A028A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61" creationId="{B8729117-D0F2-4EAA-9B21-29AF0AD19DC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62" creationId="{DA563D08-6091-408A-8FEC-01C72E97C82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63" creationId="{85C30DC7-D10D-42A5-BA1C-A6FC2568DC0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64" creationId="{6214B958-6437-45A3-BA37-AF8F7D249E8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81" creationId="{0A6E41F2-09C1-4E6E-AADF-E135912EE82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84" creationId="{1B64D17C-1699-49C6-97C5-A419CD3EACB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87" creationId="{AFE5E7FB-0700-4B8C-B0BC-4C6D25A9182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90" creationId="{88405DBB-9E53-41B2-9773-9304BF7540F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93" creationId="{7388C744-AFAB-4AD9-81EE-8CE43EB07C6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96" creationId="{2D47F0F6-4818-42C7-97B5-A3A65830C8E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399" creationId="{0D48B8F3-B437-48AE-9FE6-C6C6A6940AA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02" creationId="{59362939-FAD0-4993-9189-92C001A4DA7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05" creationId="{826FE2B7-C3D9-4B75-9662-FEDB650849E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08" creationId="{1BA9002B-59AC-4E20-9B5A-4B55857A43D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11" creationId="{2A5EFB88-DB1A-4AFE-858D-0556E12780A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19" creationId="{AB21D04C-DA51-44E7-A67A-4FDCA14DCA5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22" creationId="{4216823A-55FE-43CA-8D69-06DCE712A1B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25" creationId="{9CB43FB5-021B-4410-9131-857EA5EAA08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28" creationId="{52A17BBD-B8F6-4F8A-8124-0BE5014A816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31" creationId="{53675019-33DE-40CB-BC1C-352AD4E22BD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32" creationId="{83D18ABB-9462-4ACF-976C-030A7378B2A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33" creationId="{655E2392-CC6D-4FEB-948D-2D413A6A6BB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34" creationId="{28C5DBC8-6F2C-4C17-AE36-8D4F6D21FF5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35" creationId="{5B8EF102-6AF3-4189-B1DE-1A0EE3F4097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41" creationId="{A5D61670-C4F5-4303-B777-12B2D8EA4FE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44" creationId="{0A421471-E1F9-442D-A645-B3D228AE68A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47" creationId="{B2E42431-1956-4C7C-B482-F8977E7255B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50" creationId="{B83F4674-C910-4AAB-96B5-8609029B1BB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53" creationId="{B8AF40D9-3434-473A-9823-34612E43121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54" creationId="{3B1520BC-63E9-4E31-A570-6436CB6B32A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55" creationId="{4B003CB5-C08D-4C8D-B6CF-27796E34387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56" creationId="{2A468E3C-F22A-48EE-8180-46DE31FD7BA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57" creationId="{CF61FE0B-EBCB-4C42-9606-F1B05F92CA6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58" creationId="{EC44274D-0DC5-4CEF-96CC-E2D510A3D84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61" creationId="{7D99AAB5-67A9-41AC-9BBB-4070B4DCC06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64" creationId="{9231EBF1-D3B8-465C-A178-98C13B386A0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68" creationId="{4AC8AC4A-64E2-4D63-BF6C-E57A38745C3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69" creationId="{7CB75938-9DD5-41E0-B976-6275995C1B8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73" creationId="{52C7F2C0-59B4-4EC2-A135-011FEA9D4B9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74" creationId="{4D707E75-D026-425F-9D74-CA2C5BB3555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75" creationId="{514BCE6B-BE63-46D0-9698-9F9FA9C181E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76" creationId="{21491EAC-A1C3-4410-8041-A1E4807F4CD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77" creationId="{809D1635-E6E3-4EFB-AE74-392C4AAC8DB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78" creationId="{5B10DABE-F772-41C1-8552-BF34A860C9E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79" creationId="{B8E55BCD-1003-45D2-9E21-766D9DB4ED7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80" creationId="{E2A2AD0E-65AD-4749-A8B1-0E768104202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81" creationId="{9466B40C-C6C4-4752-959B-D244E49417C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82" creationId="{B3763485-8B52-4AF5-90D1-EF9CA0F3BC4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83" creationId="{8FF9F073-9048-4F82-B18F-F0EC0920C9B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84" creationId="{1FC71568-C29A-48C6-BF2C-3F8327FF083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85" creationId="{16663DC8-FFE2-4248-891A-1CF920A9D58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86" creationId="{234849A6-F5C3-4CCD-A24A-2C82C214B46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87" creationId="{9E2D62EC-37A7-4A2A-B734-B393FC47040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88" creationId="{0231DCE0-81B9-4715-9323-7D64F290F30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89" creationId="{E83FE378-7980-4F7B-B526-9F6F40274CB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90" creationId="{DC7F223D-F39F-4D63-A080-FD0050B36B8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91" creationId="{3F3936FC-FC11-4B80-8F48-C2E7B3EE00F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92" creationId="{9A55D7BA-2D2A-4AF9-A022-6AFAB9CC2B4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93" creationId="{FA9372DE-28DA-4B84-A190-24A35F335FE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94" creationId="{2311501D-1A74-4F56-9B62-C5910BCD2E8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95" creationId="{CBD1B0CC-EDAB-41AD-8349-EF458EC4EE0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96" creationId="{25DD67C4-E1A5-4D21-A800-53D85B50C50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97" creationId="{2E443692-1334-4385-81E2-DAB3399ED55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98" creationId="{87E84C15-FADA-4349-A245-1E93A2A7F5B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499" creationId="{FAF242B1-0C16-4F9A-8450-F90673901C9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16" creationId="{604CD852-A0C3-4C13-8069-1C78FC9F848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19" creationId="{AAE3D78E-CD11-488A-BA82-ECBE0213DE6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22" creationId="{1ED873FF-C001-415D-B7B9-7EEDE40F830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25" creationId="{EBBE2926-8F9C-4F80-941E-2DC669D31CF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28" creationId="{561212B3-B6A0-4FD3-BF1B-0A5C7C407AA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31" creationId="{E5D64D2D-29B7-47A3-BCC4-2BAC84B97BF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34" creationId="{27451407-A0B6-4486-A97C-708D23C5766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37" creationId="{FC41F8A4-F59D-46A3-82C0-08AC49D2EC2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40" creationId="{C1A5B6D9-7405-43A8-90E2-C1B6790674C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43" creationId="{0DB99FC1-D0C4-4864-84F1-CC241F32FCA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46" creationId="{DAEB6702-0BB4-4BF6-9018-64FAB4ADF01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54" creationId="{FC78CB37-1945-4912-8419-9DA64D1E3F9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57" creationId="{EE9CCD95-26F7-467B-9280-6ADB9C2A64E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60" creationId="{A5CE8A4F-42C7-4CE5-A967-4DA28AE5F51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63" creationId="{0E573E0B-8D87-4A0F-BD20-42885843117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66" creationId="{EA19CF2A-60B5-4757-B0A8-CCE3DE8A732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67" creationId="{20F8CF62-00E6-4B4A-8898-27EA3E4001A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68" creationId="{34EFDA45-AB92-42FC-A1A2-EE4E2778C16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69" creationId="{EB2CBA67-A2B5-4783-A54D-04B5A00EA59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70" creationId="{218C46F8-656E-4BF5-B625-5A4FB666CF3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76" creationId="{9BCC5F3C-4C2B-48D9-82A8-A3699F170CA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79" creationId="{BBA97168-6F80-4D44-910A-F3850E5DACD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82" creationId="{0882EE4C-8295-4F67-BD19-9C01D71FF69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85" creationId="{597AADD0-89AF-4767-8B94-8CAD033562B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88" creationId="{6ECF60F8-E10E-4373-A4D7-AD420FA38D4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89" creationId="{63738A81-9356-44E4-B1EA-A994F5108CD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90" creationId="{21D641FC-5187-4D40-8F3D-685A1A232D8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91" creationId="{F03859F1-2AD7-4773-916D-D3735518140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92" creationId="{BFEAC577-BACF-489D-A40C-FDD6A27D04F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93" creationId="{314120C5-5032-4A26-B242-9B8F1FEECF96}"/>
          </ac:spMkLst>
        </pc:spChg>
        <pc:spChg chg="add del mod ord">
          <ac:chgData name="Anders Plejdrup Houmøller" userId="6c18fd073f0ef680" providerId="LiveId" clId="{057495C7-22EB-4594-95A5-E53099B001ED}" dt="2021-02-16T13:51:39.333" v="6034" actId="478"/>
          <ac:spMkLst>
            <pc:docMk/>
            <pc:sldMk cId="2321702498" sldId="1604"/>
            <ac:spMk id="595" creationId="{94CFCEE8-C929-43A6-B9DB-DDC7D48B0E8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96" creationId="{18CF8BFC-7A24-4C7D-B23D-CACF7BF347A9}"/>
          </ac:spMkLst>
        </pc:spChg>
        <pc:spChg chg="add del mod">
          <ac:chgData name="Anders Plejdrup Houmøller" userId="6c18fd073f0ef680" providerId="LiveId" clId="{057495C7-22EB-4594-95A5-E53099B001ED}" dt="2021-02-16T13:51:32.192" v="6032" actId="478"/>
          <ac:spMkLst>
            <pc:docMk/>
            <pc:sldMk cId="2321702498" sldId="1604"/>
            <ac:spMk id="596" creationId="{B0A24434-4830-4133-B90B-F05F41E00E52}"/>
          </ac:spMkLst>
        </pc:spChg>
        <pc:spChg chg="add mod topLvl">
          <ac:chgData name="Anders Plejdrup Houmøller" userId="6c18fd073f0ef680" providerId="LiveId" clId="{057495C7-22EB-4594-95A5-E53099B001ED}" dt="2021-02-14T20:56:14.161" v="5394" actId="1038"/>
          <ac:spMkLst>
            <pc:docMk/>
            <pc:sldMk cId="2321702498" sldId="1604"/>
            <ac:spMk id="597" creationId="{1D0BBB3C-EC28-4B7D-B1BF-DD02CD1549A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599" creationId="{355003AD-BE18-40A0-9C2E-E3CC6FBB42D4}"/>
          </ac:spMkLst>
        </pc:spChg>
        <pc:spChg chg="add del mod">
          <ac:chgData name="Anders Plejdrup Houmøller" userId="6c18fd073f0ef680" providerId="LiveId" clId="{057495C7-22EB-4594-95A5-E53099B001ED}" dt="2021-02-14T20:54:17.505" v="5357" actId="478"/>
          <ac:spMkLst>
            <pc:docMk/>
            <pc:sldMk cId="2321702498" sldId="1604"/>
            <ac:spMk id="599" creationId="{D14890A6-46B9-4616-ACF4-855527728487}"/>
          </ac:spMkLst>
        </pc:spChg>
        <pc:spChg chg="add del mod">
          <ac:chgData name="Anders Plejdrup Houmøller" userId="6c18fd073f0ef680" providerId="LiveId" clId="{057495C7-22EB-4594-95A5-E53099B001ED}" dt="2021-02-16T13:58:23.751" v="6277" actId="478"/>
          <ac:spMkLst>
            <pc:docMk/>
            <pc:sldMk cId="2321702498" sldId="1604"/>
            <ac:spMk id="603" creationId="{0218988C-BDD9-4C50-A7C1-ADE89FDE29C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03" creationId="{7BF58EED-F368-4B31-BEB7-7148D86B985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04" creationId="{FDAF1EAD-10CD-486C-A410-85D4DC11CC43}"/>
          </ac:spMkLst>
        </pc:spChg>
        <pc:spChg chg="add del mod">
          <ac:chgData name="Anders Plejdrup Houmøller" userId="6c18fd073f0ef680" providerId="LiveId" clId="{057495C7-22EB-4594-95A5-E53099B001ED}" dt="2021-02-16T13:58:39.757" v="6281" actId="478"/>
          <ac:spMkLst>
            <pc:docMk/>
            <pc:sldMk cId="2321702498" sldId="1604"/>
            <ac:spMk id="606" creationId="{CE17962F-4172-4D28-98D8-14E77DA156C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08" creationId="{D2D59F74-C51C-48E2-9E03-4ED2E40694F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09" creationId="{B51CB347-2657-4ABB-A477-415C0198070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10" creationId="{E3C5BE4F-0CB3-48C9-A8FD-C8E8C914ACF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11" creationId="{14D2287B-2858-454C-A11D-359C053BAC3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12" creationId="{787A19FA-9B37-41D5-BA90-02E9B40BE80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13" creationId="{ADA5E998-D91D-44F4-9A66-D145F9AFB55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14" creationId="{9D720029-C71A-4E4B-8262-4C717DDEAA7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15" creationId="{7B22EA08-38F2-42E0-8F01-D49823F0F89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16" creationId="{36480286-4A66-45E9-BA18-2CBFFD9F037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17" creationId="{ECB15E94-6904-4067-AE9E-BDDDDFE824E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18" creationId="{88BB238C-07F1-4C21-A899-74FF61ABC2B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19" creationId="{9B2409EE-D712-4DC8-AB8E-670757DA41A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20" creationId="{4F59B343-F6D9-4738-A61D-4A4D7657DC3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21" creationId="{B6449967-6E48-4A74-9BB8-2FAC8F10665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22" creationId="{6720B453-930D-4CE0-9478-17FE08541B9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23" creationId="{D1E8E765-A2E9-44E8-B328-6EDBD175105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24" creationId="{3A01543F-2157-4EFC-8C4E-80A6B7B1CD6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25" creationId="{BA626858-FE83-4382-9920-94E010CA359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26" creationId="{FFC25783-2F32-42DE-9280-1A6ABF188E2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27" creationId="{E3FA5F3F-90EB-4A29-90E1-A0612C67175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28" creationId="{EA6B751E-0B4C-4F10-8D1D-BA1CDC88750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29" creationId="{8B0C6CE6-25B7-405F-BC36-B50FEB488A9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30" creationId="{41BA42CC-B3BA-4AC2-A4EF-181E0CA2E77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31" creationId="{E1A26050-1BF1-4B2D-BF61-3BC8CA6636A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32" creationId="{6D51A3AB-A420-4461-8DAC-F4AF78750B3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33" creationId="{617F47A4-7941-4B83-A939-0315E2B0EE4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34" creationId="{D3F7E187-0FD9-4C8A-94BD-EC06D6E35A0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51" creationId="{8C02FB44-926C-4EFD-9DFD-F4B56597F27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54" creationId="{85A544F0-9223-41FF-B36B-FDBEEC9DC23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57" creationId="{789240C7-259E-42AA-ACDA-A39776FFE3A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60" creationId="{873ECE9B-2718-44F1-961B-AF078E604BE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63" creationId="{97FF236B-318C-499A-9936-E60B1F6A1B4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66" creationId="{5DDC7B01-ABA5-451D-8D57-774F0965836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69" creationId="{CAFD53C0-2822-4D13-9268-CD75E2B11E2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72" creationId="{8AE88AEB-EEDA-420D-9D39-BA54DEA05CE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75" creationId="{6CD56945-F886-4752-9B01-9F82929B364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78" creationId="{A2477EDE-7BED-497C-8031-5FA7A5CB691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81" creationId="{B6F94671-D367-40EA-9024-CF946FF420E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89" creationId="{C0DA60AA-DE4F-444D-B2F0-2D31B24D081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92" creationId="{AA97ABC4-3749-482D-8136-F0C81E137B4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95" creationId="{49E89C7B-7166-4D16-85E4-0CAEB2C10AF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698" creationId="{11AE7301-22F2-4A38-981F-F9AE016D9F0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01" creationId="{A60A7C47-9EE8-4DB7-80F5-91816E00835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02" creationId="{9A9E2D06-09D7-4264-994A-A42A8BCCAA8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03" creationId="{1D7ABDA7-9786-4FA0-915C-55942B987B3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04" creationId="{3C278028-9FD0-400C-8957-92492DC1BEB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05" creationId="{A354F994-EBF5-426A-AC04-AA4AF30D6EB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11" creationId="{8ABBCE12-41C2-409A-BED5-F19D860DBB9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14" creationId="{811FFE05-A9A7-4985-9816-CA1A04BAD67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17" creationId="{59473B2A-ABD4-43FE-BF5B-3255F69E3C3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20" creationId="{EA9FCE56-8F52-45C3-8A06-46A448DDED8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23" creationId="{B11A4BE3-544D-4A96-AB04-8D22A6DB3DF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24" creationId="{379154F9-3E8C-486B-96CD-0A11187D9BC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25" creationId="{76333C7E-143C-4031-AF3E-CA4D3AEB2A1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26" creationId="{CA5247EA-C186-4A7A-B1DB-A15EA617217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27" creationId="{9E531E6B-084F-488A-BF60-645B81E77A3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28" creationId="{4962F9D9-FA21-4017-9911-435DC14C093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31" creationId="{3C5D3928-8E02-4FD1-9180-5805E9289A4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34" creationId="{391528AE-264A-40BD-B30A-874E5C1993A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38" creationId="{2995910C-2332-4EEF-BD24-6CE06DEFB80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39" creationId="{E7C42BE5-ADED-4B7E-938D-1840B0EB5D7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43" creationId="{85E651F6-0512-4BA9-9206-FA541F2310A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44" creationId="{DEA3AC43-8B90-4A6C-A999-A7A4158B713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45" creationId="{F2046752-4ADE-4B28-80DD-5A2A4B383B2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46" creationId="{16B7C0D2-67CF-439D-AA8F-B348555B04D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47" creationId="{6AF8D572-4A70-4227-B283-CE4F3CEDE751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48" creationId="{E16E0A76-05D5-4D54-B451-23AE3B8F437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49" creationId="{2C3823DA-8820-4B04-9585-D648F21FBDA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50" creationId="{F7DCA9A5-B269-4799-B781-F74C9814CB4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51" creationId="{CEA1DD75-58C6-4C35-B386-C0BB6A1E950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52" creationId="{004EE2B0-9E8B-4410-B6B5-8FA64415CE5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53" creationId="{CD817201-524D-4C9C-BEEF-CABB113028F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54" creationId="{73E3DE84-28EB-41FA-A83F-8D85A4A6BB1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55" creationId="{3B95ECE5-BFB5-4916-893D-A4961FF7AAA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56" creationId="{41585BE2-E274-4FBB-B52B-5099E1BFF70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57" creationId="{CF320CDA-9959-423F-868F-96036B22B51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58" creationId="{A450499B-67C3-46A0-BFE9-D85A7A6DDC0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59" creationId="{75A5030A-397F-4DB9-88AB-7C62A20F932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60" creationId="{48508B2F-5A8F-4219-B32D-4C06D3E9A30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61" creationId="{9970F5E6-5FFE-4BF9-8445-5D32DDA2E34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62" creationId="{8090ED60-8BDB-4AA0-AF24-34AAAF17C60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63" creationId="{620ABD47-9A3A-4AA7-939B-FAD238FD1FA0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64" creationId="{D41ADE4B-5651-49A6-91FF-BD6A8CCD0FD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65" creationId="{FEA23AD4-FE54-4434-85A3-B45A84ED0D0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66" creationId="{0E9537BC-1FE2-4971-8F7B-9D574658624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67" creationId="{8B8A64ED-E179-410E-AB3F-A36CC56282B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68" creationId="{04C34C45-86E8-4B16-9B02-8864DE45C13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69" creationId="{8814A39D-0547-4EF7-91B8-D867F705847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86" creationId="{2ADD3176-DF48-4130-BBE2-E056DA2B65F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89" creationId="{670F6534-4432-4716-8193-F7C5C171064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92" creationId="{0B039B6B-2AD2-4454-8364-E1C0DCA0F5F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95" creationId="{C158DD09-F11F-4FF3-AC11-FC2739F6ED7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798" creationId="{BC295792-15AB-482C-A110-059A7B91E25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01" creationId="{C6288D26-090F-4E0C-A2EE-4C45B825B704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04" creationId="{FFF38E90-E95F-472F-959B-BE1A9CE0AA5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07" creationId="{11BD4B99-B580-4625-AF44-25613D430E0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10" creationId="{33392DEF-4CCB-4DD4-842D-FBBD1F758B2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13" creationId="{4D081536-5B75-4FD8-BDA0-8068C9370EF8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16" creationId="{BB1BE1E1-8A83-49E3-9942-CC667C5FF8BD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24" creationId="{4065CD9E-B03D-417B-A06B-7F0ECC0ADB5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27" creationId="{525DB820-7C88-49F4-811F-82301BCCC62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30" creationId="{6D2417FB-15C8-43C7-B7A8-EC01C88E1A5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33" creationId="{8C0A6AB9-427F-4BA1-878F-3A22F78BF82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36" creationId="{D71A6446-CA27-4682-9C49-625D590DED5A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37" creationId="{B722F03A-61DE-4044-B9F4-BCA222EE236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38" creationId="{C2F1611E-2ED9-4045-888E-6524B8E383DE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39" creationId="{A381FF39-1F53-4DB9-9761-04055E2C2B7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40" creationId="{226B0AC7-35D6-446B-98D4-C2602DB2245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46" creationId="{91B1EDE9-FA1E-44F1-A136-E78E510E7CF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49" creationId="{37136C5C-525B-42F8-AA2E-148FA3C8A762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52" creationId="{9FD2FBAB-C98B-4135-9974-2CC657B2B74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55" creationId="{4CECC735-48F9-475D-9303-60B49CE17E99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58" creationId="{BB810EA1-383B-4888-907C-F41B88FA29D5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59" creationId="{2DECF9AC-5F2E-4292-BCA0-13C54486B6A3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60" creationId="{3D8BD46C-67DB-4225-AC9C-82163CC48287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61" creationId="{1D1610CE-B065-4A99-94DB-294C3C5A5A16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62" creationId="{A6B999E1-0C8D-4D0A-83F5-5CA98B2790FF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63" creationId="{D5CF7D60-AE62-40AD-A96C-131BA861919B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66" creationId="{54B7FE30-3556-490B-A98D-B549A836F73C}"/>
          </ac:spMkLst>
        </pc:spChg>
        <pc:spChg chg="mod">
          <ac:chgData name="Anders Plejdrup Houmøller" userId="6c18fd073f0ef680" providerId="LiveId" clId="{057495C7-22EB-4594-95A5-E53099B001ED}" dt="2021-02-13T20:49:11.204" v="1703"/>
          <ac:spMkLst>
            <pc:docMk/>
            <pc:sldMk cId="2321702498" sldId="1604"/>
            <ac:spMk id="869" creationId="{72BA77FA-4D05-4351-980F-DB34BC5B9C9E}"/>
          </ac:spMkLst>
        </pc:spChg>
        <pc:spChg chg="del mod">
          <ac:chgData name="Anders Plejdrup Houmøller" userId="6c18fd073f0ef680" providerId="LiveId" clId="{057495C7-22EB-4594-95A5-E53099B001ED}" dt="2021-02-13T20:51:08.056" v="1771" actId="478"/>
          <ac:spMkLst>
            <pc:docMk/>
            <pc:sldMk cId="2321702498" sldId="1604"/>
            <ac:spMk id="875" creationId="{C42B97E8-F62E-46D9-BC4C-47E3F3B6023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78" creationId="{DACC7F44-EE23-4BB7-8CC2-4E5BA76B004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82" creationId="{1A39ABD6-2559-4149-B31D-A1B4D95AC77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83" creationId="{BCA2C787-94BA-4A10-BB6A-7F663BA83202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84" creationId="{57070EFA-5728-4D4D-9904-B773C330307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85" creationId="{EAB640A7-AD74-4F6F-822B-A9C6CE324CE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86" creationId="{3E2916E2-1D64-49B2-90E5-C4B33236FC5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87" creationId="{22E90CC4-9973-4086-B17C-3CA87E05CA7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88" creationId="{D565F69B-C6B0-4E0E-82F5-DC03EE7AD07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89" creationId="{525AE5F5-CB9B-473A-BC3B-FC14C284F1C2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90" creationId="{63548694-AA25-481F-8CA5-8D360A9498F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91" creationId="{E3827CC6-242A-4265-9288-E6459ADA87E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92" creationId="{4E583E36-35D1-4DF3-8803-74D4F805E06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93" creationId="{15640BF1-DC6C-4452-897D-7CDAFA7D002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94" creationId="{E86FBEDF-CBC4-4EA7-8EEA-C330856D09B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95" creationId="{D93E706B-E294-4B8E-96CC-C4F217EF166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96" creationId="{CC60B062-A5EE-418F-BE99-DA8742132FC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97" creationId="{EA5FD711-DF97-4F0C-9EF5-395AFED2CAA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98" creationId="{A95204B9-8A50-46F1-9F47-18DC07BE5F1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899" creationId="{C2B91632-B1D1-40C4-B575-3DD1E5BE3D9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00" creationId="{A3BAB9E1-71DE-4780-A605-A753335139A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01" creationId="{EE59AAE2-976D-4993-841B-115B4316DCF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02" creationId="{90A169CD-AA1C-441F-964A-81640434243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03" creationId="{E269C4A8-0AA5-45BD-A2B2-D5B8D63A304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04" creationId="{035944FA-FDB3-422B-8DDA-2D5049A636D2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05" creationId="{ABCBA60D-DCEA-4ACD-84DC-34638469D47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06" creationId="{0610EDDA-4475-4BC7-B061-AEAB4A1B6C7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07" creationId="{6DFB58A4-DADC-46EB-94B8-9ADC03D1AD5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08" creationId="{AD34BBCD-0392-4A2E-8E91-96735D94FE2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25" creationId="{23DB8864-8456-45E4-A47C-8614596613C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28" creationId="{346E3E28-7CB5-4B52-93F3-629C73DDC42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31" creationId="{61408204-7B4F-4665-8A3A-10D3203DE2F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34" creationId="{9C2C650D-8666-48F7-9D68-C8EC1C141E8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37" creationId="{0FD3FE78-10F3-4759-B1DA-5C4DBBFB024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40" creationId="{894F01B0-B619-4D55-84F9-30B683EC3E2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43" creationId="{0069D4A0-06ED-47D7-B2EE-CA5E5B38963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46" creationId="{3C3A9B4F-D132-4B31-83AD-17D6E256A38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49" creationId="{A4CFBA6F-9F54-4923-8C13-D322307F7B9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52" creationId="{88265C58-F357-4F73-8EAE-25261934AB04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55" creationId="{107613F5-814C-419F-959E-55F6CDDD28E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63" creationId="{C2BF8C8B-8C7D-416E-9F48-1BED89F342B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66" creationId="{94102A08-BCD6-497B-9833-A1DD0E24221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69" creationId="{CCE17BA3-1581-48C3-BF37-D8F13741537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72" creationId="{B358FCB9-FA87-4D39-BB9E-961E4F115A7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75" creationId="{1462372D-94D5-4C1E-B92C-056864765EC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76" creationId="{B904379F-648A-46BA-B01E-8F91269F4CF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77" creationId="{F18A1B87-094E-4020-BD8A-61F2DD99E0C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78" creationId="{041BE477-390F-43E3-B73D-19477EC7627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79" creationId="{8F73D9F3-7ED1-4104-9BB7-590D69F433A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85" creationId="{DA6BE358-BB47-440D-8D3E-8FED3172FDA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88" creationId="{385AC646-EB79-4A99-9E86-C171AFA3E5E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91" creationId="{71806585-D1C7-421F-87A3-4E961EF59C1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94" creationId="{E77E29EB-1CDD-4C0C-8628-C1861CD0B2D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97" creationId="{D3627A6C-3C4E-41EC-BEBD-B99D780EBB5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98" creationId="{576FDDBC-48D4-4B2D-BAB3-650D5C1A904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999" creationId="{4C16589B-17F0-4B8C-AD0D-B4DF7BA7183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00" creationId="{9F06DEFB-775E-4181-B131-A5533D53CD3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01" creationId="{F97CF357-9292-4616-810C-FE9CA575A37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02" creationId="{B808590F-7CDB-49E5-9C85-863A2AEA01D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05" creationId="{1794915B-1192-4DDA-9210-BD56F537BF8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08" creationId="{C3E0AEE0-59CB-4991-A9A8-FEB79D96672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11" creationId="{EAE7EA0E-1755-48BF-9282-B071CBF64E2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15" creationId="{6AD8AED6-6F76-4B0F-A23B-310CB2225D0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16" creationId="{4A17D401-F393-4A62-BC35-870EFD85BDB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17" creationId="{A58027B6-1A1F-4101-9B78-04CA046F57C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18" creationId="{3AE552E0-DB5E-441B-9834-6A220AAB5AD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19" creationId="{65A7274C-2051-40E2-916C-3755280C4E2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20" creationId="{FDC7D54D-0FF2-4067-9E30-F552E8EF5A8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21" creationId="{0F6EB149-D58E-4C76-B339-FA6B943D390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22" creationId="{FE45848C-51AA-4A7E-8A29-70CA92ED80E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23" creationId="{2924F288-A7AD-438F-9DBF-C47D0FA52C6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24" creationId="{720F985C-61BC-410D-B3C7-1C0787061E1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25" creationId="{BF60273D-6D07-45C5-B885-2672DD777E0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26" creationId="{106F0B23-2EF0-46F4-B9A7-574FD069EE4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27" creationId="{904D7650-C0FA-48B2-8717-3487EADBCAD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28" creationId="{32AD828C-4A8D-484F-AE02-451E43AA980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29" creationId="{CC5E7F5F-A6AE-42E5-B4E1-F86B2A85D66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30" creationId="{4D47A8E9-3B9D-4064-ABEC-A7262425F51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31" creationId="{BCE6131E-9A19-4129-8EBA-9FFA8F4B984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32" creationId="{3787AF5D-A294-45A2-A334-3963B0762B7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33" creationId="{CA83D226-76FB-4F4E-A801-D15D5AA1898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34" creationId="{22D6EF6F-6B5E-4668-81E7-2E3746B10CB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35" creationId="{ED2483E2-14B2-46EC-8465-9870BEE660C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36" creationId="{D98B40D6-756B-4A06-B48A-6051C418D43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37" creationId="{E711F539-D1E2-4B81-BEF4-7E172ACE660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38" creationId="{25D718FC-60DC-407E-AC09-661F6B3E342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39" creationId="{69D27189-CC4D-4FD4-9804-2E1FDF99100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40" creationId="{7BA0C3DC-803D-44DD-9E97-C738BEFFFA6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41" creationId="{78438240-B3EB-4E3E-9556-FA479A0BCB9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58" creationId="{A87E883A-AE5F-4A5E-8B44-5B511FB66FB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61" creationId="{0F6BA3CF-7879-4933-9654-68CA6FCF532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64" creationId="{D3142698-95D6-4B92-B056-3E832F96758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67" creationId="{5B9A307B-3166-4800-AB29-93F66E1E7AF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70" creationId="{129CB295-7099-48C3-9A85-121029DDF72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73" creationId="{411B8168-3532-47EA-89C5-8A892AD4C18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76" creationId="{EB428A16-24F9-447A-B079-4FC004C0DC3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79" creationId="{07B7CEAF-64D1-455B-9ABE-7C26DB479D6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82" creationId="{6614CED1-9612-4782-AA7D-F2EC6F9A9EF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85" creationId="{996BE498-5A86-412E-952D-7AC9FD98CEB2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88" creationId="{6015984C-35A1-492A-9C65-32300655935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96" creationId="{2CA0A7D1-D3F7-4597-87D6-5C3D32BFE1D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099" creationId="{9CA8A61F-9EFB-4408-940F-A8F218BDFF3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02" creationId="{50A054C6-3EE2-4B14-B95F-8AFBAFA0E0F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05" creationId="{098DED92-03D0-4461-A389-9072BB9FAEC4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08" creationId="{51C32DB4-96A9-479A-A39D-F0D644FC5BA4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09" creationId="{4B6B8C9A-926F-4E7E-B8BB-E114DD02E5B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10" creationId="{E14BA010-999A-4982-AEE9-FB88C59DE5D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11" creationId="{1476996C-0CE3-4244-805F-E7339ED43CD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12" creationId="{F6AEC353-719D-4F10-9B1A-A366236BD38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18" creationId="{214BDC15-EC6E-4FC7-AB9C-21F2FDC6C4C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21" creationId="{F8468102-0947-4F64-B650-DA28CAC72AC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24" creationId="{8F6F28CA-992F-4829-AF66-0B0595C452A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27" creationId="{22A8A8BD-64EE-4962-B266-FAEE317697C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30" creationId="{BF3B5BF4-22BC-4389-83D5-705289218B6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31" creationId="{BEF41688-CDDE-4E01-9655-CD0F62A4243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32" creationId="{4B7AEEEA-3A4B-4CC9-B57B-F086E2B47F2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33" creationId="{1DD3B4AC-D2F7-4562-B2F1-40E882D7580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34" creationId="{34C2B310-CF3C-4A83-8D3B-A79E60427CA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35" creationId="{0E7B4D0D-5DA3-442F-B08A-F1E236AF484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38" creationId="{9E6CF84E-9BA9-41D1-BD4C-4274AE31A51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41" creationId="{A022EDB3-FBEC-433D-8ED7-AD8DE12E21A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44" creationId="{DA7FB070-5D87-4C45-B29E-70CA32C31D6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48" creationId="{D973FEDB-1B91-431A-96E9-B826332C207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49" creationId="{941DE625-E359-410A-931E-F3D2E8D2335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50" creationId="{D82EBC9B-F451-42D2-ADBF-B52F31025E94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51" creationId="{2A23ED10-AD77-4D47-BFC8-F7481C2D07C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52" creationId="{2750AE21-556D-4D22-ACA8-9392B34C3B3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53" creationId="{029A681B-ADD5-4559-80DC-2B39846434C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54" creationId="{2B54B465-013C-4514-A282-DB0389AD4E5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55" creationId="{840ABCF9-2D9E-4E6D-A4FF-DEEBC9AD4B9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56" creationId="{6DDA14D1-C06A-4934-B843-D8ACE4DBA8E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57" creationId="{29A54537-BA41-4AE1-B6D1-B3411B51C67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58" creationId="{3B93F21A-D9DA-4EB5-833D-5C9DD90B1014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59" creationId="{BFF291A4-DFAE-4652-9AB0-6260DEFF8C0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60" creationId="{86C613BE-F83A-4900-884C-21EFA1D566A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61" creationId="{FEA3598A-D379-436E-AE05-F0A19BB13FE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62" creationId="{B625CE7E-81ED-49BB-B5DF-AE04C1D507B4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63" creationId="{C82958C4-D467-4D8A-A7AC-12247A108D9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64" creationId="{97627B6B-552E-4C0B-B9C1-E6C6ED534E7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65" creationId="{20C47EAE-711B-4A41-809D-1A01BBEB247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66" creationId="{30FB5B70-FB92-49A0-842A-24AE2E6FB4F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67" creationId="{ADBE0E0B-CD15-4DFE-8B4C-9975A246686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68" creationId="{FF5B44A6-9DFE-4D3E-A00B-50BD6493F59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69" creationId="{41E967F6-1DEC-4BE5-9FE6-A45B0A674C52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70" creationId="{199BECAE-7520-4B84-8D64-A1295C15C8C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71" creationId="{6A2B8C24-F062-4AC8-B39C-54DBB5C62A42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72" creationId="{64075C89-B713-424F-B7CC-97BDC05FD38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73" creationId="{07C2F6FA-6A5A-42A1-A2BB-312B2A32F0E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74" creationId="{F95841C4-8CCA-459B-94F8-306DD3BDFE8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91" creationId="{0E4D5CFA-C62E-47BA-A7D9-B53B7B8524E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94" creationId="{F1882D27-2192-4A32-B548-CE12430A161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197" creationId="{B6C877F8-90C4-4956-82AA-1E8752D5D2F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00" creationId="{02BA07EC-9B39-46D5-83D9-1776296A17A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03" creationId="{ADC3B260-41D6-4C34-A7AE-91DCD23A5A1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06" creationId="{F8419184-2B65-4D86-8037-83359777A5B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09" creationId="{529874C3-9C46-492C-9922-27AED550D09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12" creationId="{031D555B-2124-4FA9-9FB4-13A05D272F3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15" creationId="{5DAD446E-5A25-42F3-950D-5D1E6F2AD08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18" creationId="{D3ED8F2A-8088-45B9-8B7F-883F562DC094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21" creationId="{3B70605E-4D3A-4105-A26A-5619F8A3D3B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29" creationId="{ADD7355E-D3B3-4649-AE87-3A133BCD006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32" creationId="{A3E708A5-4059-46EF-B002-25C8215243A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35" creationId="{117657D0-08F0-45A0-9078-8EBF37E7F3B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38" creationId="{6339CCA3-53CA-4574-BFB4-58AD53BA5F7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41" creationId="{94BD8D8D-9E55-4678-8080-D305DEE50CF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42" creationId="{FB24C5C4-8406-409A-9A9B-E61E0CE8BD2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43" creationId="{BAD91840-A022-422B-9C83-CC140A7C07E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44" creationId="{01180939-A6F3-4818-8DB5-573E9C940B2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45" creationId="{1DE46255-F8AE-4544-9FDF-B17D44B1451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51" creationId="{E7431A2F-991B-464F-BA13-8539AFAB0A94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54" creationId="{33363566-FF4D-4284-AEAF-5BD71AD7373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57" creationId="{DC387C8D-EBBA-49B0-A81E-C1310CA16BB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60" creationId="{346FCDAA-83DE-4DFA-9E05-605857E22C0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63" creationId="{1703C95D-C549-43AB-9C6F-49D39F613FB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64" creationId="{AD724485-E8B2-4753-B4CC-7A73914548E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65" creationId="{24FF31EF-EC22-464B-BF1A-431375D8E36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66" creationId="{0C52F497-EA43-41F0-A0F8-5DD1E5DAEA5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67" creationId="{D725832E-980D-4820-849A-93BD41635B0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68" creationId="{7C07FEE2-E399-4F6A-B57D-2EAAD8F6A5D2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71" creationId="{5561B004-3984-4F19-93C1-5088379D321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74" creationId="{59C94EB4-F22F-4DA8-B134-60821C77E41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77" creationId="{6E3B3E3E-A2AF-4CBD-9447-523FCC35BBD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81" creationId="{4DF9BF28-95B9-444F-8C91-204F9F50B55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82" creationId="{6DE5FB5C-78E0-4248-AB84-A07C8328540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83" creationId="{D7C52D9A-E1A9-4027-B9E1-96B40B90B9B2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84" creationId="{3C1E43C9-E3C1-4158-A035-E79EF91D5D4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85" creationId="{BA421D6B-7E6A-49DF-BFF4-96E6AD7AF8F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86" creationId="{DAC57DAD-5707-4A70-8D95-85BE00CC518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87" creationId="{24C3D2EA-72F3-4A7A-8EA0-BE3D656DC07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88" creationId="{5116100E-42B3-475A-9997-9D16893CCF4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89" creationId="{6583F559-BB5C-4DC5-894E-2F92B124AF22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90" creationId="{DEB1E101-2F75-4592-8374-4EF8AF16EC6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91" creationId="{00E0DB3D-48DC-41EE-9FEA-41EDB4D6DFF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92" creationId="{6A9B6626-2E6A-41B8-A8AE-8396B3FB352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93" creationId="{E469249F-B26F-4FDB-8859-EC6151F2E5D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94" creationId="{832C7C5F-CC22-4E79-B28D-66842616527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95" creationId="{5A20D36B-CE49-4B5E-B8C1-B335A0B3DE2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96" creationId="{6D143B29-5979-4952-831A-A20B6E74A284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97" creationId="{609B7DF4-02DC-496D-92B1-8070C14EA1C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98" creationId="{57218D8B-56F5-4BF5-98F0-3B50F713AD2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299" creationId="{871A7A62-1161-4AD4-B672-9635A9F346A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00" creationId="{BDC13854-9BE6-4813-8A2F-551CD09FBC8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01" creationId="{54DC5521-E3F5-4610-A17F-205911B063C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02" creationId="{8B6F20B6-84CC-49C5-8F32-CDAF205D636C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03" creationId="{BCF109A1-45A9-4767-B1ED-C05B45145EA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04" creationId="{A7B67EB2-6D0F-445B-BC51-114A35F67A4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05" creationId="{46462F9B-AB92-4758-9C7D-69483F28E03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06" creationId="{DC9674D2-5267-4ADF-BD88-61AD0033E7C9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07" creationId="{D3DC2FC7-427A-42A3-BDBB-6A946C76DF7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24" creationId="{80F1BDD2-A0B9-41CD-9FF2-62A29035D62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27" creationId="{E1A7CAAF-5482-4259-B300-A3D905495E82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30" creationId="{5E89B3F4-0667-4DA4-9E04-30DEF93F812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33" creationId="{6E90AC84-9B39-4D81-96C8-E7CA297320B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36" creationId="{F2D7EE46-87D7-48CC-BFA3-C7897FF1D31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39" creationId="{ABD2EEDC-AC27-40D6-83C5-7213AAC51A7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42" creationId="{EA67F6A0-CE20-4C38-9AC8-D99A5FE45C1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45" creationId="{B52A28C9-56E8-4411-9E3E-A36311C97947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48" creationId="{E8954272-E759-4B12-AA19-3715D145AD3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51" creationId="{230B1C51-7A0D-4A9B-B6A8-5EFCD52330F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54" creationId="{6834AE1F-8AEC-4818-BCB3-6A458C01FF4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62" creationId="{3937A323-AF3D-4087-A73D-66D06539E99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65" creationId="{7A080F9C-8821-42F6-8DB3-5BDB4B38A77E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68" creationId="{B4D349B9-ACF3-4A95-A325-842FF2248B0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71" creationId="{FF338D11-E5DC-4204-A78C-34D34BE236AA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74" creationId="{219FC8F4-A147-4F9F-B846-F0F677F2944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75" creationId="{2F6BBA4B-689C-4173-BB8A-909AF914738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76" creationId="{DBB4A0AA-5954-4ACC-ABE5-6728A4B82C25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77" creationId="{1D8B81A1-96DD-4237-8AB7-AADD3E3FF670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78" creationId="{AB9B89D9-4289-4CDE-9179-FE3A00D9180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84" creationId="{9D4F0EE2-220C-48D7-9DE0-2E7AB3E0FACD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87" creationId="{3CA85EAD-D372-4E3C-9E39-C06F433E208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90" creationId="{2BEE4714-02AB-4BE7-90C4-685D1C978821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93" creationId="{0B230EB0-3380-4F0D-9C60-62C5164FEBC3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96" creationId="{6228229F-6DC2-463A-B9BD-B02DA076B60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97" creationId="{5503D86A-8B3F-4E5B-8792-BF2DA94CCD68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98" creationId="{7DF95887-A498-46CD-83F7-2A9C0E8C7FE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399" creationId="{6A5EDA09-537D-4C5A-9331-9601782105E6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400" creationId="{AC4F7552-326F-457F-BFEB-8ADC4B77940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401" creationId="{66FBADB5-1595-4EB4-9938-16AE9438BEDB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404" creationId="{3B52E44F-587C-4C91-8C00-D23AEA289F3F}"/>
          </ac:spMkLst>
        </pc:spChg>
        <pc:spChg chg="mod">
          <ac:chgData name="Anders Plejdrup Houmøller" userId="6c18fd073f0ef680" providerId="LiveId" clId="{057495C7-22EB-4594-95A5-E53099B001ED}" dt="2021-02-13T20:51:47.056" v="1784" actId="165"/>
          <ac:spMkLst>
            <pc:docMk/>
            <pc:sldMk cId="2321702498" sldId="1604"/>
            <ac:spMk id="1407" creationId="{D30702F8-8615-4401-B57D-13FC7B047DBA}"/>
          </ac:spMkLst>
        </pc:spChg>
        <pc:spChg chg="add mod">
          <ac:chgData name="Anders Plejdrup Houmøller" userId="6c18fd073f0ef680" providerId="LiveId" clId="{057495C7-22EB-4594-95A5-E53099B001ED}" dt="2021-02-13T20:53:13.239" v="1834" actId="164"/>
          <ac:spMkLst>
            <pc:docMk/>
            <pc:sldMk cId="2321702498" sldId="1604"/>
            <ac:spMk id="1410" creationId="{D9BEA8AE-28E9-42BC-9AFF-EA259589E514}"/>
          </ac:spMkLst>
        </pc:spChg>
        <pc:grpChg chg="mod">
          <ac:chgData name="Anders Plejdrup Houmøller" userId="6c18fd073f0ef680" providerId="LiveId" clId="{057495C7-22EB-4594-95A5-E53099B001ED}" dt="2021-02-13T20:34:32.728" v="1442" actId="338"/>
          <ac:grpSpMkLst>
            <pc:docMk/>
            <pc:sldMk cId="2321702498" sldId="1604"/>
            <ac:grpSpMk id="1" creationId="{00000000-0000-0000-0000-000000000000}"/>
          </ac:grpSpMkLst>
        </pc:grpChg>
        <pc:grpChg chg="add del mod">
          <ac:chgData name="Anders Plejdrup Houmøller" userId="6c18fd073f0ef680" providerId="LiveId" clId="{057495C7-22EB-4594-95A5-E53099B001ED}" dt="2021-02-14T20:47:52.925" v="5045" actId="165"/>
          <ac:grpSpMkLst>
            <pc:docMk/>
            <pc:sldMk cId="2321702498" sldId="1604"/>
            <ac:grpSpMk id="4" creationId="{6A486FC0-9BD6-4CDE-8D56-EF0AAF60640E}"/>
          </ac:grpSpMkLst>
        </pc:grpChg>
        <pc:grpChg chg="add del mod">
          <ac:chgData name="Anders Plejdrup Houmøller" userId="6c18fd073f0ef680" providerId="LiveId" clId="{057495C7-22EB-4594-95A5-E53099B001ED}" dt="2021-02-13T20:10:32.718" v="1074" actId="165"/>
          <ac:grpSpMkLst>
            <pc:docMk/>
            <pc:sldMk cId="2321702498" sldId="1604"/>
            <ac:grpSpMk id="4" creationId="{9464986A-DC21-42CD-B9B3-8E11AE6B65F7}"/>
          </ac:grpSpMkLst>
        </pc:grpChg>
        <pc:grpChg chg="add mod topLvl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5" creationId="{63EE4D25-1910-4A64-9CFF-A5D51207C85B}"/>
          </ac:grpSpMkLst>
        </pc:grpChg>
        <pc:grpChg chg="del mod topLvl">
          <ac:chgData name="Anders Plejdrup Houmøller" userId="6c18fd073f0ef680" providerId="LiveId" clId="{057495C7-22EB-4594-95A5-E53099B001ED}" dt="2021-02-13T20:12:42.424" v="1119" actId="478"/>
          <ac:grpSpMkLst>
            <pc:docMk/>
            <pc:sldMk cId="2321702498" sldId="1604"/>
            <ac:grpSpMk id="5" creationId="{F84E77E9-7604-4F97-AC0C-FAB454D37BE0}"/>
          </ac:grpSpMkLst>
        </pc:grpChg>
        <pc:grpChg chg="add del mod">
          <ac:chgData name="Anders Plejdrup Houmøller" userId="6c18fd073f0ef680" providerId="LiveId" clId="{057495C7-22EB-4594-95A5-E53099B001ED}" dt="2021-02-14T20:50:47.073" v="5146" actId="165"/>
          <ac:grpSpMkLst>
            <pc:docMk/>
            <pc:sldMk cId="2321702498" sldId="1604"/>
            <ac:grpSpMk id="6" creationId="{CE2E7779-09EC-4122-B9F7-E1C8C4CC14E8}"/>
          </ac:grpSpMkLst>
        </pc:grpChg>
        <pc:grpChg chg="del mod topLvl">
          <ac:chgData name="Anders Plejdrup Houmøller" userId="6c18fd073f0ef680" providerId="LiveId" clId="{057495C7-22EB-4594-95A5-E53099B001ED}" dt="2021-02-13T20:12:40.951" v="1118" actId="478"/>
          <ac:grpSpMkLst>
            <pc:docMk/>
            <pc:sldMk cId="2321702498" sldId="1604"/>
            <ac:grpSpMk id="6" creationId="{F9244F16-32D8-4441-8756-172B64855DB6}"/>
          </ac:grpSpMkLst>
        </pc:grpChg>
        <pc:grpChg chg="add mod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7" creationId="{69C0F93B-CDFF-49C7-A1DB-49B24FAC3232}"/>
          </ac:grpSpMkLst>
        </pc:grpChg>
        <pc:grpChg chg="add del mod topLvl">
          <ac:chgData name="Anders Plejdrup Houmøller" userId="6c18fd073f0ef680" providerId="LiveId" clId="{057495C7-22EB-4594-95A5-E53099B001ED}" dt="2021-02-13T20:12:38.065" v="1117" actId="478"/>
          <ac:grpSpMkLst>
            <pc:docMk/>
            <pc:sldMk cId="2321702498" sldId="1604"/>
            <ac:grpSpMk id="7" creationId="{A1CCD99E-0529-434A-8C8E-4DD64354BCFE}"/>
          </ac:grpSpMkLst>
        </pc:grpChg>
        <pc:grpChg chg="add del mod topLvl">
          <ac:chgData name="Anders Plejdrup Houmøller" userId="6c18fd073f0ef680" providerId="LiveId" clId="{057495C7-22EB-4594-95A5-E53099B001ED}" dt="2021-02-13T20:12:35.711" v="1116" actId="478"/>
          <ac:grpSpMkLst>
            <pc:docMk/>
            <pc:sldMk cId="2321702498" sldId="1604"/>
            <ac:grpSpMk id="8" creationId="{D85D7C5B-C1CF-4B93-A831-71EA572BE5D2}"/>
          </ac:grpSpMkLst>
        </pc:grpChg>
        <pc:grpChg chg="add del mod topLvl">
          <ac:chgData name="Anders Plejdrup Houmøller" userId="6c18fd073f0ef680" providerId="LiveId" clId="{057495C7-22EB-4594-95A5-E53099B001ED}" dt="2021-02-13T20:12:33.241" v="1115" actId="478"/>
          <ac:grpSpMkLst>
            <pc:docMk/>
            <pc:sldMk cId="2321702498" sldId="1604"/>
            <ac:grpSpMk id="9" creationId="{5D9D6F83-2ECB-4E7F-8BEC-CBDC4B1D6790}"/>
          </ac:grpSpMkLst>
        </pc:grpChg>
        <pc:grpChg chg="add del mod topLvl">
          <ac:chgData name="Anders Plejdrup Houmøller" userId="6c18fd073f0ef680" providerId="LiveId" clId="{057495C7-22EB-4594-95A5-E53099B001ED}" dt="2021-02-13T20:12:45.551" v="1120" actId="478"/>
          <ac:grpSpMkLst>
            <pc:docMk/>
            <pc:sldMk cId="2321702498" sldId="1604"/>
            <ac:grpSpMk id="10" creationId="{DD59016A-FAB0-4305-BBFE-E77B6A71FC60}"/>
          </ac:grpSpMkLst>
        </pc:grpChg>
        <pc:grpChg chg="add del mod topLvl">
          <ac:chgData name="Anders Plejdrup Houmøller" userId="6c18fd073f0ef680" providerId="LiveId" clId="{057495C7-22EB-4594-95A5-E53099B001ED}" dt="2021-02-13T20:12:45.551" v="1120" actId="478"/>
          <ac:grpSpMkLst>
            <pc:docMk/>
            <pc:sldMk cId="2321702498" sldId="1604"/>
            <ac:grpSpMk id="11" creationId="{A0F107D7-2DC6-47D4-991B-DCFD2ED1B7C3}"/>
          </ac:grpSpMkLst>
        </pc:grpChg>
        <pc:grpChg chg="add del mod topLvl">
          <ac:chgData name="Anders Plejdrup Houmøller" userId="6c18fd073f0ef680" providerId="LiveId" clId="{057495C7-22EB-4594-95A5-E53099B001ED}" dt="2021-02-13T20:12:45.551" v="1120" actId="478"/>
          <ac:grpSpMkLst>
            <pc:docMk/>
            <pc:sldMk cId="2321702498" sldId="1604"/>
            <ac:grpSpMk id="12" creationId="{0DE839DD-A026-4390-84E5-4BAFE49E3215}"/>
          </ac:grpSpMkLst>
        </pc:grpChg>
        <pc:grpChg chg="add del mod topLvl">
          <ac:chgData name="Anders Plejdrup Houmøller" userId="6c18fd073f0ef680" providerId="LiveId" clId="{057495C7-22EB-4594-95A5-E53099B001ED}" dt="2021-02-13T20:12:55.044" v="1124" actId="165"/>
          <ac:grpSpMkLst>
            <pc:docMk/>
            <pc:sldMk cId="2321702498" sldId="1604"/>
            <ac:grpSpMk id="13" creationId="{FC2D8DBF-C49E-45EB-BA38-21C966B2C172}"/>
          </ac:grpSpMkLst>
        </pc:grpChg>
        <pc:grpChg chg="add del mod topLvl">
          <ac:chgData name="Anders Plejdrup Houmøller" userId="6c18fd073f0ef680" providerId="LiveId" clId="{057495C7-22EB-4594-95A5-E53099B001ED}" dt="2021-02-13T20:13:06.183" v="1126" actId="478"/>
          <ac:grpSpMkLst>
            <pc:docMk/>
            <pc:sldMk cId="2321702498" sldId="1604"/>
            <ac:grpSpMk id="14" creationId="{2BA41019-7093-4049-B691-45D092DA3300}"/>
          </ac:grpSpMkLst>
        </pc:grpChg>
        <pc:grpChg chg="add del mod topLvl">
          <ac:chgData name="Anders Plejdrup Houmøller" userId="6c18fd073f0ef680" providerId="LiveId" clId="{057495C7-22EB-4594-95A5-E53099B001ED}" dt="2021-02-13T20:12:47.439" v="1121" actId="478"/>
          <ac:grpSpMkLst>
            <pc:docMk/>
            <pc:sldMk cId="2321702498" sldId="1604"/>
            <ac:grpSpMk id="15" creationId="{0FBEC695-6645-439D-85D3-EA614021B9E4}"/>
          </ac:grpSpMkLst>
        </pc:grpChg>
        <pc:grpChg chg="add del mod topLvl">
          <ac:chgData name="Anders Plejdrup Houmøller" userId="6c18fd073f0ef680" providerId="LiveId" clId="{057495C7-22EB-4594-95A5-E53099B001ED}" dt="2021-02-13T20:13:09.495" v="1128" actId="478"/>
          <ac:grpSpMkLst>
            <pc:docMk/>
            <pc:sldMk cId="2321702498" sldId="1604"/>
            <ac:grpSpMk id="16" creationId="{00783A70-E2FD-44A6-AA87-E5AF4E2153F7}"/>
          </ac:grpSpMkLst>
        </pc:grpChg>
        <pc:grpChg chg="add del mod topLvl">
          <ac:chgData name="Anders Plejdrup Houmøller" userId="6c18fd073f0ef680" providerId="LiveId" clId="{057495C7-22EB-4594-95A5-E53099B001ED}" dt="2021-02-13T20:22:51.884" v="1271" actId="164"/>
          <ac:grpSpMkLst>
            <pc:docMk/>
            <pc:sldMk cId="2321702498" sldId="1604"/>
            <ac:grpSpMk id="17" creationId="{0A6D54C0-55DB-4371-84C2-F5B424F731FB}"/>
          </ac:grpSpMkLst>
        </pc:grpChg>
        <pc:grpChg chg="add del mod topLvl">
          <ac:chgData name="Anders Plejdrup Houmøller" userId="6c18fd073f0ef680" providerId="LiveId" clId="{057495C7-22EB-4594-95A5-E53099B001ED}" dt="2021-02-13T20:13:15.783" v="1130" actId="478"/>
          <ac:grpSpMkLst>
            <pc:docMk/>
            <pc:sldMk cId="2321702498" sldId="1604"/>
            <ac:grpSpMk id="18" creationId="{A360D723-AF6F-4EF8-9FAA-DD399CB177C5}"/>
          </ac:grpSpMkLst>
        </pc:grpChg>
        <pc:grpChg chg="add del mod topLvl">
          <ac:chgData name="Anders Plejdrup Houmøller" userId="6c18fd073f0ef680" providerId="LiveId" clId="{057495C7-22EB-4594-95A5-E53099B001ED}" dt="2021-02-13T20:13:15.783" v="1130" actId="478"/>
          <ac:grpSpMkLst>
            <pc:docMk/>
            <pc:sldMk cId="2321702498" sldId="1604"/>
            <ac:grpSpMk id="19" creationId="{04013138-A871-4B99-A996-CAFA0675CD85}"/>
          </ac:grpSpMkLst>
        </pc:grpChg>
        <pc:grpChg chg="add del mod topLvl">
          <ac:chgData name="Anders Plejdrup Houmøller" userId="6c18fd073f0ef680" providerId="LiveId" clId="{057495C7-22EB-4594-95A5-E53099B001ED}" dt="2021-02-13T20:22:51.884" v="1271" actId="164"/>
          <ac:grpSpMkLst>
            <pc:docMk/>
            <pc:sldMk cId="2321702498" sldId="1604"/>
            <ac:grpSpMk id="20" creationId="{B6AC5D2F-7B0F-4FE2-8953-04C6F85A17A5}"/>
          </ac:grpSpMkLst>
        </pc:grpChg>
        <pc:grpChg chg="add del mod topLvl">
          <ac:chgData name="Anders Plejdrup Houmøller" userId="6c18fd073f0ef680" providerId="LiveId" clId="{057495C7-22EB-4594-95A5-E53099B001ED}" dt="2021-02-13T20:23:10.023" v="1273" actId="478"/>
          <ac:grpSpMkLst>
            <pc:docMk/>
            <pc:sldMk cId="2321702498" sldId="1604"/>
            <ac:grpSpMk id="21" creationId="{D8834B48-290D-4F9F-856F-91FC6124F358}"/>
          </ac:grpSpMkLst>
        </pc:grpChg>
        <pc:grpChg chg="add del mod topLvl">
          <ac:chgData name="Anders Plejdrup Houmøller" userId="6c18fd073f0ef680" providerId="LiveId" clId="{057495C7-22EB-4594-95A5-E53099B001ED}" dt="2021-02-13T20:13:15.783" v="1130" actId="478"/>
          <ac:grpSpMkLst>
            <pc:docMk/>
            <pc:sldMk cId="2321702498" sldId="1604"/>
            <ac:grpSpMk id="22" creationId="{CE10CB3D-8679-4237-87A4-05479B3B1259}"/>
          </ac:grpSpMkLst>
        </pc:grpChg>
        <pc:grpChg chg="add del mod topLvl">
          <ac:chgData name="Anders Plejdrup Houmøller" userId="6c18fd073f0ef680" providerId="LiveId" clId="{057495C7-22EB-4594-95A5-E53099B001ED}" dt="2021-02-13T20:13:15.783" v="1130" actId="478"/>
          <ac:grpSpMkLst>
            <pc:docMk/>
            <pc:sldMk cId="2321702498" sldId="1604"/>
            <ac:grpSpMk id="23" creationId="{AB98BB89-8C01-4980-80ED-33833607226E}"/>
          </ac:grpSpMkLst>
        </pc:grpChg>
        <pc:grpChg chg="add del mod topLvl">
          <ac:chgData name="Anders Plejdrup Houmøller" userId="6c18fd073f0ef680" providerId="LiveId" clId="{057495C7-22EB-4594-95A5-E53099B001ED}" dt="2021-02-13T20:23:10.023" v="1273" actId="478"/>
          <ac:grpSpMkLst>
            <pc:docMk/>
            <pc:sldMk cId="2321702498" sldId="1604"/>
            <ac:grpSpMk id="24" creationId="{0164CAE8-B7C4-4332-8301-EA120314312A}"/>
          </ac:grpSpMkLst>
        </pc:grpChg>
        <pc:grpChg chg="del mod topLvl">
          <ac:chgData name="Anders Plejdrup Houmøller" userId="6c18fd073f0ef680" providerId="LiveId" clId="{057495C7-22EB-4594-95A5-E53099B001ED}" dt="2021-02-13T20:12:45.551" v="1120" actId="478"/>
          <ac:grpSpMkLst>
            <pc:docMk/>
            <pc:sldMk cId="2321702498" sldId="1604"/>
            <ac:grpSpMk id="25" creationId="{E018742B-4EE2-491E-8F6F-372D58CBCA77}"/>
          </ac:grpSpMkLst>
        </pc:grpChg>
        <pc:grpChg chg="mod">
          <ac:chgData name="Anders Plejdrup Houmøller" userId="6c18fd073f0ef680" providerId="LiveId" clId="{057495C7-22EB-4594-95A5-E53099B001ED}" dt="2021-02-13T20:10:32.718" v="1074" actId="165"/>
          <ac:grpSpMkLst>
            <pc:docMk/>
            <pc:sldMk cId="2321702498" sldId="1604"/>
            <ac:grpSpMk id="59" creationId="{4DF3E24B-6E3B-40BE-9C02-C950BD0D30F0}"/>
          </ac:grpSpMkLst>
        </pc:grpChg>
        <pc:grpChg chg="mod">
          <ac:chgData name="Anders Plejdrup Houmøller" userId="6c18fd073f0ef680" providerId="LiveId" clId="{057495C7-22EB-4594-95A5-E53099B001ED}" dt="2021-02-13T20:10:32.718" v="1074" actId="165"/>
          <ac:grpSpMkLst>
            <pc:docMk/>
            <pc:sldMk cId="2321702498" sldId="1604"/>
            <ac:grpSpMk id="60" creationId="{961D6FC4-7519-4155-AD2B-44A54D10CDAC}"/>
          </ac:grpSpMkLst>
        </pc:grpChg>
        <pc:grpChg chg="mod">
          <ac:chgData name="Anders Plejdrup Houmøller" userId="6c18fd073f0ef680" providerId="LiveId" clId="{057495C7-22EB-4594-95A5-E53099B001ED}" dt="2021-02-13T20:10:32.718" v="1074" actId="165"/>
          <ac:grpSpMkLst>
            <pc:docMk/>
            <pc:sldMk cId="2321702498" sldId="1604"/>
            <ac:grpSpMk id="61" creationId="{74A93B02-5C81-4BC3-AF5E-DEA94E94A77E}"/>
          </ac:grpSpMkLst>
        </pc:grpChg>
        <pc:grpChg chg="mod">
          <ac:chgData name="Anders Plejdrup Houmøller" userId="6c18fd073f0ef680" providerId="LiveId" clId="{057495C7-22EB-4594-95A5-E53099B001ED}" dt="2021-02-13T20:10:32.718" v="1074" actId="165"/>
          <ac:grpSpMkLst>
            <pc:docMk/>
            <pc:sldMk cId="2321702498" sldId="1604"/>
            <ac:grpSpMk id="62" creationId="{1B699ADB-E82D-4410-8700-B83AFB5D155B}"/>
          </ac:grpSpMkLst>
        </pc:grpChg>
        <pc:grpChg chg="mod">
          <ac:chgData name="Anders Plejdrup Houmøller" userId="6c18fd073f0ef680" providerId="LiveId" clId="{057495C7-22EB-4594-95A5-E53099B001ED}" dt="2021-02-13T20:10:32.718" v="1074" actId="165"/>
          <ac:grpSpMkLst>
            <pc:docMk/>
            <pc:sldMk cId="2321702498" sldId="1604"/>
            <ac:grpSpMk id="63" creationId="{83D29B1A-0445-468B-8C18-6450E49E47F7}"/>
          </ac:grpSpMkLst>
        </pc:grpChg>
        <pc:grpChg chg="mod">
          <ac:chgData name="Anders Plejdrup Houmøller" userId="6c18fd073f0ef680" providerId="LiveId" clId="{057495C7-22EB-4594-95A5-E53099B001ED}" dt="2021-02-13T20:10:32.718" v="1074" actId="165"/>
          <ac:grpSpMkLst>
            <pc:docMk/>
            <pc:sldMk cId="2321702498" sldId="1604"/>
            <ac:grpSpMk id="76" creationId="{63644E95-2274-4B2E-8068-7F9A4852E9A5}"/>
          </ac:grpSpMkLst>
        </pc:grpChg>
        <pc:grpChg chg="mod">
          <ac:chgData name="Anders Plejdrup Houmøller" userId="6c18fd073f0ef680" providerId="LiveId" clId="{057495C7-22EB-4594-95A5-E53099B001ED}" dt="2021-02-13T20:10:32.718" v="1074" actId="165"/>
          <ac:grpSpMkLst>
            <pc:docMk/>
            <pc:sldMk cId="2321702498" sldId="1604"/>
            <ac:grpSpMk id="77" creationId="{881185C9-D948-4987-865E-EEEFC43A82F9}"/>
          </ac:grpSpMkLst>
        </pc:grpChg>
        <pc:grpChg chg="mod">
          <ac:chgData name="Anders Plejdrup Houmøller" userId="6c18fd073f0ef680" providerId="LiveId" clId="{057495C7-22EB-4594-95A5-E53099B001ED}" dt="2021-02-13T20:10:32.718" v="1074" actId="165"/>
          <ac:grpSpMkLst>
            <pc:docMk/>
            <pc:sldMk cId="2321702498" sldId="1604"/>
            <ac:grpSpMk id="78" creationId="{28863542-876C-45CE-9D0D-435B9400A58D}"/>
          </ac:grpSpMkLst>
        </pc:grpChg>
        <pc:grpChg chg="mod">
          <ac:chgData name="Anders Plejdrup Houmøller" userId="6c18fd073f0ef680" providerId="LiveId" clId="{057495C7-22EB-4594-95A5-E53099B001ED}" dt="2021-02-13T20:10:32.718" v="1074" actId="165"/>
          <ac:grpSpMkLst>
            <pc:docMk/>
            <pc:sldMk cId="2321702498" sldId="1604"/>
            <ac:grpSpMk id="79" creationId="{D4165E38-2392-4BAE-98FA-259C587889F7}"/>
          </ac:grpSpMkLst>
        </pc:grpChg>
        <pc:grpChg chg="mod">
          <ac:chgData name="Anders Plejdrup Houmøller" userId="6c18fd073f0ef680" providerId="LiveId" clId="{057495C7-22EB-4594-95A5-E53099B001ED}" dt="2021-02-13T20:10:32.718" v="1074" actId="165"/>
          <ac:grpSpMkLst>
            <pc:docMk/>
            <pc:sldMk cId="2321702498" sldId="1604"/>
            <ac:grpSpMk id="80" creationId="{FFA5BE5F-B79C-4E2D-BD64-814B7998C2A5}"/>
          </ac:grpSpMkLst>
        </pc:grpChg>
        <pc:grpChg chg="del mod topLvl">
          <ac:chgData name="Anders Plejdrup Houmøller" userId="6c18fd073f0ef680" providerId="LiveId" clId="{057495C7-22EB-4594-95A5-E53099B001ED}" dt="2021-02-13T20:13:02.654" v="1125" actId="165"/>
          <ac:grpSpMkLst>
            <pc:docMk/>
            <pc:sldMk cId="2321702498" sldId="1604"/>
            <ac:grpSpMk id="91" creationId="{79C04B1C-2D85-43CF-9BE6-EC60E3EDF605}"/>
          </ac:grpSpMkLst>
        </pc:grpChg>
        <pc:grpChg chg="mod topLvl">
          <ac:chgData name="Anders Plejdrup Houmøller" userId="6c18fd073f0ef680" providerId="LiveId" clId="{057495C7-22EB-4594-95A5-E53099B001ED}" dt="2021-02-13T20:22:51.884" v="1271" actId="164"/>
          <ac:grpSpMkLst>
            <pc:docMk/>
            <pc:sldMk cId="2321702498" sldId="1604"/>
            <ac:grpSpMk id="92" creationId="{66154C48-F9C8-44EC-9635-733332715D3E}"/>
          </ac:grpSpMkLst>
        </pc:grpChg>
        <pc:grpChg chg="del mod topLvl">
          <ac:chgData name="Anders Plejdrup Houmøller" userId="6c18fd073f0ef680" providerId="LiveId" clId="{057495C7-22EB-4594-95A5-E53099B001ED}" dt="2021-02-13T20:23:10.023" v="1273" actId="478"/>
          <ac:grpSpMkLst>
            <pc:docMk/>
            <pc:sldMk cId="2321702498" sldId="1604"/>
            <ac:grpSpMk id="93" creationId="{4322A463-5F7B-4949-9854-E5676DE2F3B5}"/>
          </ac:grpSpMkLst>
        </pc:grpChg>
        <pc:grpChg chg="del mod topLvl">
          <ac:chgData name="Anders Plejdrup Houmøller" userId="6c18fd073f0ef680" providerId="LiveId" clId="{057495C7-22EB-4594-95A5-E53099B001ED}" dt="2021-02-13T20:23:10.023" v="1273" actId="478"/>
          <ac:grpSpMkLst>
            <pc:docMk/>
            <pc:sldMk cId="2321702498" sldId="1604"/>
            <ac:grpSpMk id="94" creationId="{2C4C27A0-F6AE-4477-BCCF-3F1A9AB84ECC}"/>
          </ac:grpSpMkLst>
        </pc:grpChg>
        <pc:grpChg chg="del mod topLvl">
          <ac:chgData name="Anders Plejdrup Houmøller" userId="6c18fd073f0ef680" providerId="LiveId" clId="{057495C7-22EB-4594-95A5-E53099B001ED}" dt="2021-02-13T20:13:15.783" v="1130" actId="478"/>
          <ac:grpSpMkLst>
            <pc:docMk/>
            <pc:sldMk cId="2321702498" sldId="1604"/>
            <ac:grpSpMk id="95" creationId="{B05DEE1F-63CE-464A-AA04-F6016C833833}"/>
          </ac:grpSpMkLst>
        </pc:grpChg>
        <pc:grpChg chg="del mod topLvl">
          <ac:chgData name="Anders Plejdrup Houmøller" userId="6c18fd073f0ef680" providerId="LiveId" clId="{057495C7-22EB-4594-95A5-E53099B001ED}" dt="2021-02-13T20:13:08.281" v="1127" actId="478"/>
          <ac:grpSpMkLst>
            <pc:docMk/>
            <pc:sldMk cId="2321702498" sldId="1604"/>
            <ac:grpSpMk id="108" creationId="{6FC35726-3AF7-4F86-AD3A-B39CC5BC8F85}"/>
          </ac:grpSpMkLst>
        </pc:grpChg>
        <pc:grpChg chg="mod topLvl">
          <ac:chgData name="Anders Plejdrup Houmøller" userId="6c18fd073f0ef680" providerId="LiveId" clId="{057495C7-22EB-4594-95A5-E53099B001ED}" dt="2021-02-13T20:22:51.884" v="1271" actId="164"/>
          <ac:grpSpMkLst>
            <pc:docMk/>
            <pc:sldMk cId="2321702498" sldId="1604"/>
            <ac:grpSpMk id="109" creationId="{5BD675FD-5623-4A6C-97E3-FD895AEC3F62}"/>
          </ac:grpSpMkLst>
        </pc:grpChg>
        <pc:grpChg chg="del mod topLvl">
          <ac:chgData name="Anders Plejdrup Houmøller" userId="6c18fd073f0ef680" providerId="LiveId" clId="{057495C7-22EB-4594-95A5-E53099B001ED}" dt="2021-02-13T20:23:10.023" v="1273" actId="478"/>
          <ac:grpSpMkLst>
            <pc:docMk/>
            <pc:sldMk cId="2321702498" sldId="1604"/>
            <ac:grpSpMk id="110" creationId="{F2C7ABD3-EBDA-44EC-8839-CE467D5565AD}"/>
          </ac:grpSpMkLst>
        </pc:grpChg>
        <pc:grpChg chg="del mod topLvl">
          <ac:chgData name="Anders Plejdrup Houmøller" userId="6c18fd073f0ef680" providerId="LiveId" clId="{057495C7-22EB-4594-95A5-E53099B001ED}" dt="2021-02-13T20:13:12.070" v="1129" actId="478"/>
          <ac:grpSpMkLst>
            <pc:docMk/>
            <pc:sldMk cId="2321702498" sldId="1604"/>
            <ac:grpSpMk id="111" creationId="{1E450650-C154-4CC7-A1BA-32A7668DB9DA}"/>
          </ac:grpSpMkLst>
        </pc:grpChg>
        <pc:grpChg chg="del mod topLvl">
          <ac:chgData name="Anders Plejdrup Houmøller" userId="6c18fd073f0ef680" providerId="LiveId" clId="{057495C7-22EB-4594-95A5-E53099B001ED}" dt="2021-02-13T20:13:15.783" v="1130" actId="478"/>
          <ac:grpSpMkLst>
            <pc:docMk/>
            <pc:sldMk cId="2321702498" sldId="1604"/>
            <ac:grpSpMk id="112" creationId="{DD0EE6DB-F971-4E9F-ADC0-5B254B08BA29}"/>
          </ac:grpSpMkLst>
        </pc:grpChg>
        <pc:grpChg chg="add del mod">
          <ac:chgData name="Anders Plejdrup Houmøller" userId="6c18fd073f0ef680" providerId="LiveId" clId="{057495C7-22EB-4594-95A5-E53099B001ED}" dt="2021-02-13T20:17:17.787" v="1223" actId="165"/>
          <ac:grpSpMkLst>
            <pc:docMk/>
            <pc:sldMk cId="2321702498" sldId="1604"/>
            <ac:grpSpMk id="142" creationId="{13EE07B6-8953-4526-A7AE-724B7C1AFB7F}"/>
          </ac:grpSpMkLst>
        </pc:grpChg>
        <pc:grpChg chg="add del mod">
          <ac:chgData name="Anders Plejdrup Houmøller" userId="6c18fd073f0ef680" providerId="LiveId" clId="{057495C7-22EB-4594-95A5-E53099B001ED}" dt="2021-02-13T20:22:06.549" v="1266" actId="165"/>
          <ac:grpSpMkLst>
            <pc:docMk/>
            <pc:sldMk cId="2321702498" sldId="1604"/>
            <ac:grpSpMk id="145" creationId="{72564124-0A0C-423A-86B4-60B608D2518B}"/>
          </ac:grpSpMkLst>
        </pc:grpChg>
        <pc:grpChg chg="add del mod">
          <ac:chgData name="Anders Plejdrup Houmøller" userId="6c18fd073f0ef680" providerId="LiveId" clId="{057495C7-22EB-4594-95A5-E53099B001ED}" dt="2021-02-13T20:23:10.023" v="1273" actId="478"/>
          <ac:grpSpMkLst>
            <pc:docMk/>
            <pc:sldMk cId="2321702498" sldId="1604"/>
            <ac:grpSpMk id="155" creationId="{E1A7D331-B8D5-4B39-996C-41305511A722}"/>
          </ac:grpSpMkLst>
        </pc:grpChg>
        <pc:grpChg chg="add del mod">
          <ac:chgData name="Anders Plejdrup Houmøller" userId="6c18fd073f0ef680" providerId="LiveId" clId="{057495C7-22EB-4594-95A5-E53099B001ED}" dt="2021-02-13T20:23:36.229" v="1276" actId="165"/>
          <ac:grpSpMkLst>
            <pc:docMk/>
            <pc:sldMk cId="2321702498" sldId="1604"/>
            <ac:grpSpMk id="156" creationId="{AD692C92-8AAA-4B78-B9AC-956577421078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57" creationId="{BFCD74DF-404C-44F0-B5E2-9EFF968EF4B4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58" creationId="{3F0977AE-DF34-4071-8777-4BC4117DF668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59" creationId="{2A58B7A1-6DEB-4677-A2BB-91A3F0AD0C12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60" creationId="{342736A6-D602-47B1-A559-768B6E2646D5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61" creationId="{79B10ED5-9E07-4650-A13D-5EE17613E2F2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62" creationId="{BDE05A30-E638-4294-9927-5AAC5E20B782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63" creationId="{E5CBBF4D-22DB-4254-829F-DCFCC4DD8917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64" creationId="{D5580CF4-1844-441D-8DD6-41D02BD328FB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65" creationId="{47D945C5-2D1B-4596-A8DC-3E598CF3FD29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66" creationId="{DA98FB17-2A25-4662-9C2B-2BC342FE0959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67" creationId="{CB325E5A-6F4D-4A07-B95F-376DE216E627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68" creationId="{AE0DF00A-E495-4947-B9D5-55CD80FDAFE3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69" creationId="{A5A6DDE3-D321-46A0-B6FB-69E32090F775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70" creationId="{0CEF9998-C623-4D7E-8C9D-CB774F6513FC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71" creationId="{FCF4A87E-37B2-4107-BAEA-F8967E1A35CF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72" creationId="{025CB09A-0082-442B-BAA1-1ED0237A6309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73" creationId="{8B7FFE94-9DB2-4530-BE0B-BAEEFAE3F7E5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74" creationId="{FEC1A95A-89EE-4096-A1B6-9B60A5F79C1C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75" creationId="{0418C918-BA9A-45E7-AC71-2DD1F8F37221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76" creationId="{81C98718-F025-4AEB-A151-611248E8C483}"/>
          </ac:grpSpMkLst>
        </pc:grpChg>
        <pc:grpChg chg="del mod topLvl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177" creationId="{58BB3E1E-1DEE-454C-BC3A-AEB5B626F9A5}"/>
          </ac:grpSpMkLst>
        </pc:grpChg>
        <pc:grpChg chg="del mod topLvl">
          <ac:chgData name="Anders Plejdrup Houmøller" userId="6c18fd073f0ef680" providerId="LiveId" clId="{057495C7-22EB-4594-95A5-E53099B001ED}" dt="2021-02-13T20:23:57.654" v="1278" actId="478"/>
          <ac:grpSpMkLst>
            <pc:docMk/>
            <pc:sldMk cId="2321702498" sldId="1604"/>
            <ac:grpSpMk id="211" creationId="{6470D373-267A-4B9F-BA2A-7C0C8416B0A9}"/>
          </ac:grpSpMkLst>
        </pc:grpChg>
        <pc:grpChg chg="del mod topLvl">
          <ac:chgData name="Anders Plejdrup Houmøller" userId="6c18fd073f0ef680" providerId="LiveId" clId="{057495C7-22EB-4594-95A5-E53099B001ED}" dt="2021-02-13T20:24:01.559" v="1279" actId="478"/>
          <ac:grpSpMkLst>
            <pc:docMk/>
            <pc:sldMk cId="2321702498" sldId="1604"/>
            <ac:grpSpMk id="212" creationId="{1519257F-D98C-48B0-9E8C-9CC9B684C8AD}"/>
          </ac:grpSpMkLst>
        </pc:grpChg>
        <pc:grpChg chg="del mod topLvl">
          <ac:chgData name="Anders Plejdrup Houmøller" userId="6c18fd073f0ef680" providerId="LiveId" clId="{057495C7-22EB-4594-95A5-E53099B001ED}" dt="2021-02-13T20:24:01.559" v="1279" actId="478"/>
          <ac:grpSpMkLst>
            <pc:docMk/>
            <pc:sldMk cId="2321702498" sldId="1604"/>
            <ac:grpSpMk id="213" creationId="{D94DE386-35A0-4233-AC07-FC14BDD30B12}"/>
          </ac:grpSpMkLst>
        </pc:grpChg>
        <pc:grpChg chg="del mod topLvl">
          <ac:chgData name="Anders Plejdrup Houmøller" userId="6c18fd073f0ef680" providerId="LiveId" clId="{057495C7-22EB-4594-95A5-E53099B001ED}" dt="2021-02-13T20:24:01.559" v="1279" actId="478"/>
          <ac:grpSpMkLst>
            <pc:docMk/>
            <pc:sldMk cId="2321702498" sldId="1604"/>
            <ac:grpSpMk id="214" creationId="{BC48B998-9DEE-442E-B8F1-9E7C3BF03BC1}"/>
          </ac:grpSpMkLst>
        </pc:grpChg>
        <pc:grpChg chg="del mod topLvl">
          <ac:chgData name="Anders Plejdrup Houmøller" userId="6c18fd073f0ef680" providerId="LiveId" clId="{057495C7-22EB-4594-95A5-E53099B001ED}" dt="2021-02-13T20:24:01.559" v="1279" actId="478"/>
          <ac:grpSpMkLst>
            <pc:docMk/>
            <pc:sldMk cId="2321702498" sldId="1604"/>
            <ac:grpSpMk id="215" creationId="{E9FADB0C-594A-4554-95B3-804B8437E51A}"/>
          </ac:grpSpMkLst>
        </pc:grpChg>
        <pc:grpChg chg="mod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228" creationId="{B5E28E67-9582-4F76-9074-75DD7870972A}"/>
          </ac:grpSpMkLst>
        </pc:grpChg>
        <pc:grpChg chg="mod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229" creationId="{34B9B240-D61E-4907-BC65-575FC56DB343}"/>
          </ac:grpSpMkLst>
        </pc:grpChg>
        <pc:grpChg chg="mod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230" creationId="{2713B205-A8ED-4C45-AF05-440733CEA01B}"/>
          </ac:grpSpMkLst>
        </pc:grpChg>
        <pc:grpChg chg="mod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231" creationId="{529375D4-81AA-43D8-AB96-402046CE0B77}"/>
          </ac:grpSpMkLst>
        </pc:grpChg>
        <pc:grpChg chg="mod">
          <ac:chgData name="Anders Plejdrup Houmøller" userId="6c18fd073f0ef680" providerId="LiveId" clId="{057495C7-22EB-4594-95A5-E53099B001ED}" dt="2021-02-13T20:23:40.719" v="1277" actId="165"/>
          <ac:grpSpMkLst>
            <pc:docMk/>
            <pc:sldMk cId="2321702498" sldId="1604"/>
            <ac:grpSpMk id="232" creationId="{3B439EDB-C511-402F-ABC8-C5F991A95F6E}"/>
          </ac:grpSpMkLst>
        </pc:grpChg>
        <pc:grpChg chg="del mod topLvl">
          <ac:chgData name="Anders Plejdrup Houmøller" userId="6c18fd073f0ef680" providerId="LiveId" clId="{057495C7-22EB-4594-95A5-E53099B001ED}" dt="2021-02-13T20:25:04.350" v="1285" actId="165"/>
          <ac:grpSpMkLst>
            <pc:docMk/>
            <pc:sldMk cId="2321702498" sldId="1604"/>
            <ac:grpSpMk id="243" creationId="{24B23ABF-8FFA-4DD3-B04F-3CCE451C9674}"/>
          </ac:grpSpMkLst>
        </pc:grpChg>
        <pc:grpChg chg="del mod topLvl">
          <ac:chgData name="Anders Plejdrup Houmøller" userId="6c18fd073f0ef680" providerId="LiveId" clId="{057495C7-22EB-4594-95A5-E53099B001ED}" dt="2021-02-13T20:24:18.400" v="1280" actId="478"/>
          <ac:grpSpMkLst>
            <pc:docMk/>
            <pc:sldMk cId="2321702498" sldId="1604"/>
            <ac:grpSpMk id="244" creationId="{AFF1D0A0-A067-4400-BB2E-615D18921EBD}"/>
          </ac:grpSpMkLst>
        </pc:grpChg>
        <pc:grpChg chg="del mod topLvl">
          <ac:chgData name="Anders Plejdrup Houmøller" userId="6c18fd073f0ef680" providerId="LiveId" clId="{057495C7-22EB-4594-95A5-E53099B001ED}" dt="2021-02-13T20:24:18.400" v="1280" actId="478"/>
          <ac:grpSpMkLst>
            <pc:docMk/>
            <pc:sldMk cId="2321702498" sldId="1604"/>
            <ac:grpSpMk id="245" creationId="{47F7A496-9FBF-4002-AF4A-136282D6103E}"/>
          </ac:grpSpMkLst>
        </pc:grpChg>
        <pc:grpChg chg="mod topLvl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246" creationId="{16B0C82D-EEE7-476D-8D1F-5977CBF996C6}"/>
          </ac:grpSpMkLst>
        </pc:grpChg>
        <pc:grpChg chg="mod topLvl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247" creationId="{505E02FB-E09D-4F08-942F-666A666479AC}"/>
          </ac:grpSpMkLst>
        </pc:grpChg>
        <pc:grpChg chg="del mod topLvl">
          <ac:chgData name="Anders Plejdrup Houmøller" userId="6c18fd073f0ef680" providerId="LiveId" clId="{057495C7-22EB-4594-95A5-E53099B001ED}" dt="2021-02-13T20:25:37.231" v="1288" actId="478"/>
          <ac:grpSpMkLst>
            <pc:docMk/>
            <pc:sldMk cId="2321702498" sldId="1604"/>
            <ac:grpSpMk id="260" creationId="{97C2FC50-AD9D-4BC6-84CA-2B5D14A73A56}"/>
          </ac:grpSpMkLst>
        </pc:grpChg>
        <pc:grpChg chg="del mod topLvl">
          <ac:chgData name="Anders Plejdrup Houmøller" userId="6c18fd073f0ef680" providerId="LiveId" clId="{057495C7-22EB-4594-95A5-E53099B001ED}" dt="2021-02-13T20:25:37.231" v="1288" actId="478"/>
          <ac:grpSpMkLst>
            <pc:docMk/>
            <pc:sldMk cId="2321702498" sldId="1604"/>
            <ac:grpSpMk id="261" creationId="{4D5229F0-DB37-4B54-A476-192BEC9D85A6}"/>
          </ac:grpSpMkLst>
        </pc:grpChg>
        <pc:grpChg chg="del mod topLvl">
          <ac:chgData name="Anders Plejdrup Houmøller" userId="6c18fd073f0ef680" providerId="LiveId" clId="{057495C7-22EB-4594-95A5-E53099B001ED}" dt="2021-02-13T20:25:37.231" v="1288" actId="478"/>
          <ac:grpSpMkLst>
            <pc:docMk/>
            <pc:sldMk cId="2321702498" sldId="1604"/>
            <ac:grpSpMk id="262" creationId="{5B912936-056C-4094-AA60-F591A58C870C}"/>
          </ac:grpSpMkLst>
        </pc:grpChg>
        <pc:grpChg chg="del mod topLvl">
          <ac:chgData name="Anders Plejdrup Houmøller" userId="6c18fd073f0ef680" providerId="LiveId" clId="{057495C7-22EB-4594-95A5-E53099B001ED}" dt="2021-02-13T20:29:26.148" v="1368" actId="165"/>
          <ac:grpSpMkLst>
            <pc:docMk/>
            <pc:sldMk cId="2321702498" sldId="1604"/>
            <ac:grpSpMk id="263" creationId="{EBEE7C36-7CBC-4B3F-B129-201D2EBCF1D7}"/>
          </ac:grpSpMkLst>
        </pc:grpChg>
        <pc:grpChg chg="del mod topLvl">
          <ac:chgData name="Anders Plejdrup Houmøller" userId="6c18fd073f0ef680" providerId="LiveId" clId="{057495C7-22EB-4594-95A5-E53099B001ED}" dt="2021-02-13T20:25:31.423" v="1287" actId="478"/>
          <ac:grpSpMkLst>
            <pc:docMk/>
            <pc:sldMk cId="2321702498" sldId="1604"/>
            <ac:grpSpMk id="264" creationId="{AE7FA5D1-5288-4EBD-AB5D-4A1943CADDBF}"/>
          </ac:grpSpMkLst>
        </pc:grpChg>
        <pc:grpChg chg="add mod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297" creationId="{ECEF001D-412E-4B8C-9941-6E5450140C81}"/>
          </ac:grpSpMkLst>
        </pc:grpChg>
        <pc:grpChg chg="add mod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298" creationId="{C8E8904B-C119-4A4D-B81E-9E7352F0716D}"/>
          </ac:grpSpMkLst>
        </pc:grpChg>
        <pc:grpChg chg="add mod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299" creationId="{D20FEDB5-9957-415F-B061-09C0D24C93A7}"/>
          </ac:grpSpMkLst>
        </pc:grpChg>
        <pc:grpChg chg="add mod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300" creationId="{5A8F1D56-3FAB-4781-93A5-34F9B903D2EF}"/>
          </ac:grpSpMkLst>
        </pc:grpChg>
        <pc:grpChg chg="add mod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301" creationId="{8F6973FE-78E7-49EA-A62A-EEC229008DFC}"/>
          </ac:grpSpMkLst>
        </pc:grpChg>
        <pc:grpChg chg="del mod">
          <ac:chgData name="Anders Plejdrup Houmøller" userId="6c18fd073f0ef680" providerId="LiveId" clId="{057495C7-22EB-4594-95A5-E53099B001ED}" dt="2021-02-13T20:34:37.537" v="1443" actId="165"/>
          <ac:grpSpMkLst>
            <pc:docMk/>
            <pc:sldMk cId="2321702498" sldId="1604"/>
            <ac:grpSpMk id="306" creationId="{2A635368-1FB8-4F63-A88C-92AE60618DC6}"/>
          </ac:grpSpMkLst>
        </pc:grpChg>
        <pc:grpChg chg="add mod topLvl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316" creationId="{B087A30D-12B1-49BD-9945-7DE8B2D0DF31}"/>
          </ac:grpSpMkLst>
        </pc:grpChg>
        <pc:grpChg chg="add del mod topLvl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317" creationId="{256DBC1C-81AA-4E14-BEC9-802AF83C40CB}"/>
          </ac:grpSpMkLst>
        </pc:grpChg>
        <pc:grpChg chg="add mod topLvl">
          <ac:chgData name="Anders Plejdrup Houmøller" userId="6c18fd073f0ef680" providerId="LiveId" clId="{057495C7-22EB-4594-95A5-E53099B001ED}" dt="2021-02-14T20:56:14.161" v="5394" actId="1038"/>
          <ac:grpSpMkLst>
            <pc:docMk/>
            <pc:sldMk cId="2321702498" sldId="1604"/>
            <ac:grpSpMk id="318" creationId="{0B53FDBF-2C51-4F2E-A764-A1A5E07D3B85}"/>
          </ac:grpSpMkLst>
        </pc:grpChg>
        <pc:grpChg chg="add del mod">
          <ac:chgData name="Anders Plejdrup Houmøller" userId="6c18fd073f0ef680" providerId="LiveId" clId="{057495C7-22EB-4594-95A5-E53099B001ED}" dt="2021-02-13T20:44:29.812" v="1606" actId="165"/>
          <ac:grpSpMkLst>
            <pc:docMk/>
            <pc:sldMk cId="2321702498" sldId="1604"/>
            <ac:grpSpMk id="319" creationId="{697868AB-860D-4AF9-992B-B51261401B3B}"/>
          </ac:grpSpMkLst>
        </pc:grpChg>
        <pc:grpChg chg="add del mod">
          <ac:chgData name="Anders Plejdrup Houmøller" userId="6c18fd073f0ef680" providerId="LiveId" clId="{057495C7-22EB-4594-95A5-E53099B001ED}" dt="2021-02-14T20:41:46.594" v="4872" actId="165"/>
          <ac:grpSpMkLst>
            <pc:docMk/>
            <pc:sldMk cId="2321702498" sldId="1604"/>
            <ac:grpSpMk id="324" creationId="{0A03A0C0-2F2A-4C61-8C6B-093FED88107B}"/>
          </ac:grpSpMkLst>
        </pc:grpChg>
        <pc:grpChg chg="add del mod">
          <ac:chgData name="Anders Plejdrup Houmøller" userId="6c18fd073f0ef680" providerId="LiveId" clId="{057495C7-22EB-4594-95A5-E53099B001ED}" dt="2021-02-13T20:49:30.704" v="1705" actId="21"/>
          <ac:grpSpMkLst>
            <pc:docMk/>
            <pc:sldMk cId="2321702498" sldId="1604"/>
            <ac:grpSpMk id="326" creationId="{7FD29C6C-CD00-4B1B-A980-B69BB41B2A52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27" creationId="{D143E2A1-12C8-47AC-AC78-702A00CCE21C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28" creationId="{396677CE-9F72-4E54-9567-90B7F303D884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30" creationId="{D90C42E7-B89E-481D-85AA-8A0492EE9F57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31" creationId="{E366A51D-DBD9-49DB-AFC7-012D9DC0B104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32" creationId="{A29307D3-D653-430B-BC21-E25DCECE80E3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35" creationId="{3B1F8F56-B17E-446A-8A34-1F198506ACB1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36" creationId="{08A1F844-97CF-46BC-8952-B6DFFDF640A8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37" creationId="{D723496A-5CCF-48EA-AFCA-1E7F2864E05A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65" creationId="{9F732682-AEBE-4FD5-8D99-A21780B21981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66" creationId="{77886049-558B-4FAC-BFB5-4A01D45AF51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67" creationId="{44906AD7-5F99-4018-AB5C-582715D9D497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68" creationId="{8F4C0425-13D8-4238-A1FF-EFAFFB6A6B0A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69" creationId="{0443CAB2-DC54-4D0E-9649-682FCF5F763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70" creationId="{DEEC837C-8B88-47BE-ACE4-31E7F3A4DE23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71" creationId="{B0AF65A8-A756-4EE4-8B27-E63C5E43F3C8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72" creationId="{D376422A-BF56-4231-9713-D0281232BDF3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73" creationId="{6E991390-548E-4336-9598-6B0988DEE777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74" creationId="{772A8C88-E9FE-4204-BAB5-5A5B3900CBF6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75" creationId="{120873C2-F0F2-42E0-84B6-8E3CF1B79467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76" creationId="{709E3C77-FDC9-4E65-8F96-0EBCDF6300CE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77" creationId="{65135E1C-F1AA-4A6D-9AE4-8010479A4766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78" creationId="{F50D62F8-2B2F-4417-BA43-F26F1225610B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79" creationId="{B89131E9-47EB-4DAA-8F94-088532709D6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380" creationId="{5AC178D9-48E5-45DA-84C0-96690D21502E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14" creationId="{0556CFF6-F458-4CB8-A414-EB26A354C8BA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15" creationId="{B924F9BB-875D-4345-BE6D-C18BB8EFEBC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16" creationId="{93FF1F2D-13A7-4606-B277-846D98A59DE1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17" creationId="{3532DCBF-DE77-4259-993A-32F48F48B1A0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18" creationId="{993490F2-48AC-43B5-8283-892A0CD9B413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36" creationId="{B9F7C66D-4A86-457C-9572-3A65234E33E4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37" creationId="{2D6F1C55-539C-412C-AE39-6F6B19C91CC9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38" creationId="{A2A45A78-ECBB-43B1-B4A6-A68FB51888E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39" creationId="{5E479379-4BD6-4AE7-811D-AEFD94EF62E8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40" creationId="{FEA61FAA-F853-4598-AAA3-0E15895D624E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67" creationId="{18BF3349-C7C4-4F94-AEA5-7AA4A26E1F7C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70" creationId="{C3EFE1B6-E2BE-41CA-B3DA-1975156CBD47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71" creationId="{C5A7F21B-4183-44A8-9FD8-19CCCAA162B6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472" creationId="{199E1695-91AE-4C62-B143-5204E83CF57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00" creationId="{056AFB1F-E292-4076-8475-25B504F7A6D3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01" creationId="{65997F53-2310-414B-A9E2-27D295C89C4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02" creationId="{E8F971DD-A1B1-408A-851D-1C35ECFF60FC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03" creationId="{61F5D565-4DE9-4CA6-A901-9EC99C29D45F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04" creationId="{5CC2C55A-241E-49BE-9157-008318922BA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05" creationId="{7E0C520D-82DA-4417-98B4-1D6839C167A6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06" creationId="{61F4B307-402E-4708-920F-CEEEB8132E4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07" creationId="{07B98D62-789F-4755-855C-BE18D32CEC90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08" creationId="{28C0B68D-AE2E-4BDF-B836-01A98257DE33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09" creationId="{2952082A-5378-42E1-BD6E-CA871D34DDF8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10" creationId="{227FF6A4-69D0-4E58-BBC2-09C96802164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11" creationId="{300AFF8E-2F9C-4221-B258-048AAA1AE73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12" creationId="{8B596D6E-D850-4A34-8E3E-488DDFD07D83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13" creationId="{7CBEA787-86E5-4180-869D-B4C8F002C236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14" creationId="{81C83860-20DF-45DB-AD7D-D4693E1E8E0A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15" creationId="{295D59E5-72FC-43DE-AC1F-63DCF4FDD7C4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49" creationId="{AA531BA9-78BC-4F2E-B2FE-3BEC5D9F53C7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50" creationId="{E3A8B9B4-B10C-4AC9-8780-168611451340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51" creationId="{159E39F4-C361-4138-A27B-CEE95B5C6BA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52" creationId="{6A68180D-0A6C-4210-AE94-8263BE7CB6DE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53" creationId="{9026A28E-DAFE-4D82-B89F-8B9B3BDBE5DA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71" creationId="{E5B39124-A35B-42C7-A1BC-F5BAAD9EA380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72" creationId="{CDC131B6-1043-4234-B4BF-D6AB8C4A8D9E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73" creationId="{9AF83DE8-30B9-47F0-92C1-0B79AF15DAA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74" creationId="{73BFEFFB-A777-4529-BAC0-D2026BF185C7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575" creationId="{EA1978B1-F1A1-4412-B1D6-8CBDDA5EE008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02" creationId="{B22CA4FA-B1EB-4414-9AB3-56C2F563B436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05" creationId="{119A5AED-D854-4C49-A05A-080E359F9814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06" creationId="{293F6A79-B399-4554-9587-7297E05BA43A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07" creationId="{ACF2C530-4E80-4E3E-B7AA-B8B72FFE0C24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35" creationId="{6EA9A9C3-7DEF-4C63-907C-B531A804B9A4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36" creationId="{6162F86C-8373-4514-8687-9C545FB35DD4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37" creationId="{C39F214B-1624-4645-BF56-FE5036CE04E1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38" creationId="{DBE22396-7665-42CB-AEE3-2380499DB6E1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39" creationId="{601D7752-88E7-4AF4-BF7A-2924317845DF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40" creationId="{C01C2744-B073-40B6-B632-3B55237095DB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41" creationId="{7D475C97-653A-40FB-B79E-CA24832F38B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42" creationId="{D05A0BC0-7952-44B5-91A5-AAE939B03860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43" creationId="{DA5A5522-4C0B-4B9A-BBFB-87570975BD91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44" creationId="{6C4032F5-6025-43FA-8726-58BBC217C06A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45" creationId="{4BCE2A8B-AD17-40AB-B0A5-FC95544FB039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46" creationId="{4F716E8C-AD87-499F-8BB0-8D73B5EC5764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47" creationId="{A897C39D-54BB-4CAE-935E-2F3AB4F1ABEB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48" creationId="{1D64BEDF-BAD8-4115-B1F8-5B70D8BF16BC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49" creationId="{1E1BB042-F920-4450-A0FC-2734AB87CBD6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50" creationId="{51246A17-3346-41E2-A430-4EF007F828E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84" creationId="{29866308-AF58-4D9F-B098-C24B276DF58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85" creationId="{64250BA5-2644-4AC8-AD78-52777CFC02EB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86" creationId="{1250328B-6F03-41FC-B1BC-01AF9B8E7C4E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87" creationId="{F8ED2963-92A2-4604-913A-E54B51F6248F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688" creationId="{62C259D7-DFBF-4ED1-AAA8-9B94E4FF8FDE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06" creationId="{1AA9F153-B3A0-4EA5-BEC9-E051590A2A2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07" creationId="{1A791D42-BE8A-4D0B-B910-1669640B22F8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08" creationId="{713E0262-227A-40A3-8043-6C1BA5E21AC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09" creationId="{8C93B107-B16E-43B4-A99E-65C58A6FA42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10" creationId="{3E6307C0-3E89-48D4-AFAD-AA4C8FC588A8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37" creationId="{05EC35E0-CD68-4778-88ED-7332D381F559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40" creationId="{08AE65D6-7673-4FAF-BB3D-F430A1200C17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41" creationId="{8ECA477B-57A5-4D86-BCA7-8B23C2DBFE9B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42" creationId="{A0026D1B-3CD3-4AE4-9F4F-11F378D78E86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70" creationId="{7783A735-01C0-48C9-83F9-D4955C5AA7B7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71" creationId="{A1742C4A-8EC6-4646-B96F-158BBEF1636E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72" creationId="{D0248969-5B98-4D29-9AD6-58788B1B9238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73" creationId="{C9B93E70-8470-48C3-BEB1-82E5DC0C4437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74" creationId="{1F813FCD-E6C4-4CE8-9BE5-FA57364E0FF7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75" creationId="{6F85543A-F4E9-4A5E-A372-59A10493991B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76" creationId="{F2A58AE2-A646-440F-AF7E-90BC2E029E8A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77" creationId="{AACB23CE-8727-4143-9A09-8F000AE8F591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78" creationId="{072BF773-314C-4D8A-89EF-3B1F7990E3B3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79" creationId="{9060D800-36F1-47C0-80B8-C04654FA61B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80" creationId="{07367C92-EEEE-4762-8807-104FBCAB0F29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81" creationId="{00B81E44-DA15-4669-9BE2-B4BAB4573300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82" creationId="{50D7787C-EB2E-41E0-B1A6-42872FDE5DB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83" creationId="{D93F8BCA-AC4B-49F1-95F5-65FD8EA009C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84" creationId="{FA40B39F-8B5D-459D-A35A-EA5FAA962B5A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785" creationId="{29B29F16-8814-46F4-8800-8A89C1D52F5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819" creationId="{73244ADD-5B7D-48B5-B77E-BC96B49E9DFB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820" creationId="{8C611B1C-F7FB-471C-8AF3-3411143D9D7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821" creationId="{8D40ECDC-3FAC-4018-8762-FB37DAA5417B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822" creationId="{8845564F-F779-4675-BED2-177A98B351E0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823" creationId="{CE442C77-CC43-44EC-A760-BCB482BB1BEE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841" creationId="{69D244B8-38FD-4CD1-9F38-E7ECF100FD4D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842" creationId="{9B761E86-1AFC-46DE-906F-E6C85C92CE02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843" creationId="{464314C4-5393-4696-904F-516428A8E3D5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844" creationId="{BBEFD783-4370-4517-AE9E-81937D6FEBC0}"/>
          </ac:grpSpMkLst>
        </pc:grpChg>
        <pc:grpChg chg="mod">
          <ac:chgData name="Anders Plejdrup Houmøller" userId="6c18fd073f0ef680" providerId="LiveId" clId="{057495C7-22EB-4594-95A5-E53099B001ED}" dt="2021-02-13T20:49:11.204" v="1703"/>
          <ac:grpSpMkLst>
            <pc:docMk/>
            <pc:sldMk cId="2321702498" sldId="1604"/>
            <ac:grpSpMk id="845" creationId="{3FAED8BE-65F1-47DE-A357-83494E8B12F8}"/>
          </ac:grpSpMkLst>
        </pc:grpChg>
        <pc:grpChg chg="add del 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872" creationId="{850616D9-636F-4EC1-8900-C9267C818D0E}"/>
          </ac:grpSpMkLst>
        </pc:grpChg>
        <pc:grpChg chg="mod topLvl">
          <ac:chgData name="Anders Plejdrup Houmøller" userId="6c18fd073f0ef680" providerId="LiveId" clId="{057495C7-22EB-4594-95A5-E53099B001ED}" dt="2021-02-13T20:53:13.239" v="1834" actId="164"/>
          <ac:grpSpMkLst>
            <pc:docMk/>
            <pc:sldMk cId="2321702498" sldId="1604"/>
            <ac:grpSpMk id="873" creationId="{7C4A69A5-5E78-40DA-81CD-2EBBE44BEB07}"/>
          </ac:grpSpMkLst>
        </pc:grpChg>
        <pc:grpChg chg="mod topLvl">
          <ac:chgData name="Anders Plejdrup Houmøller" userId="6c18fd073f0ef680" providerId="LiveId" clId="{057495C7-22EB-4594-95A5-E53099B001ED}" dt="2021-02-13T20:53:13.239" v="1834" actId="164"/>
          <ac:grpSpMkLst>
            <pc:docMk/>
            <pc:sldMk cId="2321702498" sldId="1604"/>
            <ac:grpSpMk id="874" creationId="{7A34E2B2-4701-4662-87C6-CF0A722CC41B}"/>
          </ac:grpSpMkLst>
        </pc:grpChg>
        <pc:grpChg chg="mod topLvl">
          <ac:chgData name="Anders Plejdrup Houmøller" userId="6c18fd073f0ef680" providerId="LiveId" clId="{057495C7-22EB-4594-95A5-E53099B001ED}" dt="2021-02-13T20:53:13.239" v="1834" actId="164"/>
          <ac:grpSpMkLst>
            <pc:docMk/>
            <pc:sldMk cId="2321702498" sldId="1604"/>
            <ac:grpSpMk id="876" creationId="{217543B7-15B6-497A-8B86-7CCB6F6BDA96}"/>
          </ac:grpSpMkLst>
        </pc:grpChg>
        <pc:grpChg chg="mod topLvl">
          <ac:chgData name="Anders Plejdrup Houmøller" userId="6c18fd073f0ef680" providerId="LiveId" clId="{057495C7-22EB-4594-95A5-E53099B001ED}" dt="2021-02-13T20:53:13.239" v="1834" actId="164"/>
          <ac:grpSpMkLst>
            <pc:docMk/>
            <pc:sldMk cId="2321702498" sldId="1604"/>
            <ac:grpSpMk id="877" creationId="{B9557892-F026-4D33-AA64-CD4180CE7653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879" creationId="{C6951426-7CF1-45C2-AB4B-648B89CDC264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880" creationId="{DD172687-033C-439B-ABB1-9B5DFE1809A7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881" creationId="{07D9CDC8-3AC0-472B-BAC5-90E1BA288840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09" creationId="{B0F6D803-7F1E-43FB-A64A-A54AE042021B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10" creationId="{A8D4F737-6D64-43DB-B20D-11118839ACEF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11" creationId="{040476E8-C478-40D8-8D01-1F20DB4BFA9D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12" creationId="{69F2547E-A398-4AEF-BCD0-493D1812B4D8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13" creationId="{70D0023E-5620-4354-A053-CB4F97F03AC6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14" creationId="{1B0BA6FF-CB6E-49D9-BC42-0BB80349086F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15" creationId="{8177017E-DFD7-4515-9D13-2ECD9668D4E1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16" creationId="{7ABDD78C-237A-4F92-AEBC-986860B6F15E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17" creationId="{CD7B9C11-9A88-4A45-90DA-016FF0256353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18" creationId="{97393B38-4DA1-4410-9565-6F84067A101A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19" creationId="{9420A80A-F2D8-40A1-88DB-C578FF6C84A2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20" creationId="{180D66E7-9B59-45FB-B693-21BE6E351DCB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21" creationId="{F8E5835E-01FB-4733-937B-AC1066957C70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22" creationId="{27B85DEB-DD0F-4047-A267-E90BA30F00FE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23" creationId="{D589DD4A-7447-498C-AFC6-44AD17059B06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24" creationId="{404624D4-8ED0-459F-9029-EC2CFB791B2A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58" creationId="{56B91450-6D97-4B7A-BE87-6E36B6EBD33B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59" creationId="{659B9CDB-367E-489E-A8B8-63A4DE2AFB02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60" creationId="{870E03B8-48C8-4B59-9B27-85768235BC45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61" creationId="{91274B98-726A-4D8D-85E5-05639C747A5F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62" creationId="{145EC5A7-AD92-495C-A68A-A1205CACC394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80" creationId="{AA5527A6-5002-44C1-AA5B-4BD408E5BE2D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81" creationId="{B2BC4891-8BF3-4FA9-9870-89BA25CB2A01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82" creationId="{C72F8BA8-E1C8-4E01-BB1E-57903A01D634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83" creationId="{924B8E66-D567-4FC4-8AD3-C2F6EF8E0A5B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984" creationId="{EB4632A0-7704-48C6-A495-E4E4FF13E835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12" creationId="{FD427952-C4B0-4A88-8127-77AC3101ECCE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13" creationId="{EC1172F1-D0D4-4490-8CB2-B9F73DECCCB4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14" creationId="{D0FC6B04-8337-416F-BDF6-BC994461AECA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42" creationId="{052B3BE1-BBBC-4D24-8002-9CE83965CD46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43" creationId="{D6DD0BC8-B6FF-474F-A0D4-01DB0CFB846F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44" creationId="{3C76C71D-9FCA-4132-9F8D-196159064032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45" creationId="{7BED929A-F591-4487-A789-3608408536F4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46" creationId="{081CCDB7-8F74-4B43-8B8C-802D3F6FCA0F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47" creationId="{D4AB9724-9526-4284-A71C-B09718EC5DB6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48" creationId="{02FE39D0-7B45-4A97-9419-A0B75D6DBBF3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49" creationId="{4FAF676D-2F06-4128-95B1-964EB486A275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50" creationId="{BC23EFB7-2F93-4032-967C-7DAD1EF2400F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51" creationId="{D517FA42-5A78-40B1-99AA-ACA7B4AA08FE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52" creationId="{9BE32961-CBAE-42B7-B953-EB9AE12F0A7B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53" creationId="{8DA9417D-FF28-442C-818E-D2E7EC3DEBE2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54" creationId="{A44FF897-64EA-4B16-A5BA-B1218A00E7B7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55" creationId="{D8304B48-536D-4E31-913F-5683C19EEB36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56" creationId="{58D4E66F-3C8C-4C69-A544-3DBABBA67C27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57" creationId="{DB92C303-3993-448C-BA86-41D8C58135F0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91" creationId="{551D1CFB-3513-4919-B17B-757CB6E587CB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92" creationId="{756246D8-174B-4DA7-859A-6121B5124C20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93" creationId="{F99F0726-9D75-46B7-A9F5-E781657E8002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94" creationId="{B23B235C-787E-4F53-B248-8A4C8196A720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095" creationId="{5EDEA6E8-D76A-4480-BCFA-F673260F6B9C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13" creationId="{AA65EEF8-1B50-45E5-81F5-35D412F1BF44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14" creationId="{8CE345A7-E7B0-4507-AC40-C90FF6081DE1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15" creationId="{947333EC-6280-4779-9241-39F6E99228F0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16" creationId="{AAAACF23-3F98-4D5C-883C-5A951B1D9ED5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17" creationId="{750B05EE-0453-4C9C-8BF0-B2897D7C0DEC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45" creationId="{6498E69A-2300-44CA-AABE-E497FC6E0087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46" creationId="{34D90079-3D89-4941-8971-7D79F9AE9917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47" creationId="{D914462B-5264-43B5-976B-FDB3299E2E97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75" creationId="{A524F8B5-CE57-4894-84A4-DFDF95B30AF7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76" creationId="{BAA1ACB1-F0D5-4027-870A-F5CDE2F588EA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77" creationId="{D390C30E-C4B4-45BE-A34F-BDEEC9D22570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78" creationId="{B7DC0FFD-831F-4DAF-A723-7A48E6612D34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79" creationId="{B880B4A8-E5BF-4387-A75C-BFE7105B0EE6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80" creationId="{00436C7D-AC38-4164-811C-B8689EB3EE4E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81" creationId="{5CB833E0-6F41-4D9D-AB14-88E3930C2738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82" creationId="{6AB0D7CD-6981-4CF9-9211-0331B1F6521C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83" creationId="{65CBB77E-A510-4134-8DE9-48BDCBC8D2B2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84" creationId="{5D918FE6-6BC2-4824-9AFA-5E58A92D34C0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85" creationId="{AE9D661E-8837-4189-996C-5AA50FFA081E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86" creationId="{E32B1B9D-FA93-40F5-A79D-F668756A08DE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87" creationId="{2ABE67A2-948A-44B7-9A4F-B9745400E879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88" creationId="{63610CD6-F450-47C0-B4CB-E3CA6483BFE2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89" creationId="{925C6345-D30C-48B9-855F-068E9D0A6DD9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190" creationId="{9A82A915-71FB-41A3-ABD8-636340462A8C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24" creationId="{4FDFA00A-C086-4D45-8348-92B1E669AC55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25" creationId="{61B198F7-C0C6-47A0-A012-873C15B4D21C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26" creationId="{8973427E-9D29-443A-8244-E638373F0EFC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27" creationId="{CEE7A2D5-CB04-41CE-95A4-FFE24DD5408C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28" creationId="{0E6BF36D-4874-4371-90D9-A7B65108E9B6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46" creationId="{DADED8C5-12B2-4A05-83DA-5B46BCCA67DE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47" creationId="{D84F8B48-7147-43D6-A0F7-E27ACC5D1DC3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48" creationId="{068554C1-D6EB-4A08-A871-6F84245B53F1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49" creationId="{D63829FB-17A2-41BF-8F52-8CD2884B01A8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50" creationId="{1C8DEEB2-2356-4171-98B0-8350EBD3728E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78" creationId="{2134E1E9-DD60-46E9-A3EC-2B33A89BB14F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79" creationId="{B57E501F-8DBA-4017-B19B-F6872FF1FF1D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280" creationId="{5957EA57-CD76-4CC5-BD09-B41B6C38CFF0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08" creationId="{6614F6DC-EB0D-4F8E-9461-009AC51EA775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09" creationId="{EF796D98-1104-4872-92CA-7D144C1017CD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10" creationId="{F1F95607-176C-4EC5-AB4D-17DA2D081CD0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11" creationId="{98D31566-3E6B-4B60-8BEE-B6E8024A390E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12" creationId="{BC039DCE-23CF-4261-B68E-143CCB70E754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13" creationId="{942B0E15-3150-45C0-8631-120E1F38F3EC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14" creationId="{0552F527-A426-4C0B-817B-B60D48467E48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15" creationId="{7417BD70-2971-495A-AA62-D2833961E634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16" creationId="{320AB9CB-8805-482E-875A-175A19BA6CD1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17" creationId="{DEB06E75-AAB1-4964-8CCD-F9F413083D00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18" creationId="{8EF8B7A6-61B1-40EE-A1D9-C51E1BCC2746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19" creationId="{5BBAC6D5-84D6-4EEE-9F6B-31AC336080D1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20" creationId="{CBCC6521-65A0-48F5-ADF4-8F630302447F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21" creationId="{F87262F3-F071-486A-8413-EB83E21A5DBF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22" creationId="{A276B2F2-FBF6-430C-BFC2-89F316FC02CE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23" creationId="{665EA1EB-36A3-464C-B0F3-6D1CC01087FD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57" creationId="{BC28F772-5532-4CFB-A70B-838258FAC54F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58" creationId="{93F62DE2-637E-420F-BF29-7D6E044D3654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59" creationId="{6D044CC1-D827-41B2-9D51-3BAFF7738EB1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60" creationId="{1AFE706D-0E24-43DD-A312-D25797FD29EF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61" creationId="{B66C3AB6-A3BF-4825-9329-527AB04828B5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79" creationId="{5770D068-C14B-4A47-B604-578D345A11D9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80" creationId="{867105B2-8CCB-49BF-B06D-23DEA9894E22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81" creationId="{1AB3B7A3-90DF-4C63-A025-15D77C1F8936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82" creationId="{8306E70F-4782-4CCC-9163-46554CD4F4C8}"/>
          </ac:grpSpMkLst>
        </pc:grpChg>
        <pc:grpChg chg="mod">
          <ac:chgData name="Anders Plejdrup Houmøller" userId="6c18fd073f0ef680" providerId="LiveId" clId="{057495C7-22EB-4594-95A5-E53099B001ED}" dt="2021-02-13T20:51:47.056" v="1784" actId="165"/>
          <ac:grpSpMkLst>
            <pc:docMk/>
            <pc:sldMk cId="2321702498" sldId="1604"/>
            <ac:grpSpMk id="1383" creationId="{A9C4676D-E60B-4818-957E-4D96E1DC616F}"/>
          </ac:grpSpMkLst>
        </pc:grpChg>
        <pc:grpChg chg="add del mod">
          <ac:chgData name="Anders Plejdrup Houmøller" userId="6c18fd073f0ef680" providerId="LiveId" clId="{057495C7-22EB-4594-95A5-E53099B001ED}" dt="2021-02-16T13:58:29.764" v="6278" actId="478"/>
          <ac:grpSpMkLst>
            <pc:docMk/>
            <pc:sldMk cId="2321702498" sldId="1604"/>
            <ac:grpSpMk id="1411" creationId="{87E4255B-A0ED-4467-98A5-57B8D2FC2079}"/>
          </ac:grpSpMkLst>
        </pc:grpChg>
        <pc:picChg chg="add del mod">
          <ac:chgData name="Anders Plejdrup Houmøller" userId="6c18fd073f0ef680" providerId="LiveId" clId="{057495C7-22EB-4594-95A5-E53099B001ED}" dt="2021-02-13T20:34:32.728" v="1442" actId="338"/>
          <ac:picMkLst>
            <pc:docMk/>
            <pc:sldMk cId="2321702498" sldId="1604"/>
            <ac:picMk id="144" creationId="{409CFB10-C5E1-46F6-8081-254CB50FD3A2}"/>
          </ac:picMkLst>
        </pc:pic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27" creationId="{4836A506-E03A-440F-896E-ECCBC371E486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28" creationId="{1B626A45-E9D1-4A5B-BA1D-A4C09AC00859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30" creationId="{EDE4A5A3-54FA-4BAC-83F1-B13271E4C1C0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31" creationId="{1652CDC5-5B1A-4140-941F-84A9A78193C3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33" creationId="{3C7F2AEA-4E21-479E-BBCA-018EE046C818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34" creationId="{D8C74A5D-2402-4A48-A185-317ECF164542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36" creationId="{D88A4187-6ABB-496B-B056-AAFA5B69C977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37" creationId="{74DC3708-9BFF-4C39-8CC3-5CDB4F595569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39" creationId="{8962C0B4-71D6-4DEA-B890-5E59B103342D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40" creationId="{D6F493E4-03C0-41C4-8740-4E9E2C635E28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42" creationId="{D2C6316D-6127-4F24-9F08-70BED527A33B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43" creationId="{4DD80BF5-6D3F-4FAC-B574-D95FA937507D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45" creationId="{E735255F-F7A0-4271-B831-A542B60A06FF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46" creationId="{2FA468F8-33D3-4386-8A02-559622EC1357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48" creationId="{86863D42-F455-4C24-9F81-AE772630D448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49" creationId="{ECB6A619-B20F-4059-8B69-9B24AA59B172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51" creationId="{474F886F-060A-4937-A5AB-2631BF413478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52" creationId="{4FB50CE3-A14A-441F-B100-D17D0A955023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54" creationId="{40D029DB-2920-43F2-9F9B-9081E9FCA02E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55" creationId="{041CB625-2402-46A5-92EE-FAE2F75414D8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57" creationId="{9F2F762D-B908-435E-9BD5-4130F58018F4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58" creationId="{A8846D08-B253-4533-BB4A-9B10A3928FB5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65" creationId="{79C0375C-80B2-46D6-A144-A7E6D94AB31B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66" creationId="{C38A7227-5DD0-448B-AB7D-902DB041B1E5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68" creationId="{438202E7-0CBF-405C-84FD-8537A1B72EBB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69" creationId="{A8B2FCE2-D1FA-49D7-AC2C-0184E23B6A5B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71" creationId="{1B6D8FB5-2B0D-4EE6-AD1C-47A78C610F5C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72" creationId="{01424DC9-1305-486D-8830-BB14A6BA9B4F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74" creationId="{6F025A44-8BE8-42FB-8751-D69124FEBE72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75" creationId="{2AE2D26B-5C07-424E-A46E-BE3A8236CBCB}"/>
          </ac:cxnSpMkLst>
        </pc:cxnChg>
        <pc:cxnChg chg="mod">
          <ac:chgData name="Anders Plejdrup Houmøller" userId="6c18fd073f0ef680" providerId="LiveId" clId="{057495C7-22EB-4594-95A5-E53099B001ED}" dt="2021-02-13T20:12:55.044" v="1124" actId="165"/>
          <ac:cxnSpMkLst>
            <pc:docMk/>
            <pc:sldMk cId="2321702498" sldId="1604"/>
            <ac:cxnSpMk id="97" creationId="{7B2AF675-F774-40FF-8066-A9A9F6D58050}"/>
          </ac:cxnSpMkLst>
        </pc:cxnChg>
        <pc:cxnChg chg="mod">
          <ac:chgData name="Anders Plejdrup Houmøller" userId="6c18fd073f0ef680" providerId="LiveId" clId="{057495C7-22EB-4594-95A5-E53099B001ED}" dt="2021-02-13T20:12:55.044" v="1124" actId="165"/>
          <ac:cxnSpMkLst>
            <pc:docMk/>
            <pc:sldMk cId="2321702498" sldId="1604"/>
            <ac:cxnSpMk id="98" creationId="{B09C3492-D151-46C1-92D2-884A1D960342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100" creationId="{AC3DBBD8-66A4-4050-8830-A16AFB82708A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101" creationId="{7911A3D1-522B-417D-B4C4-37C49127A67F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103" creationId="{7E24DBCF-4E55-4435-BCD8-4F9AA30BF712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104" creationId="{91C90F79-31E2-4EAC-A0DC-4DCA86B2AA4A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106" creationId="{328AE5EA-5A1D-4274-88C0-13709246A426}"/>
          </ac:cxnSpMkLst>
        </pc:cxnChg>
        <pc:cxnChg chg="mod">
          <ac:chgData name="Anders Plejdrup Houmøller" userId="6c18fd073f0ef680" providerId="LiveId" clId="{057495C7-22EB-4594-95A5-E53099B001ED}" dt="2021-02-13T20:21:40.744" v="1264" actId="338"/>
          <ac:cxnSpMkLst>
            <pc:docMk/>
            <pc:sldMk cId="2321702498" sldId="1604"/>
            <ac:cxnSpMk id="107" creationId="{0858AC98-A216-42AD-A333-0314E7BFEB5F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124" creationId="{2080D124-03EB-43E6-B0F0-9BBD21C9F5FE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125" creationId="{EAB8DFCC-F7CB-4A26-A432-5AF99B202A57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127" creationId="{586DB579-DDD7-44D3-939C-C279979CF943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128" creationId="{4C3FBBEE-C8B4-45C9-8B3D-6074E4F49167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130" creationId="{F397535C-E955-4CC6-8617-319E04BBD6EF}"/>
          </ac:cxnSpMkLst>
        </pc:cxnChg>
        <pc:cxnChg chg="mod">
          <ac:chgData name="Anders Plejdrup Houmøller" userId="6c18fd073f0ef680" providerId="LiveId" clId="{057495C7-22EB-4594-95A5-E53099B001ED}" dt="2021-02-13T20:10:32.718" v="1074" actId="165"/>
          <ac:cxnSpMkLst>
            <pc:docMk/>
            <pc:sldMk cId="2321702498" sldId="1604"/>
            <ac:cxnSpMk id="131" creationId="{34A7E817-1399-415D-B126-2E4B5AE2DE62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179" creationId="{E5A46E33-F884-4011-864D-E4D7778FF814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180" creationId="{C56395DB-1A23-4BC2-A104-339185A4F814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182" creationId="{4C4AAC9F-B764-4CAE-84B1-64F854E5F8CC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183" creationId="{99F27B86-F971-44EF-BFDF-5B04ED2AB15A}"/>
          </ac:cxnSpMkLst>
        </pc:cxnChg>
        <pc:cxnChg chg="del mod topLvl">
          <ac:chgData name="Anders Plejdrup Houmøller" userId="6c18fd073f0ef680" providerId="LiveId" clId="{057495C7-22EB-4594-95A5-E53099B001ED}" dt="2021-02-13T20:25:31.423" v="1287" actId="478"/>
          <ac:cxnSpMkLst>
            <pc:docMk/>
            <pc:sldMk cId="2321702498" sldId="1604"/>
            <ac:cxnSpMk id="185" creationId="{B41C8DA5-AE6B-4A91-908E-17669C7FB277}"/>
          </ac:cxnSpMkLst>
        </pc:cxnChg>
        <pc:cxnChg chg="del mod topLvl">
          <ac:chgData name="Anders Plejdrup Houmøller" userId="6c18fd073f0ef680" providerId="LiveId" clId="{057495C7-22EB-4594-95A5-E53099B001ED}" dt="2021-02-13T20:25:31.423" v="1287" actId="478"/>
          <ac:cxnSpMkLst>
            <pc:docMk/>
            <pc:sldMk cId="2321702498" sldId="1604"/>
            <ac:cxnSpMk id="186" creationId="{A4E11119-4FA3-41DA-90ED-82820F7C70DB}"/>
          </ac:cxnSpMkLst>
        </pc:cxnChg>
        <pc:cxnChg chg="mod topLvl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188" creationId="{26F6DF7E-1F64-453B-B07D-24A6596DF45C}"/>
          </ac:cxnSpMkLst>
        </pc:cxnChg>
        <pc:cxnChg chg="mod topLvl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189" creationId="{41AF9FDB-9126-4731-9E30-F6BFCD60C7BE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191" creationId="{B119BB4A-8FF8-47D3-9F3D-EBCF2B65F7BE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192" creationId="{80790D91-2D97-49DA-AACE-DECF2C4BBF1F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194" creationId="{6186C539-4717-42C0-9AA0-FEA31931FB60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195" creationId="{7BC08F9C-AA64-464C-99BE-08F80A112359}"/>
          </ac:cxnSpMkLst>
        </pc:cxnChg>
        <pc:cxnChg chg="del mod topLvl">
          <ac:chgData name="Anders Plejdrup Houmøller" userId="6c18fd073f0ef680" providerId="LiveId" clId="{057495C7-22EB-4594-95A5-E53099B001ED}" dt="2021-02-13T20:25:31.423" v="1287" actId="478"/>
          <ac:cxnSpMkLst>
            <pc:docMk/>
            <pc:sldMk cId="2321702498" sldId="1604"/>
            <ac:cxnSpMk id="197" creationId="{58A92B8F-42E9-4729-BC69-16A6F01BF6A7}"/>
          </ac:cxnSpMkLst>
        </pc:cxnChg>
        <pc:cxnChg chg="del mod topLvl">
          <ac:chgData name="Anders Plejdrup Houmøller" userId="6c18fd073f0ef680" providerId="LiveId" clId="{057495C7-22EB-4594-95A5-E53099B001ED}" dt="2021-02-13T20:25:31.423" v="1287" actId="478"/>
          <ac:cxnSpMkLst>
            <pc:docMk/>
            <pc:sldMk cId="2321702498" sldId="1604"/>
            <ac:cxnSpMk id="198" creationId="{3A561CCE-4DF0-40B0-9255-717F4B2120A8}"/>
          </ac:cxnSpMkLst>
        </pc:cxnChg>
        <pc:cxnChg chg="mod topLvl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00" creationId="{6CB40F62-A067-494D-BE87-56E7D7BAC7A2}"/>
          </ac:cxnSpMkLst>
        </pc:cxnChg>
        <pc:cxnChg chg="mod topLvl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01" creationId="{11A67613-4B9E-4FEB-A302-DA4EEC6B9931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203" creationId="{EDAEBA7A-54F8-4280-AA32-D15FFAB33450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204" creationId="{0D8A8357-D722-4397-B344-08976EF06E21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206" creationId="{6D2BB73B-335F-4DBF-B8B0-9694C317BB53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207" creationId="{FD2A567E-F9C6-4BF6-88EC-DE8962D44B20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209" creationId="{E9130517-F6EA-45BF-A774-2CDAFF0530D7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210" creationId="{C9AE3DC9-A15B-442B-8F93-C8E2C79C5D88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17" creationId="{0B0A412D-42F1-48DD-B5F3-996D292AA389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18" creationId="{BF5DD619-6472-4F6F-B945-08497DDF82A5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20" creationId="{1AAABCBF-545C-4694-ACDC-067B43B8073B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21" creationId="{12A4A20D-F456-430D-8973-57EAE42CD73A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23" creationId="{0600BEF6-99B2-4F62-9D7D-764687B97026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24" creationId="{4D0A9535-2150-4995-A7F7-FDD6593D79F2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26" creationId="{DE5494D1-BCD5-4613-AF4A-754594BFB00A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27" creationId="{BD2392B8-0AA1-4680-80A2-986FA11E5DDD}"/>
          </ac:cxnSpMkLst>
        </pc:cxnChg>
        <pc:cxnChg chg="mod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49" creationId="{E44F30FD-FF05-4BA8-8C04-DC522E0E09F2}"/>
          </ac:cxnSpMkLst>
        </pc:cxnChg>
        <pc:cxnChg chg="mod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50" creationId="{747F64AA-06E3-49E0-85E6-192138077C08}"/>
          </ac:cxnSpMkLst>
        </pc:cxnChg>
        <pc:cxnChg chg="mod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52" creationId="{58A6A196-B019-4777-8E1E-A1C3C78C938F}"/>
          </ac:cxnSpMkLst>
        </pc:cxnChg>
        <pc:cxnChg chg="mod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53" creationId="{39288EFF-538E-4F77-889D-93E7DF8F9E51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55" creationId="{91C04351-4328-4C8B-B989-E5C65527895F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56" creationId="{3C326A7C-21D8-4F87-9957-4B178524DDF9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58" creationId="{917476D7-62EA-44A4-87E2-94ABEE1858A7}"/>
          </ac:cxnSpMkLst>
        </pc:cxnChg>
        <pc:cxnChg chg="mod">
          <ac:chgData name="Anders Plejdrup Houmøller" userId="6c18fd073f0ef680" providerId="LiveId" clId="{057495C7-22EB-4594-95A5-E53099B001ED}" dt="2021-02-13T20:23:40.719" v="1277" actId="165"/>
          <ac:cxnSpMkLst>
            <pc:docMk/>
            <pc:sldMk cId="2321702498" sldId="1604"/>
            <ac:cxnSpMk id="259" creationId="{79710DD1-998E-4E8B-965D-BCFB33AC6A67}"/>
          </ac:cxnSpMkLst>
        </pc:cxnChg>
        <pc:cxnChg chg="mod topLvl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76" creationId="{DC01916F-94E8-4E0F-9835-B29524D00617}"/>
          </ac:cxnSpMkLst>
        </pc:cxnChg>
        <pc:cxnChg chg="mod topLvl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77" creationId="{CA5AD088-A9E2-4676-9919-4298E3EFC7BB}"/>
          </ac:cxnSpMkLst>
        </pc:cxnChg>
        <pc:cxnChg chg="mod topLvl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79" creationId="{ED950167-EA27-4824-BC2C-6B73D18E7E3C}"/>
          </ac:cxnSpMkLst>
        </pc:cxnChg>
        <pc:cxnChg chg="mod topLvl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80" creationId="{FCDCDD3E-F2DC-4665-917D-33F8EF82D262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282" creationId="{031A4BDE-D8E5-49EB-8D7D-4360DACC8EC0}"/>
          </ac:cxnSpMkLst>
        </pc:cxnChg>
        <pc:cxnChg chg="del mod topLvl">
          <ac:chgData name="Anders Plejdrup Houmøller" userId="6c18fd073f0ef680" providerId="LiveId" clId="{057495C7-22EB-4594-95A5-E53099B001ED}" dt="2021-02-13T20:24:18.400" v="1280" actId="478"/>
          <ac:cxnSpMkLst>
            <pc:docMk/>
            <pc:sldMk cId="2321702498" sldId="1604"/>
            <ac:cxnSpMk id="283" creationId="{5548BC6E-3488-4729-8014-35940530FD33}"/>
          </ac:cxnSpMkLst>
        </pc:cxnChg>
        <pc:cxnChg chg="add mod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95" creationId="{0830EDE6-10B9-46A4-89CF-15AC62C8C5FB}"/>
          </ac:cxnSpMkLst>
        </pc:cxnChg>
        <pc:cxnChg chg="add mod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296" creationId="{E1EEE8A6-55DF-419B-B397-38CD192A03AF}"/>
          </ac:cxnSpMkLst>
        </pc:cxnChg>
        <pc:cxnChg chg="add mod topLvl">
          <ac:chgData name="Anders Plejdrup Houmøller" userId="6c18fd073f0ef680" providerId="LiveId" clId="{057495C7-22EB-4594-95A5-E53099B001ED}" dt="2021-02-14T20:56:14.161" v="5394" actId="1038"/>
          <ac:cxnSpMkLst>
            <pc:docMk/>
            <pc:sldMk cId="2321702498" sldId="1604"/>
            <ac:cxnSpMk id="303" creationId="{6B426526-9A73-40E3-AD06-B8DA4FBF7DD9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82" creationId="{70191CBC-F3F6-4C44-AB8F-24562CB441B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83" creationId="{1446D251-39D0-4241-854C-8CB280502B6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85" creationId="{99150D91-83B7-4210-ADFA-547E0DBA7296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86" creationId="{00D5934B-F773-496D-9670-AEF97BF0C456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88" creationId="{F0D2385D-3E95-4975-9894-05598541D2C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89" creationId="{8F984FF8-02B9-4E51-AFA8-480F9F0DDFD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91" creationId="{1CC352A5-21C8-4932-928F-C49F09C29C84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92" creationId="{51376B2E-6ABA-4034-9E3F-753BE73BAA24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94" creationId="{39EAEFFC-4E9F-4AE1-9303-1F6D207D737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95" creationId="{F7C53BF5-26A7-4D4D-B907-D62F2B8BE06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97" creationId="{CCA2371D-B7CC-46D6-B4F4-1DAE4724853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398" creationId="{CB81F229-CFE7-4AC8-A921-257C6BD18F9E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00" creationId="{76CA062C-C025-45B4-84A9-3F449D2E6D0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01" creationId="{EF8EBEA2-43E0-4618-A7A9-48BA88534A76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03" creationId="{7F80D735-44C9-4607-9E24-D3B28721E068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04" creationId="{D60E5BCD-E3A0-46FD-B8B8-8CBFC9B29BC3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06" creationId="{ADFC9A02-C817-4676-82AD-2DE183A56FB9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07" creationId="{811756E5-48DA-43C2-9EFC-B86DA6E2959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09" creationId="{32D66DB8-CFB5-4927-AEE2-579F6C2F920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10" creationId="{38DA9A08-35CC-47F0-8EC5-0872F39361A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12" creationId="{CC9A45DD-AF46-4A5E-B261-0EDC3794F2E9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13" creationId="{7C4294F2-A2C2-485F-A653-9F2F7E4CD83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20" creationId="{87712A39-DC4C-48DD-940C-476B58D2D1DF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21" creationId="{D077CC6C-E684-4F33-BBBE-1CA362CB2D1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23" creationId="{6C387A17-18AA-4D56-B39C-C28AEE763038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24" creationId="{C6D918EA-3CC8-437F-BA7C-0AFF8474019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26" creationId="{6E0EAF50-7F94-4A10-B98F-347715FEFB7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27" creationId="{058CA7F3-4897-4096-9190-59F13A4DB60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29" creationId="{F54997EF-4EA2-42E4-94A4-F81DBFDD59C3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30" creationId="{7E9D1641-739C-46A2-9EC5-920B86EAC17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42" creationId="{42C7BA2E-337B-45EA-B920-FEC65557540E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43" creationId="{AF656FB9-C164-4780-80FB-9BC478690D4E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45" creationId="{D7E0C637-D1F6-4784-A948-28D2B356146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46" creationId="{E3CD7ABD-7B57-4BDA-9411-A1719A00DE3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48" creationId="{D7F54916-CE4F-4287-B0F5-EF12C8C333D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49" creationId="{2FF504B6-C59C-410A-A2C8-929B6EF39BE9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51" creationId="{BB4D74D1-4B57-4229-B208-04BFC304179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52" creationId="{12D99F89-115F-40F8-BF24-C0549A08EA0B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59" creationId="{CE1E4DE1-36CE-4893-B6E5-FDF802E8677E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60" creationId="{5FF3585B-62EE-48E9-B0F9-5B1A1E6E616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62" creationId="{BA05A806-2142-4F1E-94C0-1D53CED09172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63" creationId="{FC41DB07-1567-4397-AB59-8B5E791A27B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65" creationId="{091B6BE4-47DF-4454-B2CF-5AA0D949CF56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466" creationId="{F3D9B2CD-4610-49FB-9B55-4E498A9E809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17" creationId="{9C885071-E35D-411B-8F32-112891877D02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18" creationId="{7B8CC74B-C979-4C58-B942-81165F5BD5E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20" creationId="{57338761-C73B-422D-8FC2-ACB76989326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21" creationId="{1B7F910E-70D4-4539-962E-6B1D43E557E8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23" creationId="{1B495CC4-0018-438B-B647-BD44D17024A6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24" creationId="{F88F120B-0E41-48D9-8E57-D27083B5F80B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26" creationId="{706459D3-A0F8-484D-B6E5-0BDA591726E4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27" creationId="{3BB2A120-6DD8-4A02-9B5B-240078676324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29" creationId="{52946310-1E4A-47FA-BDFF-3D7B49C4130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30" creationId="{2C3D2AC5-EDCE-4608-B58D-0C6EB146F8D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32" creationId="{07707DA8-915D-4F23-A093-85978700604F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33" creationId="{A55A1A41-C7D0-4DDB-AB91-799EF3439F9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35" creationId="{C1E2F94C-4679-43E8-A865-2A83B82A14C3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36" creationId="{058BDA68-89CF-4D50-A12D-5252836E5A6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38" creationId="{BA5991C8-4D36-42F9-B4F0-8EF7636BD1FF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39" creationId="{7342E197-F455-4444-91C6-89C1B43A4A1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41" creationId="{59415A0E-A5ED-4853-9DD8-042F79581EA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42" creationId="{6A722F6B-7724-456D-A489-FFD3C6849DFB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44" creationId="{9EBB7473-8C59-4F86-AAB5-A21081CB379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45" creationId="{5B6EC79D-8FF5-404C-A761-52028541FACF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47" creationId="{4EA3010B-AC2A-4166-B2CC-E04EBD61194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48" creationId="{F6FB81A8-4954-4330-A5C3-1F1FF3B8D6E2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55" creationId="{50485561-2921-4593-A8F7-180DCD26323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56" creationId="{6B14FC94-0336-450F-89F1-E8F2A5702998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58" creationId="{F51820C0-6D14-499B-9CC6-F340D78E0E7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59" creationId="{13D8C843-DBCB-4E42-A1B4-C30AF7D0088B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61" creationId="{5B1A1B08-4A78-4500-904E-3C45A0B8EBC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62" creationId="{C52CAC5D-D360-4DCD-9F03-4B7EB4AD5F0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64" creationId="{58B6816D-2324-4A24-8363-6908CC4DF20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65" creationId="{8616F4CA-D812-490C-80BA-E4398827FA86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77" creationId="{714E096F-C523-4298-9B86-B44F281FF72F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78" creationId="{5C4180BE-DEC2-4BF1-B454-6D38CBAEA6E4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80" creationId="{FCF1AC0B-DDC5-44F2-B15D-0EDD8C5CC20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81" creationId="{02D0A879-5B8B-497A-BEFD-14FD2F56701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83" creationId="{C1DCB477-6F67-4277-8875-8A1A7D927C83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84" creationId="{1DFDCDFB-06E5-47B7-B80C-C9E544C0FB46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86" creationId="{93736C97-CC2C-43B8-874C-3509E673D5B4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87" creationId="{6FC00BBB-FD2E-4E8F-B370-CC2D96EBD61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94" creationId="{A0DEC861-6EE5-40AB-AFA5-2A506FA8022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95" creationId="{9FE5DEBE-9CC8-4710-9EEB-56443C61A192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97" creationId="{045579DC-BCAB-4548-93DF-0CC6CA90995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598" creationId="{3755AE99-1CA8-4749-AA1A-14BC0547DA38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00" creationId="{0B0210B2-F570-4F3A-AA32-6067BA0EE4A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01" creationId="{38F41EC3-2A07-4FC3-9101-47768C7B80B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52" creationId="{C252B7EB-E7EF-4E7E-9B93-673D2DF174F3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53" creationId="{2010AC8D-D158-439B-9EB6-396D9FB5373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55" creationId="{92B9A9B1-90B2-48EA-82C6-FDB13CAFD923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56" creationId="{BC6C2995-1D86-4494-B5F3-54FDF7FD6F62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58" creationId="{B34F5E20-1D4B-4222-AA76-7F1ED50CFA8B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59" creationId="{13D17FB6-765F-4686-99B2-A0AB62EA1D08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61" creationId="{7090A015-77C5-4F83-AD7A-9D2EA847FE1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62" creationId="{75B8151A-3F4F-400C-8589-016F9C7A7532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64" creationId="{0BE79728-C118-484A-9414-4288FFA60A2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65" creationId="{CEFA5935-B50E-4760-98EF-9890121FDD7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67" creationId="{3740A61A-594E-4F2E-8F14-92A09310331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68" creationId="{224BE8A9-0D81-4CF7-86B8-E34565379D1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70" creationId="{3ABDE511-90E4-4D5C-B51D-14477DE84002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71" creationId="{E6F813E2-30E2-4078-87FE-0C2738E3CA63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73" creationId="{8164BD09-F571-4411-B13A-294E1620C60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74" creationId="{F440BDC3-551A-429E-8FA3-A398B326CDE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76" creationId="{1C8399C5-8CC8-4408-A360-250658437986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77" creationId="{132AD367-8356-4993-AC0C-616630C52BC3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79" creationId="{FADC9E33-73A7-4300-A6D4-2E4E8E0D49B3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80" creationId="{C1503A1B-49DF-4B77-B7EB-5A55CCE59A3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82" creationId="{2BD2D0B6-B9F9-47D3-BB15-CAB427027A9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83" creationId="{0D3C66AB-AB01-49D1-B1BC-80352FAE87F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90" creationId="{2A897D39-AFEE-44E7-AD6C-E6C145CE841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91" creationId="{DE07414C-9EB5-4334-B890-3CD283DB2C8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93" creationId="{F4A3D0B2-08C5-4D21-AB67-6D42C256B0D3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94" creationId="{482677C5-E027-490D-BDAD-58520AE6FDD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96" creationId="{4FE78BD0-23ED-43BC-87E3-9A9E0EEC7FB4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97" creationId="{B6EA1A1F-F25E-4EBB-81FD-B731C2FF81B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699" creationId="{89202B57-16ED-4928-8F03-0793D0EB4FC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00" creationId="{9419C3BC-CF0B-4C63-A66D-06AA3CB554EE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12" creationId="{B3C32765-194E-436F-B706-893471DB5A5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13" creationId="{102AF0AF-B764-470A-896E-93D551040E1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15" creationId="{FE294D3F-BB7E-43CF-AEC5-DE3BC3564794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16" creationId="{DC1528CF-C4BA-4FDC-ABA4-77624821E63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18" creationId="{C57E955A-C689-4199-8ECD-9396C59F0A3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19" creationId="{E1FA4494-8AA3-4439-B5FD-C97BB65E237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21" creationId="{23E96CC5-A61C-4858-90CA-8B519DDAA60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22" creationId="{F6C0CB23-7763-4AB8-B038-2670C2D9929E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29" creationId="{92499DD0-36D1-4105-8C00-9F7EB5680E16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30" creationId="{033E97F6-415A-40DD-BC3E-788EAE4FEF5A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32" creationId="{5CC9A1A8-4654-4E0E-89F7-272FDDF63B09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33" creationId="{C6F51379-AFB8-4B05-BC2B-690FE33EBEB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35" creationId="{6E9F04E0-1B63-4103-BDAE-27791E7B0E78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36" creationId="{96A56A69-035C-4BD9-87E9-753905DBDFC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87" creationId="{871A692B-2B76-40A0-9666-F6F98DE0FDEB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88" creationId="{5F08C381-0ED5-4329-B936-3B2CAFE5E359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90" creationId="{CD88CBB4-8B7E-4BF8-8A02-AFEC4C7CC08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91" creationId="{7F32191D-A9E6-4F9B-8244-A90D4B00F9F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93" creationId="{2C553D5C-D656-467A-B654-77BA6A52A356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94" creationId="{3CEE7189-6317-43BB-B899-5E5C7E82875F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96" creationId="{E21EE5EE-BEA1-4F61-A301-D3E07FA662F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97" creationId="{B46F821B-3336-48F3-B3C8-D5A9891E409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799" creationId="{440C2612-53C3-402E-B6CC-ACBCC146F19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00" creationId="{2D8FDEF1-8101-4BE4-ADE8-188B04ED119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02" creationId="{78B830A3-CB01-42BA-A35A-8637C76AE829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03" creationId="{9B0CEC45-1368-410B-A51A-9447EABDC2B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05" creationId="{C3C858E4-F84E-4C02-AEDE-49A5B951D1D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06" creationId="{34D32666-4932-4CF1-B00E-D4ACCF624AB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08" creationId="{2AB8FD9F-2C86-4AEE-BBD9-164FEC8E4459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09" creationId="{E0717004-1B17-4EBB-B5E5-D4E37A3311C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11" creationId="{08D6A43D-753E-4D33-887B-09D0EEF2B16B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12" creationId="{CAC953CA-EB24-4095-9071-4987D57D0230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14" creationId="{8AD79B92-3CCB-4276-9904-658BCA863F74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15" creationId="{7F13EECD-69EB-46FC-9601-77C7E550A482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17" creationId="{6A98278A-C7B9-4B9D-9EB1-D456DE698FF8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18" creationId="{0D7C1711-6B2F-4451-BC42-822B69042029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25" creationId="{C196238E-4E2C-40BC-8FC7-6A8D701624AF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26" creationId="{7CC84C63-AF31-419A-9950-0206B76314A3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28" creationId="{E25AA235-DF7C-4406-B1CD-1FD061F14B9E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29" creationId="{47F8F0CA-5F6A-44C2-B2FA-0FB670F436B8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31" creationId="{0FB82FC6-B8E5-4B5B-B89D-41887FC802BB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32" creationId="{6D56AD56-994E-4C4B-8D89-0BED02094F0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34" creationId="{C0BE4A89-53CE-4C1A-860C-3C6CBE60E2C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35" creationId="{2934FED4-49B0-4A69-820C-419ED694C522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47" creationId="{B08F3A21-C846-4475-9183-10DAB454AC92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48" creationId="{1D951DD7-9055-4D9F-BB58-B4CC0F3A1E07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50" creationId="{B03CA362-37F8-4329-A43E-38BE07555CBC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51" creationId="{BC2C1119-7914-4BB3-A20F-DABB66F48BC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53" creationId="{3B64C7E1-1E26-4BDB-AC8E-1EBDB45A1FF4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54" creationId="{6E531A7E-9C38-413F-A059-D1A6213BB25F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56" creationId="{D17B43C9-A811-42F6-9155-68CEE6752F18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57" creationId="{D2DAAF0B-7D08-4B09-B867-5DD36DE9C17F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64" creationId="{25EEC660-7DDF-45E7-8189-7C84BBDA8C52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65" creationId="{587ED32F-9DC9-4771-9736-394DBA688901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67" creationId="{C710F650-D836-4B2F-A9AA-E956FD7D3B15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68" creationId="{2EFC8FA0-2748-4E06-AB07-D2BDB37A02CD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70" creationId="{1B9F0675-0052-4520-B5B5-3A1051343639}"/>
          </ac:cxnSpMkLst>
        </pc:cxnChg>
        <pc:cxnChg chg="mod">
          <ac:chgData name="Anders Plejdrup Houmøller" userId="6c18fd073f0ef680" providerId="LiveId" clId="{057495C7-22EB-4594-95A5-E53099B001ED}" dt="2021-02-13T20:49:11.204" v="1703"/>
          <ac:cxnSpMkLst>
            <pc:docMk/>
            <pc:sldMk cId="2321702498" sldId="1604"/>
            <ac:cxnSpMk id="871" creationId="{DBB9AFB2-B99A-4049-8056-693CEE5E1CC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26" creationId="{20C1AC6A-A97C-46D2-825D-1498C89D2D92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27" creationId="{1D75DFDD-E671-441A-B247-92A490811EB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29" creationId="{AA6957F0-5B21-41A1-971B-4DDD727985E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30" creationId="{4D3D3BF6-B4F0-4527-B498-7F25653E5622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32" creationId="{9862835F-DF57-4202-BC02-9AFCED1BC74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33" creationId="{58B924D8-8B21-4A23-A2B6-FE58EC36463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35" creationId="{7CA2461B-DFCA-4078-B453-C87E9E95F720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36" creationId="{0CB2EEE0-BF68-4B7B-9B68-00E2B8BDA876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38" creationId="{E95BFF06-0193-4EA0-9393-18B912487AD1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39" creationId="{C7F09B0E-E2BA-4B5C-BA87-5912B4DA1CF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41" creationId="{C6D7E499-B757-4C4E-9BB3-9E2DF8AD201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42" creationId="{F0C268C8-F886-4F4A-ADDE-1D048789D771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44" creationId="{6021340B-CA3F-4E2F-A641-8529D7D467D1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45" creationId="{FBBA572E-C94B-432D-BF4E-A9EDB6796DFE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47" creationId="{3546F7AB-25D3-4E83-B995-AF05471AA62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48" creationId="{7C99651C-E388-4ACB-9E63-2AFE92B4333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50" creationId="{C8D751D1-753F-4F9E-A348-53822BA68404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51" creationId="{35BAD8CB-2B7B-4E1F-9770-0034AA72EF5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53" creationId="{B11AF50B-2BBC-4CEA-AB43-B5FEB3211AC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54" creationId="{CCA686D3-48F0-4B1A-82A8-FA5B6E1A4EC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56" creationId="{13188396-9B51-4387-B2A8-1CDBF76A62C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57" creationId="{D2EF7179-5263-484E-AC3B-105E4711ED5C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64" creationId="{ADC2446D-1F85-4A37-A9BD-EFF38A093D5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65" creationId="{F7D4A6AE-4157-4D9F-B791-F28E299761F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67" creationId="{F0F17C0D-5C0E-4513-8B60-A57A8E910CC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68" creationId="{E165EFA2-D22E-4758-B6A0-12EBBF361852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70" creationId="{26C670AE-59BD-412C-987F-7337FC87F58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71" creationId="{40959EDA-C397-4747-9475-C8788A7C5B7A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73" creationId="{E9C0234A-2043-4F22-878E-67D23DA76851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74" creationId="{1E8A3E89-4596-44BB-B27E-8EDDEE43A91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86" creationId="{FB2CFE5F-BD41-4A84-9067-41F67406D22C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87" creationId="{758A8A5D-1BA9-4C26-BC34-A8106DCA4590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89" creationId="{E8715616-3BE9-4B3F-B401-82A30A86F12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90" creationId="{34BD60E8-4EF2-4D79-8F56-383C3E97A14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92" creationId="{9554A46A-2E08-4851-A40C-F29A0C2AF644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93" creationId="{B40334D4-7E4B-4698-9100-8029DC10DF6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95" creationId="{6E5AAB7A-EBEB-49BA-912F-DCE89D440AE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996" creationId="{1973304A-670A-48E1-88A5-9B703E63776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03" creationId="{32B31CF5-1B65-4F24-A40E-5B40F42E09F1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04" creationId="{A4DD805F-2519-4628-A038-5F55486B507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06" creationId="{B2370F54-D721-488C-B7E4-B6DA549E9F10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07" creationId="{876F30D5-AC70-420F-84DD-5F380B55A0D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09" creationId="{7E544665-4513-46AF-BFAF-481909CECC5C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10" creationId="{A073E0BB-4A62-4A7C-A02A-BADD4A8522F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59" creationId="{08D291B4-2FE5-4D73-9577-5E4A482C83F6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60" creationId="{8A6E122C-9764-493B-8B00-F9D81588697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62" creationId="{D751BBE8-6647-4381-BD08-2C3A269CF702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63" creationId="{9814C97C-0105-4420-AA1C-6E44DD2F139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65" creationId="{8BC0EA67-B887-40B2-9E0C-520A6806B23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66" creationId="{0BFD3B9F-C73A-4EA7-AE28-2747AE5B61C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68" creationId="{CDA511DA-EDC8-42E8-AAA6-412FE162D7D1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69" creationId="{895E758B-8A10-42B8-B55B-2665E870528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71" creationId="{91F27D58-24AE-4C85-8C0C-358196CDB9D1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72" creationId="{B90F423A-D9AC-4F58-8B4A-D3059446326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74" creationId="{068A079D-0240-43E3-8492-754F6F8F396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75" creationId="{E168D20D-CFBA-48D1-87B3-0FF063D209A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77" creationId="{6BC66581-141F-461B-A261-13CF369C963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78" creationId="{3CA82CF8-8DA6-40E3-965F-01C6744189D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80" creationId="{0BA77416-2317-45B3-AFAA-7C7A17730152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81" creationId="{99E9E4C4-4BF6-43D3-B1D2-2DF5E174836E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83" creationId="{C69EA5F5-65E7-4B38-8504-AAD709D4921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84" creationId="{E1BE42C4-1863-4E7A-9030-EA378B9F355E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86" creationId="{81564D51-E038-45D6-81EF-301018A285A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87" creationId="{D45190F4-FB13-45A7-B43A-D65BFECE4A3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89" creationId="{38E2BEA7-F648-4882-875B-F770374998F6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90" creationId="{C3254949-C43A-4533-888C-BD4999EAB16A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97" creationId="{B20C972D-420C-4BE0-96FC-A37BE33BDBA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098" creationId="{5AF987D1-1069-447D-AA60-17C862A5EF8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00" creationId="{29F63322-A45E-4966-BFB9-D3CB0F6A47F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01" creationId="{C7F330FB-70C5-4011-80A0-26BD14B6A2B2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03" creationId="{18AB77FA-9FB8-4A96-80D7-6E3B484E6DA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04" creationId="{C3DB041D-4F45-4747-8EBC-EEF267EA794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06" creationId="{0F640588-6A75-4780-83B4-4FF481AB8D5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07" creationId="{1F1EA761-A7C9-4B86-A73B-8E9C9104EDF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19" creationId="{BA6C67C2-F73D-471C-BB37-8B4DBDE7DFE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20" creationId="{16E29D18-4587-4840-95E8-6128CA15950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22" creationId="{180CAB8C-737E-434C-B356-1651D379B35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23" creationId="{7E68F336-7CF8-4CF3-964E-E8A04E683BA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25" creationId="{D9815355-4D8B-4535-B82C-F7CC07A1120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26" creationId="{EBF4110E-3465-4843-890A-DD17B2AD324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28" creationId="{8845D47B-9C15-4E41-8C27-9F924B2A6616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29" creationId="{CFCC40E8-1CB6-47D2-A506-30C904EE13C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36" creationId="{818B80F6-D822-4199-BFAF-DD374273698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37" creationId="{B13771DF-8708-4243-BEA5-EBF2E8EF155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39" creationId="{07AA36BB-3253-46B1-9210-AB48905F7772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40" creationId="{522352C3-0808-45A2-B03E-0AE6D07CF03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42" creationId="{7FEF407F-CE3A-438B-BE4D-412E755D694E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43" creationId="{35284326-4D5E-4431-8884-D0EF74CF392C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92" creationId="{4D8FFE9F-52B5-4E00-81D1-12F1A33E32B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93" creationId="{7C39E4EA-0CCA-469B-A6D9-EF608592E36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95" creationId="{A45C68C3-4587-4231-9E02-3D09FE5F7BA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96" creationId="{A1A62A5D-8A3B-43C4-824C-D52A7BA695B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98" creationId="{78B7A6E0-48AD-4CA9-A31D-D8704797A9E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199" creationId="{99884CCB-7CB0-48A4-839E-2F27D885949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01" creationId="{B6851C38-5D0E-4E5E-ABC0-53040F1D2564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02" creationId="{8752D35D-F818-406C-B4BB-D609B3955F6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04" creationId="{833F8E92-041A-4630-9C4B-7E1E89FCB88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05" creationId="{E8273837-D5C4-4EE3-86FE-0C487F56713E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07" creationId="{4DCCE8B4-1D79-41DB-836D-DA229650975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08" creationId="{FCDB8D74-B256-441F-98AB-4392CC62353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10" creationId="{A83FB6E2-9660-48E7-875A-947E08E7964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11" creationId="{B9C9C714-B7ED-4D6D-8B79-4E47001BDA3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13" creationId="{792D2FF4-6590-4D58-A8B4-14C410E8F72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14" creationId="{E3A83F71-ECA1-46F1-932F-49CE78A60304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16" creationId="{26FE8B94-D493-4312-9158-427048B9B98E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17" creationId="{63FBCFD5-0668-40CB-988D-FD0213989B3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19" creationId="{93EE6A21-A166-4FA3-9600-1C9F4334FFF4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20" creationId="{4D5BC178-57A6-465D-8261-3B7D282A78C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22" creationId="{2C9B0DC3-9141-4120-8F27-4D4BD301E850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23" creationId="{716A1F30-0B16-4A14-AEF3-0F4A3B2B5FB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30" creationId="{EA543A06-38D2-47F1-967A-7097A77C083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31" creationId="{92552DD4-ED7B-4EDD-B950-E68DD4EC306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33" creationId="{D8581FF4-F0EE-4D33-A9D9-25CB458BC55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34" creationId="{026E6865-C32A-498F-A14E-C20858D090E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36" creationId="{0B7A4635-BB9A-45CB-AAA4-E984507015EA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37" creationId="{CB6B891A-CA68-4092-8664-E326EEEC16E0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39" creationId="{B2976301-F04E-4599-8CBF-A6B6A9AAC57A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40" creationId="{398100C3-F53D-42F6-82A8-A072853B626C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52" creationId="{2DFB75A8-4761-4658-8511-15D890E48F6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53" creationId="{B444C939-A98B-4BF5-BB94-C48591D39C6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55" creationId="{00679C65-89B8-4556-862D-7668310012B1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56" creationId="{EB33A667-1DEB-4A3F-A413-7C8FDE89E85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58" creationId="{54C05F2D-A019-4917-8A74-DEBA8B6FDF6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59" creationId="{BF35C598-D69E-46C6-B9AB-E69DF08644A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61" creationId="{951A80D5-4C88-4D39-8A18-35FE9DC084C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62" creationId="{5F48F445-0B1E-4D0A-8FF8-CEC113E7FFF0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69" creationId="{95374F93-840F-482B-8318-498BC40F0A9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70" creationId="{E9DB94D5-26CE-4E36-AD17-79940762A836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72" creationId="{B955A498-CBD1-436A-A1D6-1B3660B8D1C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73" creationId="{6DF66EBE-7BEB-4A4A-8EE6-99170630CEF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75" creationId="{12BDD9FA-02D4-4310-B1C8-63FFD7671600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276" creationId="{C67ADA1C-CA13-4A9F-9841-02C8C35D0200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25" creationId="{9D9639C9-7E00-4C5E-BE6C-610E70F277AC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26" creationId="{15EC6E2D-A97A-4CE9-A1B1-966BFCAADE8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28" creationId="{1648B9F1-F0FA-4625-807A-B6FC7EA86B9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29" creationId="{9C7CC6E5-43D1-48D0-99C4-717A699A2F92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31" creationId="{942F8355-0B6D-4726-B54B-C213CA15CD30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32" creationId="{427147E1-1D26-4B01-A7FF-AD798EB2693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34" creationId="{9635A017-2A72-43F7-AB50-33D9E658E9E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35" creationId="{124BF2D8-4506-4158-B301-B836C71DB33E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37" creationId="{A0A7BDC7-A4EC-4D25-B42E-C07E72B0919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38" creationId="{CAE8AC1B-DCBB-47A4-BCFA-EFFA7C1E517A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40" creationId="{D2C5C035-402A-4850-BAB8-7553ED623DE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41" creationId="{2CD4C092-3BCF-4935-A6FD-7553239AD87E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43" creationId="{FEE32BEE-BE17-44ED-9A8C-73F11B54164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44" creationId="{87384CDC-FA96-40EE-9891-2C2842A678C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46" creationId="{4192BBC2-9EB5-43ED-9DAD-9AE378799D8A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47" creationId="{F1B724CA-4401-4C60-A746-317D1E9D8BF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49" creationId="{73831774-1471-4D58-9EE5-F211932ADFCA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50" creationId="{7E540F4F-75EE-4899-A9E7-71998FEB883D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52" creationId="{698380FF-8C9B-41E1-9A86-CF3209A883C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53" creationId="{5267C064-AA95-49DE-A903-2D4252CE0D8E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55" creationId="{91CFF6D3-602D-4F3C-B92D-63849240CDC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56" creationId="{F06C0C7E-DF5C-45E4-8080-18EFCD37DF3E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63" creationId="{75205B01-1DC6-41D0-B286-D8B16899C0A4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64" creationId="{7889E09C-935C-42DD-AFD3-6051EA24FE6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66" creationId="{C8C62385-6995-4837-91E8-E6B25E782090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67" creationId="{AAF7A0CB-A409-44B1-9D2A-27D87417BBC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69" creationId="{AE5A5F01-9C1F-4E16-A12E-4BF937222B9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70" creationId="{299EEDEF-65E6-43FD-A4AC-B798BC18B260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72" creationId="{1FA02209-0C00-47B5-BD6F-ECCDDF9ACBD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73" creationId="{EB96B5AC-F34D-4CE6-AFD9-F74D9BB94C61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85" creationId="{43E20D6D-4FA1-461B-965B-B5AD47D114FB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86" creationId="{651D5A62-A36C-4BB1-B1B9-43AA517BC93F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88" creationId="{D0E1A890-AC2E-431D-86CA-43EB6256B60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89" creationId="{6EBB4F3C-4DA1-4A5C-9DA1-EE92DEDB61B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91" creationId="{C2353BA0-AEF0-46A2-8A49-3F46C30169B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92" creationId="{6F94968E-892F-4627-9997-0C5D7EFC7813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94" creationId="{BAB212F8-C5DD-4E80-9E97-F98ED3193298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395" creationId="{47C11C82-3CA0-4007-BBEA-F73D20EAD807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402" creationId="{084662B1-A67A-45FD-8407-21AE209FB9F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403" creationId="{57F8656A-F8E2-4555-AE8C-816DDBB30706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405" creationId="{AF371C6E-B7B2-4944-97A3-0CA1B9781795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406" creationId="{01C61722-4A4F-45FC-8E26-996DA20E8569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408" creationId="{8AC7ABB9-E035-477B-AF94-B2C79A91485C}"/>
          </ac:cxnSpMkLst>
        </pc:cxnChg>
        <pc:cxnChg chg="mod">
          <ac:chgData name="Anders Plejdrup Houmøller" userId="6c18fd073f0ef680" providerId="LiveId" clId="{057495C7-22EB-4594-95A5-E53099B001ED}" dt="2021-02-13T20:51:47.056" v="1784" actId="165"/>
          <ac:cxnSpMkLst>
            <pc:docMk/>
            <pc:sldMk cId="2321702498" sldId="1604"/>
            <ac:cxnSpMk id="1409" creationId="{C76891AD-9A02-491B-86D2-8F5F12389A3A}"/>
          </ac:cxnSpMkLst>
        </pc:cxnChg>
      </pc:sldChg>
      <pc:sldChg chg="addSp delSp modSp new del mod modAnim">
        <pc:chgData name="Anders Plejdrup Houmøller" userId="6c18fd073f0ef680" providerId="LiveId" clId="{057495C7-22EB-4594-95A5-E53099B001ED}" dt="2021-02-13T20:57:14.044" v="1841" actId="47"/>
        <pc:sldMkLst>
          <pc:docMk/>
          <pc:sldMk cId="955739041" sldId="1605"/>
        </pc:sldMkLst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7" creationId="{C5512B46-9D84-46C4-A7DB-91980C0CDCC4}"/>
          </ac:spMkLst>
        </pc:spChg>
        <pc:spChg chg="del mod">
          <ac:chgData name="Anders Plejdrup Houmøller" userId="6c18fd073f0ef680" providerId="LiveId" clId="{057495C7-22EB-4594-95A5-E53099B001ED}" dt="2021-02-13T20:49:41.078" v="1707" actId="478"/>
          <ac:spMkLst>
            <pc:docMk/>
            <pc:sldMk cId="955739041" sldId="1605"/>
            <ac:spMk id="11" creationId="{8A7C15DA-CCEB-4AAE-A695-EBF4F0DDCE3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2" creationId="{8DCC613B-9EEF-4A15-B6C3-ED685A395BB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6" creationId="{F16D2DB5-9A69-48FB-9B43-796BEF2015F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7" creationId="{7CCC5B21-D1EB-4AF2-A9E4-68A2B673B18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8" creationId="{4F882A0A-3FD8-4F2B-975A-2CAC83A25ED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9" creationId="{BFEB9F84-60EA-4B03-8511-0AC77596217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0" creationId="{6CAF1058-E3BD-4D7B-85AA-B3CCB2AA235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1" creationId="{4844F50F-6F0C-4BF4-B84E-7C2234CCD0F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2" creationId="{9C24EB2A-0480-4D02-A59B-FAD928E7D4D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3" creationId="{F76F1412-E733-46FC-9A59-861BDD443FB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4" creationId="{3EABA3F4-1349-4A23-9E1D-C666DC32E5E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5" creationId="{856B620C-5141-4240-A988-86321410227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6" creationId="{F79B9B8A-E936-4B05-810C-F9D323A8D4CE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7" creationId="{375693C6-E806-47F2-8E96-4EA4F406A75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8" creationId="{1B2E68BF-19B4-4199-9970-0485664B5B1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9" creationId="{C3955CE8-8BEE-4217-A25D-2967D0C2FBF2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0" creationId="{136EBEAD-3919-448C-A05C-6B4BB2435A8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1" creationId="{3F5A3D8B-E56B-4965-805E-86B73662F17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2" creationId="{98AFCD57-0A9F-4B5C-9AA0-3568EBBF2C5A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3" creationId="{1EA5173E-1EB5-4308-A0A5-6677EFA4785E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4" creationId="{7D50FE56-0CEE-4469-BCAB-BC7D4AE279BF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5" creationId="{D28E2678-FB41-45E5-8235-1B5EC544613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6" creationId="{9EE32D57-9585-432C-BCFA-F05CDF88D95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7" creationId="{06524E7B-CC86-4C24-8022-6B98DEB8E0C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8" creationId="{7766F71C-4CFC-4720-816E-CBA49E19871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9" creationId="{1A01BE05-370B-4DD9-8870-C4C7A5D5165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0" creationId="{39513DDA-73B1-49CF-B61E-1AEF99B1CF6A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1" creationId="{B3C3771C-D668-46CC-B0B5-0B999925FDD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2" creationId="{E0ACF551-9B2C-4BBD-8B89-8766955032F2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9" creationId="{BE508454-3A7E-4145-A3F3-74D5C723ED3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62" creationId="{CACFFD65-8072-412F-9C36-5D0C8A5129C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65" creationId="{0199F9D9-5A89-4EE5-95B7-944B224515C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68" creationId="{79B26F65-EFD1-4EC9-AD3D-443FB44A1C0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71" creationId="{F7A22645-86D6-4B07-A76B-DCF22C9C401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74" creationId="{4722A91F-D8C2-48AF-BCFA-662D7179675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77" creationId="{B2FDFA41-A032-4C08-9EA8-BB5624D3F0C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80" creationId="{69B59E89-C0DF-432F-9D59-A8F8496AB30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83" creationId="{FEF114AF-7073-4970-A628-3FF733D23D0A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86" creationId="{6D409B31-11C1-44E0-ABC3-001DD0C52D2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89" creationId="{278671B3-65A3-4B09-95F6-494B2FAE26D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97" creationId="{DF7C6148-0AE5-4778-800B-A4BDB205595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00" creationId="{BEF50AD8-0C9C-4D80-8B51-6CFB6F9146F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03" creationId="{9E06BB42-0E1C-4F73-AF3A-29B2A579263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06" creationId="{3952F792-845A-44E7-AA6D-9DF9B78C6DB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09" creationId="{9B864B16-ABBE-47BC-A55A-47702D98303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10" creationId="{C0759A82-F3DB-4107-A276-4DCBA38E07B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11" creationId="{7F2AD6F4-60F4-41A1-86AC-D321C7BBB276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12" creationId="{698B1432-23F8-41E0-93E2-1991D27CB75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13" creationId="{68E236F2-1301-443B-89FB-5710DD82729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19" creationId="{FDC4E9D8-3EA7-4BC5-989B-35B5FD464DC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22" creationId="{151F01E4-52D4-4B74-83EE-35E11C33EF0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25" creationId="{6718D043-22FC-4F1D-87C0-C8DB8FE0E8AE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28" creationId="{37E29B2C-7B78-4684-9126-1B26EAFD832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31" creationId="{C357532B-C8D8-4799-AC5F-883E968050C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32" creationId="{82D0C8C9-3753-44B0-8CE1-967A709DF22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33" creationId="{341B00DD-598D-4E42-B2E4-100B594D7A9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34" creationId="{5AD5C98E-BF38-4CDB-9F98-0FBBE139C4D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35" creationId="{1900B0B8-A1BC-40F9-8780-FAD81463916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36" creationId="{E9206B82-425F-404A-BDF4-CAB45E619A0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39" creationId="{A75F087F-E62A-4D17-8566-E0847567574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42" creationId="{4A78EBAD-12F5-4A08-B8D8-C2C3389FF557}"/>
          </ac:spMkLst>
        </pc:spChg>
        <pc:spChg chg="del mod">
          <ac:chgData name="Anders Plejdrup Houmøller" userId="6c18fd073f0ef680" providerId="LiveId" clId="{057495C7-22EB-4594-95A5-E53099B001ED}" dt="2021-02-13T20:49:53.569" v="1710" actId="478"/>
          <ac:spMkLst>
            <pc:docMk/>
            <pc:sldMk cId="955739041" sldId="1605"/>
            <ac:spMk id="146" creationId="{D22889A8-4537-4545-B2E6-6AC15893E73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47" creationId="{45DB65FB-D2A5-4A38-A289-375D2CD10AD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51" creationId="{0C779155-9272-4672-A2ED-03E1418468A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52" creationId="{34629045-06A8-4D3E-90F1-B5C693DDD02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53" creationId="{9A0021F3-156E-4BDE-90E4-E94A43A057D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54" creationId="{4191E0AF-F790-40B2-A68F-97E208C8BD2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55" creationId="{4846ECEB-E17B-4522-9A6B-00DA369768B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56" creationId="{92A624F0-10D2-44D8-9C0E-992272C5E942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57" creationId="{969371A6-EACB-47DC-BEF4-ED55FE753BDA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58" creationId="{71063B1D-55A5-45AA-84EE-7C1E79585E3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59" creationId="{4A4272CD-8607-4B59-A620-E505426DC05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60" creationId="{BA9B236B-3905-4375-8D56-F57671889BB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61" creationId="{2D70C9F5-F498-4127-B515-D3C810D4438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62" creationId="{B3BE3BB1-F8BB-41D3-9CB6-7FD4B3694922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63" creationId="{BE302639-5897-47D4-B3DE-9B3AA21F113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64" creationId="{B428A93C-EA86-4222-AF4C-85B3CC33784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65" creationId="{CA2F6384-07CF-4EC0-BB07-E959DC7B071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66" creationId="{C7A0189C-5A03-4CCA-9CC8-FA438F86F7AE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67" creationId="{EB1A7FE0-23FB-4EAA-9734-FA876328886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68" creationId="{9239495C-D4F6-4A91-86D5-D3AF561A118F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69" creationId="{21272AAD-AA46-442D-B780-36B606F0AE3E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70" creationId="{FE1FB9E8-7337-4401-AA71-4F38D17EA126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71" creationId="{25ED4AEF-405D-4BAE-BDC3-4C72CE9000E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72" creationId="{18BC9743-E7C9-40AA-9EB7-DB9DBE7EC48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73" creationId="{E5A99392-A65F-4B1A-B858-CF1AEC0A72E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74" creationId="{F081BBE6-EC24-4952-B659-15242DCA5CF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75" creationId="{FB392D05-8492-4838-A951-49C788EEC07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76" creationId="{954AA224-5128-4664-AB16-EF7D7CBAB1C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77" creationId="{A3F7CDFF-7BB7-4778-B1D7-A98E3FE3828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94" creationId="{E437F3F4-7148-4957-9A03-5D2C31FBE86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197" creationId="{AB31E8B9-D434-4E26-A5D4-E2FD8DCB813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00" creationId="{695C6D64-F04E-4B22-88F1-4294B4D72AB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03" creationId="{10A96E74-634E-43FD-B7DB-E82594DFF1B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06" creationId="{3278E9AD-C3BF-4EE9-88AA-CC00A1FF66AE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09" creationId="{38F0CE33-5E3A-45E5-AD3C-A1EC0761A17F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12" creationId="{21DF046E-7BFF-4AA8-8409-A8EF9EC2025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15" creationId="{30FDB3D7-7F58-4F1C-B71A-E1D56826669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18" creationId="{1DDB918E-F6B2-4A84-9DA3-BF548807054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21" creationId="{7F8167D7-353B-4002-A6C1-39C079A8008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24" creationId="{7D2AB0CE-BA59-49F2-8D09-B70B16E3735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32" creationId="{49B86CD9-D0C2-4327-8691-EF2ABBD8A0F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35" creationId="{F49691E3-B46B-44AC-AC22-13EE64B03FF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38" creationId="{A493F583-5A52-4508-9BCB-E8DB175303E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41" creationId="{B8F810BA-F1EF-4FF2-B325-D4488832769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44" creationId="{7413D423-55AC-462F-877D-6ED89F2E137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45" creationId="{B884DE94-F700-4716-B963-38D7D32DAC0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46" creationId="{7FF0C8C8-DBF2-43E4-9B5C-ABE096EDE2E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47" creationId="{AB193ADD-B183-46B8-9B5A-DE7E6E9252EF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48" creationId="{38A7A816-64E2-4F2B-B63E-914921CDF4E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54" creationId="{16BEDB4C-8FD0-4C5E-8A27-14ED324DEC8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57" creationId="{B87F2750-5447-4481-9B70-7E668A3D4B06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60" creationId="{F9D40B3F-6FC9-42BE-9C0A-B0AC7C1F454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63" creationId="{020AD902-7FF0-40F4-8DD5-49D094D406A6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66" creationId="{D99E1380-E77C-4548-AE3F-A0076CE7DBB6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67" creationId="{9C3FCE88-543F-4A2D-9909-F0B03C9B069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68" creationId="{30977D6E-D59F-4D7D-846E-F7BBC67F264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69" creationId="{1F2AE361-DCA6-452B-979F-7ED3092814F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70" creationId="{9D9102D9-2644-4813-BC51-225330F55492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71" creationId="{B572DE4A-AA44-4E32-BEA9-B58F3662FFF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74" creationId="{25B26A87-6AAC-4797-BBA1-356910B3C08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77" creationId="{440D2E4B-BB2D-461E-8199-60233B830688}"/>
          </ac:spMkLst>
        </pc:spChg>
        <pc:spChg chg="del mod">
          <ac:chgData name="Anders Plejdrup Houmøller" userId="6c18fd073f0ef680" providerId="LiveId" clId="{057495C7-22EB-4594-95A5-E53099B001ED}" dt="2021-02-13T20:49:49.482" v="1709" actId="478"/>
          <ac:spMkLst>
            <pc:docMk/>
            <pc:sldMk cId="955739041" sldId="1605"/>
            <ac:spMk id="281" creationId="{BA54F5BF-80D9-4BA8-BC51-6E668C046DF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82" creationId="{EBA7A2E1-7544-4BFE-82DB-15A1D439CCC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86" creationId="{7DB5BE19-F6FA-45B2-930A-C89227DA21F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87" creationId="{2F6C323C-1BCE-4EF6-B109-7892671CF1FF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88" creationId="{B6CC338B-B6BA-443F-B30D-8072205CCB3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89" creationId="{7EA60AD8-B39C-4BC8-9BA9-16109FFC417F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90" creationId="{CCE77104-D082-4519-8CFD-C7669DCC786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91" creationId="{9B177488-99DF-4B0E-831A-71A223869F3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92" creationId="{76A64BBE-B2B7-4790-9015-05D3808F8E9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93" creationId="{8E9729FF-F3F7-4DA3-BA84-DFAA540EAC3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94" creationId="{FE44D1A8-337E-4709-80B0-527393C064FF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95" creationId="{D61B2647-8E5B-4432-B310-9ACA588D296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96" creationId="{E6246CE2-E3C5-4637-BEEE-5001ED8D46D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97" creationId="{A41624A7-A75B-4CCA-9D72-27770C0E1C1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98" creationId="{CDF4583F-B5A2-41BF-B9D8-7C81486C689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299" creationId="{F7A62A20-AA7D-443D-B3E9-115941FA610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00" creationId="{FDE07B64-565F-4AD3-A65F-952D82CE983E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01" creationId="{A16EE775-DD30-4181-93A6-1D12D6DB867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02" creationId="{05B9A667-0162-4A6D-A472-A7867362BD1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03" creationId="{EC8E9EB6-4A53-4F3D-A53B-6C270D98D8BA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04" creationId="{E9E659C4-C27B-43D1-A7C1-62E39373ADE6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05" creationId="{9C3828C4-1100-4561-80FA-E48D12479D4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06" creationId="{FA931565-4798-4061-878A-51A31B692FB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07" creationId="{D34F5E37-0C3B-4C3E-8C55-2F0BCB36126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08" creationId="{6BDB3D0C-E87A-4237-A43A-AC1332B9171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09" creationId="{7D3CB023-4353-4FD9-838A-8B42B4F8B6C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10" creationId="{2CAD01AB-24B2-4434-8B8C-FC4732AA91C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11" creationId="{FCCBEF45-ACBE-46AD-8D5F-14F9852ED4D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12" creationId="{D05F4134-03B4-4A84-82F6-59A5E6CC9A5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29" creationId="{323344B8-03A5-4A57-A1CD-D931CF6FE406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32" creationId="{0E16EA66-60E7-4637-A8DE-E61C00576316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35" creationId="{D25BDA59-0670-4BE7-8680-315D87A9806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38" creationId="{7E540073-B743-4BAB-8B86-20611D1975D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41" creationId="{CC2546CC-B3AF-4DB4-A96E-A80D79D1D61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44" creationId="{4768B505-CE08-451D-B739-76E696E5101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47" creationId="{43F432FA-2A41-4C62-9722-0843258C075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50" creationId="{9455F7B5-B723-450F-B037-FC56CA6E08A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53" creationId="{88C0057F-3BA3-4F1C-A14C-FBBB58E14BA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56" creationId="{051CE73F-E6A0-4C5C-BB49-79BBB13415E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59" creationId="{50B5A7DD-33B7-4EB2-9B5B-AA19845C352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67" creationId="{56978AA0-392C-47EB-B803-E9090CA26BD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70" creationId="{3D1468BA-8B87-492B-AE8B-F087EFB97D7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73" creationId="{32467EC2-F815-4C30-81FE-234D2443B52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76" creationId="{D3241587-1C06-4941-8546-C0139B68632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79" creationId="{E85F10FD-C506-4CF7-9BF9-35A54255403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80" creationId="{7973A477-4D0C-47A8-9AF9-8B9C3B44ACF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81" creationId="{13C15E1E-3864-47A4-BA6C-777C75AB8C8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82" creationId="{44942EA1-E5C1-4792-A850-084F20B8BB8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83" creationId="{6E4FB442-D8F7-4F3B-9DE3-7824CA56976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89" creationId="{FAD2D7C0-0067-4BFA-BBF7-75DD2DD4A85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92" creationId="{DAC164F1-E859-42BA-9BF2-D2016C77EBDF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95" creationId="{23C65F14-70BD-4076-BBE8-B76935A2EBD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398" creationId="{DF4C5704-DE26-4AEC-8B21-869EDCA9D62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01" creationId="{D1AED63B-51BC-4A0B-B078-1EB21D6CD23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02" creationId="{36CDB196-89BC-42B8-AF2C-FFB9E7E9EAC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03" creationId="{AD6E7760-EA5C-418A-B5F9-8AE602B1E7C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04" creationId="{05CA9EEC-DF42-4037-B6BA-461488C31EA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05" creationId="{2448BB36-06F7-46EF-B440-31DDE62CCA3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06" creationId="{F81B2C12-D274-40C0-980A-7BE1A425833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09" creationId="{ABF8BD8F-5BCF-4CA3-A503-CE19AF5E2BD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12" creationId="{D6B5789F-3DA3-4DB2-A5A0-BC0F653DCFB6}"/>
          </ac:spMkLst>
        </pc:spChg>
        <pc:spChg chg="del mod">
          <ac:chgData name="Anders Plejdrup Houmøller" userId="6c18fd073f0ef680" providerId="LiveId" clId="{057495C7-22EB-4594-95A5-E53099B001ED}" dt="2021-02-13T20:49:44.775" v="1708" actId="478"/>
          <ac:spMkLst>
            <pc:docMk/>
            <pc:sldMk cId="955739041" sldId="1605"/>
            <ac:spMk id="416" creationId="{91557DFB-FD08-40A3-9704-97CC1FBCC88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17" creationId="{497BC1B4-E85E-418E-9DEA-B3C2D4466B6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21" creationId="{6FC7316B-2E4B-42CF-AED7-FC62C360899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22" creationId="{C8D9AB47-446D-4DF3-9ACD-A610ACFD5A3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23" creationId="{55DDC75C-9B1C-45BA-89C0-8A853B07794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24" creationId="{66948FCC-8999-435D-8BE0-CB310BF38AC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25" creationId="{A3AA9F51-74FF-40BA-90F6-1223DEFE36B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26" creationId="{B54B0236-5F56-4BA9-AFC6-70D04398905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27" creationId="{6D9AD91F-CC84-4B74-88EF-2603FDF6602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28" creationId="{7D05D955-C018-40E4-9F72-DC9EC53B531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29" creationId="{B68F6922-3DBA-47F6-818A-C6BF468946D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30" creationId="{5075CFBD-3524-41D2-A749-DDCDE3149C6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31" creationId="{ACA20732-B617-494F-A61D-9CE73C77757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32" creationId="{607D2298-1221-4A74-8F7D-B56044A0661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33" creationId="{E71D7587-CD10-4633-9A78-0237B7E0A32A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34" creationId="{0E2C35E9-BFD5-439C-9CDA-755FD3F6380E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35" creationId="{69097760-08DC-4758-AF76-7013CD1198E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36" creationId="{64E75266-CC57-4EBF-A3D7-C8137B0CCFC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37" creationId="{C44FFDD1-776A-46A0-BDC6-B3DF1663B3B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38" creationId="{F06B6D44-851A-4010-9F51-5EE5A486A53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39" creationId="{6999DC36-9DD0-46FE-BFF6-7CFA7CC7684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40" creationId="{52348937-38D6-4F97-8E6A-3975BBEED83E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41" creationId="{A9256ABF-E229-4FEB-BC2D-A3A70A3DC41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42" creationId="{F4920633-BF91-4A7B-B715-9B4E5737EF98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43" creationId="{2866748E-F5D4-4786-BE95-C242808538A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44" creationId="{B0F2055D-87C3-4694-8683-214FDAEC1847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45" creationId="{B914C251-B682-4D05-ABF3-89274E292F6E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46" creationId="{25833545-6887-44E3-846A-8272CB2FFBF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47" creationId="{94E5BF13-99DE-49E5-9649-1380FC29103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64" creationId="{F67F7CEA-953C-446D-8F4B-3D902B85D75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67" creationId="{07977A44-DD69-4172-9F8F-B48EB54EF71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70" creationId="{0581C39E-9AE1-49F4-A8D3-12589182F8C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73" creationId="{BADA8EC2-451E-4470-A1E1-7F429D0F301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76" creationId="{6D975EF7-342A-4C9A-9BC8-6FA76D5D32B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79" creationId="{50F0505C-8D8E-4D27-B578-A2776C8E360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82" creationId="{102285E5-AF6A-45DA-8CA8-433E04B10A4F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85" creationId="{3934E1A9-FD1B-45BF-A194-42BB504CB6C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88" creationId="{93D6BFB6-35A9-4CEC-8608-5A1603B276E0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91" creationId="{3147FAE4-45C6-435F-BDF5-F3A9938A5A0A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494" creationId="{E20A6027-7783-4993-BE7D-7FEFC9E2A856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02" creationId="{3DBFB71F-CDED-4806-A46D-58FE49947BF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05" creationId="{60A00EA1-32B6-4A66-892E-66B17B7F93A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08" creationId="{AA6CAA0C-5B55-465C-9D4E-82C6D58ACE6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11" creationId="{7CA41379-AD8F-40EF-959E-CC92ACE289A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14" creationId="{41C656DB-EC08-4943-9008-818EF9AF32E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15" creationId="{0990F848-02D9-4F74-9D50-DFA15985AA8F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16" creationId="{B2D29660-B09D-440C-9E71-0D9EB9ED6EC4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17" creationId="{258D1785-3034-4E5B-A41E-3BF41401A195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18" creationId="{6231B5D1-0089-4E63-902D-BBA30D5BB0AB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24" creationId="{EDD63BE0-C169-47A7-A1AD-215AE7D617D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27" creationId="{3C5A0CF3-EABB-4B6B-826D-47F984CC096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30" creationId="{1CF66188-0543-4F62-A025-52EE49C00AA6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33" creationId="{42476572-FB45-4896-B020-43B9FBA800EC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36" creationId="{E4631D16-9785-4707-9136-848BBEA9276D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37" creationId="{A7951848-D54F-4A4E-8E5A-7D3ACA2D4D13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38" creationId="{31C55143-FDE2-42AE-A55C-7B48CFAB2B0F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39" creationId="{BAFDD078-D2B1-45BF-A222-1CC9A6B76721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40" creationId="{F8615849-203F-41C3-9E3F-F712D2575109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41" creationId="{6451E76C-9677-430C-98BF-CA0E5178DFAA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44" creationId="{5F16B6E3-E889-4638-8DCD-0E38419EE276}"/>
          </ac:spMkLst>
        </pc:spChg>
        <pc:spChg chg="mod">
          <ac:chgData name="Anders Plejdrup Houmøller" userId="6c18fd073f0ef680" providerId="LiveId" clId="{057495C7-22EB-4594-95A5-E53099B001ED}" dt="2021-02-13T20:49:33.700" v="1706"/>
          <ac:spMkLst>
            <pc:docMk/>
            <pc:sldMk cId="955739041" sldId="1605"/>
            <ac:spMk id="547" creationId="{9B2F4EDB-DD4C-4143-A560-CD9D50C8169B}"/>
          </ac:spMkLst>
        </pc:spChg>
        <pc:grpChg chg="add 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" creationId="{F8A10193-C2E5-43C8-88F6-7CA2AE81DDEA}"/>
          </ac:grpSpMkLst>
        </pc:grpChg>
        <pc:grpChg chg="del mod">
          <ac:chgData name="Anders Plejdrup Houmøller" userId="6c18fd073f0ef680" providerId="LiveId" clId="{057495C7-22EB-4594-95A5-E53099B001ED}" dt="2021-02-13T20:49:44.775" v="1708" actId="478"/>
          <ac:grpSpMkLst>
            <pc:docMk/>
            <pc:sldMk cId="955739041" sldId="1605"/>
            <ac:grpSpMk id="5" creationId="{98FDDC50-EF00-45AB-BE72-B7A31E5D4487}"/>
          </ac:grpSpMkLst>
        </pc:grpChg>
        <pc:grpChg chg="del mod">
          <ac:chgData name="Anders Plejdrup Houmøller" userId="6c18fd073f0ef680" providerId="LiveId" clId="{057495C7-22EB-4594-95A5-E53099B001ED}" dt="2021-02-13T20:49:49.482" v="1709" actId="478"/>
          <ac:grpSpMkLst>
            <pc:docMk/>
            <pc:sldMk cId="955739041" sldId="1605"/>
            <ac:grpSpMk id="6" creationId="{59182268-9C23-4BD0-BE8B-11C90124B28A}"/>
          </ac:grpSpMkLst>
        </pc:grpChg>
        <pc:grpChg chg="del mod">
          <ac:chgData name="Anders Plejdrup Houmøller" userId="6c18fd073f0ef680" providerId="LiveId" clId="{057495C7-22EB-4594-95A5-E53099B001ED}" dt="2021-02-13T20:49:53.569" v="1710" actId="478"/>
          <ac:grpSpMkLst>
            <pc:docMk/>
            <pc:sldMk cId="955739041" sldId="1605"/>
            <ac:grpSpMk id="8" creationId="{93446DC2-7734-4FB5-A977-85F620D300CD}"/>
          </ac:grpSpMkLst>
        </pc:grpChg>
        <pc:grpChg chg="del mod">
          <ac:chgData name="Anders Plejdrup Houmøller" userId="6c18fd073f0ef680" providerId="LiveId" clId="{057495C7-22EB-4594-95A5-E53099B001ED}" dt="2021-02-13T20:49:41.078" v="1707" actId="478"/>
          <ac:grpSpMkLst>
            <pc:docMk/>
            <pc:sldMk cId="955739041" sldId="1605"/>
            <ac:grpSpMk id="9" creationId="{F4A30A7D-5F25-4833-BAD3-9202C2E1723E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0" creationId="{D28235AD-C938-48ED-AAB5-43E545DCA191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3" creationId="{3C53C0CC-945D-4950-B433-8358868A4551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4" creationId="{405EB667-3E7E-447E-91A3-4E331F9B2A36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5" creationId="{FA56C210-78A5-4C3D-965E-6E1D51FD2BCE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3" creationId="{5E90354D-7D48-4220-A5E7-6AB9EA694FAE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4" creationId="{B1AFB956-9317-41F6-8563-6075037899A8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5" creationId="{0763972B-0CBA-4C86-BC9B-EBA29FF2DD0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6" creationId="{71891D23-5BD9-43DE-A789-38F11744BD01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7" creationId="{5E2892AD-DB8C-4066-B2AB-7736291E1A45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8" creationId="{C6602673-2F75-4819-A38A-597E123DB3F9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9" creationId="{3BBDCB55-61B7-4456-9560-8FA699F2AB7D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0" creationId="{E1D2FBF0-6F0F-4E57-990D-BE501B1501E7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1" creationId="{33FF8540-2355-4EE1-A19F-FECCE12A5D40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2" creationId="{75B4D823-BAEE-4FE2-9D5B-B57FDC7367B4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3" creationId="{167B9B84-77ED-4FA5-8FDE-5C1A7E2B0DC7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4" creationId="{C7691CF4-FC55-4285-B0D1-B7FEC033F15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5" creationId="{8F730FEA-909C-4E19-968B-C4C0BBE02C60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6" creationId="{CC1D8CCE-E701-4AE8-B017-1AE2CA4AF83A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7" creationId="{72287652-A4BA-40E9-B0F4-7C743F3F89C5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8" creationId="{23331EDB-2E30-4B84-A316-300BDA9AE41A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92" creationId="{8D4F813E-A136-44E6-BDAC-00F65AF6892C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93" creationId="{C9876F26-199C-4AE3-8168-2D77784E7A47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94" creationId="{909177F3-D51A-4805-A308-EF92718FCEE8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95" creationId="{11662908-E048-476C-9B68-4AFDA3F61D6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96" creationId="{A0A10C37-3180-4326-BA7F-BF3B2B4B075B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14" creationId="{04C16F42-5A51-44CA-8EC5-BCDC2021BDDB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15" creationId="{AD340174-03E6-4E6D-93D6-E279F92218E9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16" creationId="{14CF836F-6C05-4A2A-B7E0-96412B6B8D90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17" creationId="{11AD2EE4-407F-435D-9293-BAD68B280A0D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18" creationId="{D98336FF-24C0-4690-AF88-570F9591B1AD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45" creationId="{1BBFCFEE-E0C9-4B06-9365-1D1C55AE53CE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48" creationId="{F16B672F-B4E7-43C6-9548-8951D1F3D98E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49" creationId="{FEC6DBF6-BEC2-4240-9307-E73C148F553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50" creationId="{DFCF4690-7D89-4D8E-87CB-008FE9164EA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78" creationId="{AC62A6D4-2EE3-4916-9138-6AECA640AA7A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79" creationId="{C96C20E9-6BBF-4B57-89D1-55A3FCBFF260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80" creationId="{04EB0726-2D2C-4D2F-8EEE-A739784804C8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81" creationId="{4A8073FC-43AC-4BE6-8ED8-34ED1A58D694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82" creationId="{AC9250A2-F98D-4E02-AD91-351868EA35A0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83" creationId="{0AB3812C-9C12-4541-91DB-AB0FD38C7AE8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84" creationId="{32B21979-A324-4BD9-892B-7D9CC0B3C9C3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85" creationId="{D3D37FB7-8696-4C86-BC47-165A6BAD338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86" creationId="{E6F21291-C7CE-4680-BFC2-5DC39BB51FC3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87" creationId="{058B0D63-333A-4710-A4BC-06D640A6E27C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88" creationId="{23FF0D0F-2F1D-403B-8521-4235903C60F3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89" creationId="{5DBDE5A0-05F6-4704-B1D1-78A0B2B2977A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90" creationId="{51646F59-ED21-4433-BA45-4E3D54B7E7A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91" creationId="{BF2102BA-CBAC-4D09-99D8-5575DCED6125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92" creationId="{58505CC1-848B-4C38-9EB2-EBBC1298F010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193" creationId="{2EEEED0B-5B9F-457E-878E-3BE6D0351319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27" creationId="{D04EAB92-3F42-4D23-B48F-80E368E9B7D3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28" creationId="{0A1C7B27-81D2-4C57-8E0A-F93FA5C7F952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29" creationId="{5D79A536-C50C-42E8-8EE8-F41FEEAB791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30" creationId="{E92B7728-D6CB-43D1-A6D6-A4567516630B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31" creationId="{495124D5-8773-4760-A00B-C9CFA009E31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49" creationId="{F5F99157-E99B-41DD-BC27-A3646F0E6C6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50" creationId="{F8E48759-5BB6-447A-B8BA-8F845E4AF91E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51" creationId="{6A726608-8D1F-4FBB-9255-37C0A523D69B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52" creationId="{9BFA7839-23FF-4B6C-84F3-5C2525190317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53" creationId="{F0B7B31F-F127-4CE6-AA27-9360ED1FE13D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80" creationId="{8DE24DB1-7FE8-4B5C-8C8C-EFE648DB3655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83" creationId="{486AC0C9-8FDB-495E-8F20-708C996F6EA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84" creationId="{156C8F50-7224-4C5A-9D86-62D0FFCAFBEE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285" creationId="{F9F2D641-8AF9-4C90-8184-B1FFAFED9AC3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13" creationId="{AE9F364C-2477-4559-B938-412EA287D1EB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14" creationId="{5B934B1D-C02A-4714-8449-6631EBE34BC3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15" creationId="{259BD9A0-4894-4BA8-B8A2-36D9E5B100A5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16" creationId="{2C59CEED-E392-4C49-9011-E09502FE0C9A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17" creationId="{1E3E685D-3160-43D0-84FE-A878A442F366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18" creationId="{720AFD8C-636C-44B2-B1D4-FFC177125936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19" creationId="{1B638542-AB24-47E5-8DD1-6C9241C1968D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20" creationId="{E2848A95-4B1B-4FF7-A718-2BFEB6AA64A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21" creationId="{97904C0A-0C46-4BBC-8801-2A73AD87DD6C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22" creationId="{838883A8-DA99-42EE-A873-8F5750416E93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23" creationId="{F6F906E0-70D2-42F0-8456-C290EE37F45A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24" creationId="{55783427-A310-4157-9E85-46DADD1CB6B1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25" creationId="{89778837-9496-4D86-BCAD-8FA38090BD72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26" creationId="{C96F776E-2F6B-43B7-9B82-EA8F9FA7EE75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27" creationId="{6A184C45-97DC-4E0A-B373-09C4E8CF98E3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28" creationId="{727C49A9-E717-4746-8EB5-A03537CE0CF2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62" creationId="{650363F2-6A37-484A-9DCA-371A56B64A05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63" creationId="{8F3AD8AB-CCC7-4636-870F-AC83EADBE8D2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64" creationId="{FA148279-7577-4D01-B408-3A0583FBD307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65" creationId="{E25E64F3-EA67-40B3-AD06-5107CC3CD73C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66" creationId="{331ED8CA-0FBD-43FE-8B3A-E8AAB50EEA13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84" creationId="{E43ECF50-D9C2-4C31-92FD-E78123E15294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85" creationId="{BA26602D-34A7-44C3-AB80-3A7422D139F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86" creationId="{3B357531-6EB5-4254-A291-D1B43189E999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87" creationId="{08C72A76-D849-480E-9893-126AC7A7BACD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388" creationId="{6443AD15-6307-4036-9D8E-F4FD83ABDBE5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15" creationId="{EF6920CC-7785-4CD7-A187-05193693F163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18" creationId="{41499CCC-F281-4D6A-9A9D-52738D7EC157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19" creationId="{0CF6E16B-85E7-4908-8CD1-632B8AAC4598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20" creationId="{1623FD19-1212-4274-9CEF-BCC7E841FDBA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48" creationId="{CB492233-D9E2-44B2-951E-4EC135347DB8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49" creationId="{E4B1999A-926A-436F-A642-D30173C6D594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50" creationId="{A606EA0F-57FB-4210-9342-92C1D2AF36E1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51" creationId="{BE67251B-9A6F-4B2A-BDF0-31072B0D246A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52" creationId="{32A922B2-AED8-4929-A17C-479251538E07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53" creationId="{010F7F7D-427D-4E2D-B264-A8DD7A98D5A2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54" creationId="{A17E4EF5-E085-47B2-9E36-614994794EF5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55" creationId="{777DEA7D-3012-4EF7-AB12-E3DBA0F4BBBB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56" creationId="{CA901305-DFBD-47B0-9D5B-FFF8510BF288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57" creationId="{CB42F2F2-664D-4933-B683-C88604A9B4D6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58" creationId="{A097FDEB-D504-49F5-A054-59B090D708CC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59" creationId="{B94A05D1-D673-451C-8F17-D70ED63844CD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60" creationId="{A9DD0A83-1A06-490C-9E09-DBB6E09292CF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61" creationId="{786C1886-AE19-4AAE-A19A-C147F0967B77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62" creationId="{03D161E1-B573-4233-8BD8-5595D06E86F6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63" creationId="{428528F0-D77B-4B2B-8BF8-E494B59C3284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97" creationId="{E7FD707C-4250-4A86-BBF1-B90E091D8EFC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98" creationId="{9934EF52-9206-4655-8534-8E26DA1CF747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499" creationId="{88E32234-A326-4D03-BBBF-676BDA52FA81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00" creationId="{58B26AB5-E6D9-47CB-A931-8D93E9EEAF7B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01" creationId="{ECE483C4-8A73-4745-AF9D-30B49D9C4D5E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19" creationId="{48A721AE-2D1F-4516-87B5-DABB4BB15DA6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20" creationId="{4847D0EB-29F0-4B93-855F-DDFE82F43760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21" creationId="{2E9D0778-618A-4F90-BDB8-D3F9D96E9635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22" creationId="{290FC53C-C2D5-46FF-8680-96F7BABBF4FB}"/>
          </ac:grpSpMkLst>
        </pc:grpChg>
        <pc:grpChg chg="mod">
          <ac:chgData name="Anders Plejdrup Houmøller" userId="6c18fd073f0ef680" providerId="LiveId" clId="{057495C7-22EB-4594-95A5-E53099B001ED}" dt="2021-02-13T20:49:33.700" v="1706"/>
          <ac:grpSpMkLst>
            <pc:docMk/>
            <pc:sldMk cId="955739041" sldId="1605"/>
            <ac:grpSpMk id="523" creationId="{0AB8B173-B014-47F8-98CA-FA9E532956EB}"/>
          </ac:grpSpMkLst>
        </pc:grp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60" creationId="{940C4F1C-198B-4961-8D2B-D3C8F8F59F6E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61" creationId="{82C2FF5F-332F-49CD-87F8-465D60AE22E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63" creationId="{66CE6F5D-9FD1-4F2B-B3CC-8215C376FFC8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64" creationId="{4C67B42F-87D8-4719-8308-1051432CCBA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66" creationId="{63DA2AB6-3491-455B-B27B-FACEB5FDEFC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67" creationId="{9F319122-4E3A-4CC4-9369-BBBBFA5A0265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69" creationId="{BB131E00-8E90-41DB-B15B-57C6C83AB7BA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70" creationId="{986D29F2-E6A7-4D1E-873D-3F52FBE83B4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72" creationId="{02E9B729-2B5D-4264-9C7A-A8A31DF19F50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73" creationId="{F4A4B1B9-C4A1-439A-AF88-0AD8A561C380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75" creationId="{47550732-B88E-4781-879E-8071B06FA6BE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76" creationId="{6FBA340F-02F3-4844-BA4D-261B6F83F568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78" creationId="{805528E6-960A-48AD-B609-0B008DA6AB15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79" creationId="{AEFE4F62-90AD-41BB-9832-210D185F5A4C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81" creationId="{C3962EC7-B2B1-44D6-80AE-AC05024AE9AD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82" creationId="{9D557426-67F3-4257-9AB5-3DC9FD161E5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84" creationId="{0044DDAE-FA93-4E2A-92C3-8A33D66C84B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85" creationId="{62044CC0-035E-4E69-8AD7-E4419E07CF5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87" creationId="{666FE220-D7C0-4010-8DE8-33E06C262788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88" creationId="{69B85BD4-B384-4678-B32E-80C4A3DD5D3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90" creationId="{B1714A92-6094-4210-9601-47FBF212502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91" creationId="{064B2559-817B-4068-8587-3335925EEAA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98" creationId="{BBC15F68-DEA1-4F9D-B22F-CEF0B25C3ABF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99" creationId="{0D16FE53-8466-48F1-BB7B-F1DA24EE23FA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01" creationId="{DFDFFC72-D621-4BC8-BD13-91A81F5591A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02" creationId="{4472C7CE-BA7F-4EBC-8E9B-1959F50366EA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04" creationId="{EE8E3F4E-FB96-4F58-B5DF-B4A703AC440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05" creationId="{24C05E26-E7BD-489E-8FB6-47AA211021C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07" creationId="{DF9F200B-1F7A-4922-BB29-5A0BCF2B6B9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08" creationId="{60EFF4F9-3634-46F4-8418-1630A567474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20" creationId="{459B1EA4-A9B0-46CB-909C-81B9A2BE979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21" creationId="{AB10A61B-AE19-44C6-9B26-F151C991B6D0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23" creationId="{16D8082C-9855-46F0-BB9B-D7C51BA6EA7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24" creationId="{04777998-91F2-42E5-A2AD-672ECAA60012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26" creationId="{772BDAC3-6017-45AE-A24F-0BBB99466D3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27" creationId="{86BB8757-74A9-4300-AC25-6B4BC551AC38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29" creationId="{FE01451F-5FB3-4A0E-8541-7B961E79A7F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30" creationId="{5665F26A-11DD-4F08-8828-EFE42EEC1C30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37" creationId="{891A249F-8BE2-46F8-A538-511645466767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38" creationId="{F4D84491-CBA2-4ED9-B727-3D3723CA67D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40" creationId="{D6301CE0-CB5E-4996-B234-35B7FA793D2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41" creationId="{D436B45A-FE8F-4F9C-837E-4D2D9ADA1318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43" creationId="{4F05C5DF-35DE-4D14-82F8-B3A27761310F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44" creationId="{01EC31D8-DA7D-4C1A-A663-11689EBBEAFD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95" creationId="{BA580E5E-F244-43BD-9F77-0EED6841265E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96" creationId="{D7456F2C-F8C7-4FF6-BBFC-F6EBC94208B0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98" creationId="{621F186F-04AB-4CAF-96FF-E25370938DFE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199" creationId="{61BB5867-3396-4DCC-9E4D-67B7F60164C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01" creationId="{8A4DA4D2-4746-4B39-BF31-621B5C7FEE3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02" creationId="{8A90F73C-C384-42D7-9B0C-B9A35BAEF72A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04" creationId="{BD2903E2-8CC7-41F4-B3C8-8046165D73A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05" creationId="{33F83C62-CB2E-460B-96E5-8FE7D8FF286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07" creationId="{EF84EB8E-86F0-4E28-8EB6-EBC6261D52D2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08" creationId="{5F0BAC52-1E62-4988-B32D-ECCAADDEFBA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10" creationId="{A03B1EBD-9CFB-45C2-B850-ECBEAE6B0BDD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11" creationId="{9E040664-E723-4A55-9CAD-574E7BAD519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13" creationId="{BE1D473C-5168-4B31-8513-B931B773EE87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14" creationId="{BD4B9961-A54A-4E00-B470-35C0B6FE882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16" creationId="{79467DE9-E81F-41CE-B001-D13185704227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17" creationId="{E45F348E-14B8-4D28-BA7B-09A664A88D42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19" creationId="{2127A6C3-5F1C-49F8-94C5-0A2E47B5F94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20" creationId="{B5FB7DF2-7495-431A-AEFD-621019A85D40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22" creationId="{0ADF334A-AFAE-4580-99D0-F060424A41F0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23" creationId="{92F728EE-4BBA-46E7-935D-8F82F34AA0C5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25" creationId="{79405933-CA80-4D67-A6A3-7EA324FFF468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26" creationId="{2BE52168-89CB-49B0-B2F4-7405EEA0AD0F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33" creationId="{2FEF9272-E5FF-4E98-9636-520AFCB16858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34" creationId="{F39CFE2D-0A93-44EB-AEE6-CEB78461292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36" creationId="{AA79189E-6780-44EE-BFBC-C1042F8374CD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37" creationId="{190FE5FA-285C-45D5-8A42-623A6CC5A11A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39" creationId="{1D3A7706-DC39-4939-A645-F0D84393EBDD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40" creationId="{27BEBEC9-2B05-4638-B440-E2BECEFFC8C2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42" creationId="{2B8C8A9A-18E2-4DA4-BEA8-B23E5997696C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43" creationId="{BCDF676A-3A09-4D15-9F69-5A87F5E2049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55" creationId="{51CBFFDF-3690-46B3-B312-CB2FBF8E1E2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56" creationId="{5B92A332-0474-4C31-9431-42595E95576E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58" creationId="{D925E8F0-22F3-4DF0-B7BA-76A4FAEDC8C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59" creationId="{48B1FD84-2C48-484A-81F0-6040CE4BEB69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61" creationId="{35E399FC-B70D-4080-87B8-F215AAD5BF82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62" creationId="{7154A9EB-D3D6-4B1C-8466-23FCF57E875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64" creationId="{D6E0BEE0-A26A-4A1A-A6B6-E4FA0813636C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65" creationId="{37AB195A-FB47-4B12-9B28-16D6A3D68625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72" creationId="{130AB1B6-9CD7-4E62-B667-EE091B2F25D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73" creationId="{AEBADE27-7A9D-477F-B675-D8395F1ED9E8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75" creationId="{B9494CA9-6FC7-4B24-8D29-64E148553F98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76" creationId="{EA0451BD-C690-4811-900E-7EFEE79E89ED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78" creationId="{C07C6033-0FD1-41FF-86FA-10C06AA1B30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279" creationId="{45DF208B-15F5-49DE-8FB9-05499F69BC4C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30" creationId="{C4EB1853-2DE4-46A2-990E-81A92DE51EC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31" creationId="{A7FE17F2-AD2A-42EB-8340-0A0B6217B2D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33" creationId="{4B444E45-B45F-4978-869C-BE00DF8B749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34" creationId="{386EC7DA-32DE-431E-B283-0067A7685E48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36" creationId="{16CD7A95-E2B7-4CDF-992A-451510022337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37" creationId="{CE8756A2-F37C-4573-AB1C-E8CF895A0C5C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39" creationId="{5840A863-322A-41A3-B301-FDD1F34F91CA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40" creationId="{02A3F274-FC24-4332-8764-FCB1B61D05FC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42" creationId="{40FDEE23-A87F-4FB1-A58B-B1530DCC353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43" creationId="{A255E707-308B-42E6-92EA-BE746574183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45" creationId="{1185641F-EF6B-4B58-B557-D6243AF90B97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46" creationId="{2AA2DAAF-88A4-43AC-A369-47B07B51933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48" creationId="{36E127B1-7E7E-4D19-981F-E5928A1B34B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49" creationId="{AB423B81-6376-41FE-8718-BE410986D730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51" creationId="{59D7DB0D-6CE5-407F-9A95-181FED986ED0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52" creationId="{D462E00B-483F-4D26-900E-B2942DA82BD7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54" creationId="{7B9365FA-D657-4809-B195-90582C8D69F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55" creationId="{AA7B4A8B-7F3B-499F-87B4-90C45319C1E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57" creationId="{94467357-EB27-491A-BDD7-262B8072A25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58" creationId="{4283DB53-247C-4F9C-894D-BB341EA1AA7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60" creationId="{6E7DC014-45D7-4125-8A74-4DCAFFCC4B7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61" creationId="{1EF5C320-5B92-4AD0-A585-F5C61AC9DF0A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68" creationId="{527C8743-32BF-4571-AA26-7B45CC0EE82D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69" creationId="{6AF264A0-6AEA-4BCA-8A15-9154F7614A4F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71" creationId="{1DB61D77-BA14-4430-A039-E8776F30A6BF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72" creationId="{918EA438-10E0-4A5D-B3B4-792E60C1CB60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74" creationId="{61DD55ED-A67E-4065-AD1A-5BC7858CB60D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75" creationId="{A613770E-94FD-4B5F-B166-FFD0E4D8D31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77" creationId="{B14A4826-894B-47FE-81CC-241B9A0C9D0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78" creationId="{7E574600-95CB-492C-AB44-1AF9DA122CD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90" creationId="{822083DE-FC9C-4B0B-BAB1-5870C4A2B32E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91" creationId="{82DD4FB3-40C6-4BB7-9E48-A3980089C835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93" creationId="{AD968A36-B3FD-4C92-8FC2-2AA62DD0DC52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94" creationId="{BCA064E9-221E-446F-AC38-DC85C38790E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96" creationId="{A86447E4-97F8-4650-A026-86410D877C39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97" creationId="{4B7BAAAF-2E0E-4708-A246-1DD33C443AFF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399" creationId="{383B4765-062C-42A1-A343-0EC24B293EC9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00" creationId="{50958BAA-0327-4192-AE4C-602AE6EC1730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07" creationId="{D33BA12B-87B3-4137-B46F-9AFA1A15DF3F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08" creationId="{EB77813E-C522-4CDF-99BB-8BC554901769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10" creationId="{E5685896-7730-4B89-85AF-D7B37853FE3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11" creationId="{C701E7B0-334C-4DBF-8621-A53E46F4882C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13" creationId="{5B1BEF6A-7609-4A7A-955B-09444867F52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14" creationId="{9EE9270B-A0DE-4D1B-BCB4-40102C47DC6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65" creationId="{32DB2B27-FCD4-4B7F-A8CB-350B60774BA5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66" creationId="{C09874C0-B0A3-49AB-9A36-DB7737A7A4C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68" creationId="{67EF56CE-F8B9-4EA4-981D-03C38682E8A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69" creationId="{F7544C65-2386-4E4E-BE26-318FBA22E62C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71" creationId="{5B2200D6-F131-4548-B726-09A6D3B1BADA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72" creationId="{67C0A885-C50A-4565-852B-C1DC75AE6A2E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74" creationId="{53830E0D-E50C-426C-9073-090226357C29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75" creationId="{EF636F23-8DDA-48BE-BCE5-E52D6874461D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77" creationId="{731C541C-4926-4DF6-821D-C50CC40E24AE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78" creationId="{FD2A812F-7126-4A23-99A5-D9275CBF2952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80" creationId="{63BE48F6-C2A2-40E6-9D6C-91FFED9C1192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81" creationId="{661F8EAA-9188-4B6F-88C3-66D86DC66F1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83" creationId="{8136992A-473D-4D26-925A-2C7EF011A79E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84" creationId="{C2875612-D6B3-4E44-B7E3-550498251F6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86" creationId="{B2AD8FC1-5A86-4442-B827-3AF7CACE9BF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87" creationId="{CEBD6D3F-9886-42D9-99E5-97A643780D8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89" creationId="{7590D3D4-AE83-44C9-90D7-D4047F202879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90" creationId="{CAF8A84E-B82C-403D-8525-37B5902ADC99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92" creationId="{93CCF843-BBC4-4EBE-AB45-622433F2764E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93" creationId="{E946D6A2-4E4C-45FA-A6C7-FAA39C3A651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95" creationId="{CA14F909-84EB-423A-A963-9D93D3CBC102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496" creationId="{888B59AA-A67E-49B7-9173-11D38C6BA80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03" creationId="{507B309E-6971-40E4-907F-A1092A8494EA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04" creationId="{F67889C2-F46C-4228-8A68-43066D87168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06" creationId="{41B8ACF0-D503-45A9-A139-43D53395BFA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07" creationId="{DD981117-D0CE-4FD4-9EE0-7152C9DA26C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09" creationId="{3283C669-338F-4912-B36A-D5FE38EE437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10" creationId="{5BC9FD3A-288C-43F0-85E6-5DDAB590319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12" creationId="{33B82B84-09A3-4DC5-A6DA-C7F19492D5DA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13" creationId="{9F324EA2-A3A0-4158-B444-2C087D4E7EDF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25" creationId="{86C8349E-51D3-4CFA-9451-ADA26604E3E8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26" creationId="{F51B414C-E712-493E-AA50-5BFFAE91DD7B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28" creationId="{4A9EDB0A-9E4E-428C-A0DB-836C73473102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29" creationId="{BB8D485E-11D0-410E-A53E-5E2D7F072F76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31" creationId="{79475781-98DF-43C8-A97B-829F0631D3CC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32" creationId="{7B9A83B5-D8FA-4EF3-BBF8-F2006D2758B3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34" creationId="{C230FD14-F39D-4871-8EA7-87879F7A6B9F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35" creationId="{A7822837-F2B1-48F2-9AB8-21A654CE3A34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42" creationId="{12B2E3AB-4254-415A-B335-2487051ADED9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43" creationId="{A6F40736-3B0A-4AC8-8E51-610796736F2E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45" creationId="{0244C8F0-00AF-4E50-B2AF-CFC827DFB58C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46" creationId="{3DAFDF32-387E-4584-A1A0-1E1B5C1285DA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48" creationId="{99A75E1A-444A-4AC3-95D6-26FCDBADE0D1}"/>
          </ac:cxnSpMkLst>
        </pc:cxnChg>
        <pc:cxnChg chg="mod">
          <ac:chgData name="Anders Plejdrup Houmøller" userId="6c18fd073f0ef680" providerId="LiveId" clId="{057495C7-22EB-4594-95A5-E53099B001ED}" dt="2021-02-13T20:49:33.700" v="1706"/>
          <ac:cxnSpMkLst>
            <pc:docMk/>
            <pc:sldMk cId="955739041" sldId="1605"/>
            <ac:cxnSpMk id="549" creationId="{BB92B0AD-5249-4C8C-B6D8-2DBE640B9179}"/>
          </ac:cxnSpMkLst>
        </pc:cxnChg>
      </pc:sldChg>
      <pc:sldChg chg="modSp add mod modTransition">
        <pc:chgData name="Anders Plejdrup Houmøller" userId="6c18fd073f0ef680" providerId="LiveId" clId="{057495C7-22EB-4594-95A5-E53099B001ED}" dt="2021-02-15T14:20:14.060" v="5967" actId="255"/>
        <pc:sldMkLst>
          <pc:docMk/>
          <pc:sldMk cId="3145239103" sldId="1605"/>
        </pc:sldMkLst>
        <pc:spChg chg="mod">
          <ac:chgData name="Anders Plejdrup Houmøller" userId="6c18fd073f0ef680" providerId="LiveId" clId="{057495C7-22EB-4594-95A5-E53099B001ED}" dt="2021-02-15T14:20:14.060" v="5967" actId="255"/>
          <ac:spMkLst>
            <pc:docMk/>
            <pc:sldMk cId="3145239103" sldId="1605"/>
            <ac:spMk id="37891" creationId="{00000000-0000-0000-0000-000000000000}"/>
          </ac:spMkLst>
        </pc:spChg>
      </pc:sldChg>
      <pc:sldChg chg="delSp modSp add del mod delAnim">
        <pc:chgData name="Anders Plejdrup Houmøller" userId="6c18fd073f0ef680" providerId="LiveId" clId="{057495C7-22EB-4594-95A5-E53099B001ED}" dt="2021-02-16T14:28:44.787" v="7800" actId="47"/>
        <pc:sldMkLst>
          <pc:docMk/>
          <pc:sldMk cId="3662308978" sldId="1606"/>
        </pc:sldMkLst>
        <pc:spChg chg="mod">
          <ac:chgData name="Anders Plejdrup Houmøller" userId="6c18fd073f0ef680" providerId="LiveId" clId="{057495C7-22EB-4594-95A5-E53099B001ED}" dt="2021-02-16T13:51:13.159" v="6031" actId="6549"/>
          <ac:spMkLst>
            <pc:docMk/>
            <pc:sldMk cId="3662308978" sldId="1606"/>
            <ac:spMk id="320" creationId="{D266C610-86CF-4185-96B0-0E34E81E28E1}"/>
          </ac:spMkLst>
        </pc:spChg>
        <pc:spChg chg="del">
          <ac:chgData name="Anders Plejdrup Houmøller" userId="6c18fd073f0ef680" providerId="LiveId" clId="{057495C7-22EB-4594-95A5-E53099B001ED}" dt="2021-02-16T13:59:19.965" v="6282" actId="478"/>
          <ac:spMkLst>
            <pc:docMk/>
            <pc:sldMk cId="3662308978" sldId="1606"/>
            <ac:spMk id="321" creationId="{740F97D0-D547-4626-976F-FA40534E686D}"/>
          </ac:spMkLst>
        </pc:spChg>
        <pc:spChg chg="ord">
          <ac:chgData name="Anders Plejdrup Houmøller" userId="6c18fd073f0ef680" providerId="LiveId" clId="{057495C7-22EB-4594-95A5-E53099B001ED}" dt="2021-02-16T14:16:35.451" v="7321" actId="167"/>
          <ac:spMkLst>
            <pc:docMk/>
            <pc:sldMk cId="3662308978" sldId="1606"/>
            <ac:spMk id="595" creationId="{94CFCEE8-C929-43A6-B9DB-DDC7D48B0E8C}"/>
          </ac:spMkLst>
        </pc:spChg>
        <pc:spChg chg="del">
          <ac:chgData name="Anders Plejdrup Houmøller" userId="6c18fd073f0ef680" providerId="LiveId" clId="{057495C7-22EB-4594-95A5-E53099B001ED}" dt="2021-02-16T13:59:23.337" v="6283" actId="478"/>
          <ac:spMkLst>
            <pc:docMk/>
            <pc:sldMk cId="3662308978" sldId="1606"/>
            <ac:spMk id="603" creationId="{0218988C-BDD9-4C50-A7C1-ADE89FDE29CE}"/>
          </ac:spMkLst>
        </pc:spChg>
      </pc:sldChg>
      <pc:sldChg chg="addSp delSp modSp add mod modClrScheme modAnim chgLayout">
        <pc:chgData name="Anders Plejdrup Houmøller" userId="6c18fd073f0ef680" providerId="LiveId" clId="{057495C7-22EB-4594-95A5-E53099B001ED}" dt="2021-02-16T14:32:54.257" v="7826" actId="14100"/>
        <pc:sldMkLst>
          <pc:docMk/>
          <pc:sldMk cId="2436228216" sldId="1607"/>
        </pc:sldMkLst>
        <pc:spChg chg="add del mod ord">
          <ac:chgData name="Anders Plejdrup Houmøller" userId="6c18fd073f0ef680" providerId="LiveId" clId="{057495C7-22EB-4594-95A5-E53099B001ED}" dt="2021-02-16T14:14:37.908" v="7254" actId="478"/>
          <ac:spMkLst>
            <pc:docMk/>
            <pc:sldMk cId="2436228216" sldId="1607"/>
            <ac:spMk id="2" creationId="{DF927239-151A-4536-AA80-6413C779A760}"/>
          </ac:spMkLst>
        </pc:spChg>
        <pc:spChg chg="add del mod">
          <ac:chgData name="Anders Plejdrup Houmøller" userId="6c18fd073f0ef680" providerId="LiveId" clId="{057495C7-22EB-4594-95A5-E53099B001ED}" dt="2021-02-16T14:14:41.733" v="7255" actId="700"/>
          <ac:spMkLst>
            <pc:docMk/>
            <pc:sldMk cId="2436228216" sldId="1607"/>
            <ac:spMk id="4" creationId="{7893D130-B110-44E0-9BC8-C51FA11A5EE2}"/>
          </ac:spMkLst>
        </pc:spChg>
        <pc:spChg chg="mod ord">
          <ac:chgData name="Anders Plejdrup Houmøller" userId="6c18fd073f0ef680" providerId="LiveId" clId="{057495C7-22EB-4594-95A5-E53099B001ED}" dt="2021-02-16T14:14:41.733" v="7255" actId="700"/>
          <ac:spMkLst>
            <pc:docMk/>
            <pc:sldMk cId="2436228216" sldId="1607"/>
            <ac:spMk id="8" creationId="{F6978FD0-4B35-4E7A-80F5-7891770711C1}"/>
          </ac:spMkLst>
        </pc:spChg>
        <pc:spChg chg="mod ord">
          <ac:chgData name="Anders Plejdrup Houmøller" userId="6c18fd073f0ef680" providerId="LiveId" clId="{057495C7-22EB-4594-95A5-E53099B001ED}" dt="2021-02-16T14:14:41.733" v="7255" actId="700"/>
          <ac:spMkLst>
            <pc:docMk/>
            <pc:sldMk cId="2436228216" sldId="1607"/>
            <ac:spMk id="9" creationId="{4D9C9BBA-6D72-4D2B-8D54-BACFBA15795B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187" creationId="{2536964C-C194-4E0D-A69B-A885D8EBEFD7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199" creationId="{489CB0F7-B7EA-4814-8F9A-145994E8C2C0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248" creationId="{63C1A0F5-0498-4031-A60E-BB8D99D8C52F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251" creationId="{9DA5918B-E2D0-4DB8-AF4D-9163822A5DEE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267" creationId="{BFFB1350-BE14-483B-9B15-5E0EEBF2DD6A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268" creationId="{E222FEEC-D920-4A58-9A67-5EDB15023534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275" creationId="{6B64A372-6197-47A8-905F-60BC8525F874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278" creationId="{43E5CB9F-F7C9-4D62-A4D8-86DFEE974463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286" creationId="{2717B88F-0962-4545-A06E-F9CBB69CFC28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287" creationId="{8DFC62F7-53E6-4290-92A7-48B41B2706BC}"/>
          </ac:spMkLst>
        </pc:spChg>
        <pc:spChg chg="mod">
          <ac:chgData name="Anders Plejdrup Houmøller" userId="6c18fd073f0ef680" providerId="LiveId" clId="{057495C7-22EB-4594-95A5-E53099B001ED}" dt="2021-02-16T14:32:54.257" v="7826" actId="14100"/>
          <ac:spMkLst>
            <pc:docMk/>
            <pc:sldMk cId="2436228216" sldId="1607"/>
            <ac:spMk id="294" creationId="{EFC0967F-4BFF-4DE2-AC20-D7E96BA1B2EB}"/>
          </ac:spMkLst>
        </pc:spChg>
        <pc:spChg chg="mod topLvl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04" creationId="{813B40A2-38AF-4BFC-9729-86038076AD39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05" creationId="{4C37F790-669C-4F03-B71A-C4D0FF0E110E}"/>
          </ac:spMkLst>
        </pc:spChg>
        <pc:spChg chg="mod topLvl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07" creationId="{9C2152AD-F001-49F0-99A7-554E771EBF35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08" creationId="{857A1284-7430-419C-A8A1-CBE29CE94F28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09" creationId="{BCF3BFFC-744C-496A-9A18-6D3C06495599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10" creationId="{82BD2CFD-0514-45AF-8D97-E566F5FC56F2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11" creationId="{5BBF7FA2-CF49-401B-954C-B236DDB1F72F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12" creationId="{533A80C8-8A59-4C67-B78E-EB9E0F0991C5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13" creationId="{30ABB4E5-86B1-4F18-A630-10C57532F827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14" creationId="{55977122-87E8-4D85-938F-99ABFF8C5597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15" creationId="{92804639-2456-4E43-8DDD-B2B158C26B40}"/>
          </ac:spMkLst>
        </pc:spChg>
        <pc:spChg chg="mod ord">
          <ac:chgData name="Anders Plejdrup Houmøller" userId="6c18fd073f0ef680" providerId="LiveId" clId="{057495C7-22EB-4594-95A5-E53099B001ED}" dt="2021-02-16T14:14:48.532" v="7256" actId="14100"/>
          <ac:spMkLst>
            <pc:docMk/>
            <pc:sldMk cId="2436228216" sldId="1607"/>
            <ac:spMk id="320" creationId="{D266C610-86CF-4185-96B0-0E34E81E28E1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22" creationId="{DA08A42E-325F-4D7D-B624-87460EFEB98A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323" creationId="{C16BE31B-8A0C-48A3-8952-7550D065B8D0}"/>
          </ac:spMkLst>
        </pc:spChg>
        <pc:spChg chg="mod">
          <ac:chgData name="Anders Plejdrup Houmøller" userId="6c18fd073f0ef680" providerId="LiveId" clId="{057495C7-22EB-4594-95A5-E53099B001ED}" dt="2021-02-16T14:26:25.757" v="7787" actId="465"/>
          <ac:spMkLst>
            <pc:docMk/>
            <pc:sldMk cId="2436228216" sldId="1607"/>
            <ac:spMk id="325" creationId="{2D786BFB-E962-4126-AE91-9ACAAB8DAF77}"/>
          </ac:spMkLst>
        </pc:spChg>
        <pc:spChg chg="mod ord">
          <ac:chgData name="Anders Plejdrup Houmøller" userId="6c18fd073f0ef680" providerId="LiveId" clId="{057495C7-22EB-4594-95A5-E53099B001ED}" dt="2021-02-16T14:30:46.001" v="7820" actId="166"/>
          <ac:spMkLst>
            <pc:docMk/>
            <pc:sldMk cId="2436228216" sldId="1607"/>
            <ac:spMk id="595" creationId="{94CFCEE8-C929-43A6-B9DB-DDC7D48B0E8C}"/>
          </ac:spMkLst>
        </pc:spChg>
        <pc:spChg chg="mod">
          <ac:chgData name="Anders Plejdrup Houmøller" userId="6c18fd073f0ef680" providerId="LiveId" clId="{057495C7-22EB-4594-95A5-E53099B001ED}" dt="2021-02-16T14:20:03.264" v="7451" actId="1037"/>
          <ac:spMkLst>
            <pc:docMk/>
            <pc:sldMk cId="2436228216" sldId="1607"/>
            <ac:spMk id="596" creationId="{B0A24434-4830-4133-B90B-F05F41E00E52}"/>
          </ac:spMkLst>
        </pc:spChg>
        <pc:spChg chg="mod">
          <ac:chgData name="Anders Plejdrup Houmøller" userId="6c18fd073f0ef680" providerId="LiveId" clId="{057495C7-22EB-4594-95A5-E53099B001ED}" dt="2021-02-16T14:25:41.948" v="7786" actId="1038"/>
          <ac:spMkLst>
            <pc:docMk/>
            <pc:sldMk cId="2436228216" sldId="1607"/>
            <ac:spMk id="597" creationId="{1D0BBB3C-EC28-4B7D-B1BF-DD02CD1549A7}"/>
          </ac:spMkLst>
        </pc:spChg>
        <pc:spChg chg="add mod">
          <ac:chgData name="Anders Plejdrup Houmøller" userId="6c18fd073f0ef680" providerId="LiveId" clId="{057495C7-22EB-4594-95A5-E53099B001ED}" dt="2021-02-16T14:26:25.757" v="7787" actId="465"/>
          <ac:spMkLst>
            <pc:docMk/>
            <pc:sldMk cId="2436228216" sldId="1607"/>
            <ac:spMk id="600" creationId="{9CD00CFB-F4D4-488B-8AE4-98D3713AE37F}"/>
          </ac:spMkLst>
        </pc:spChg>
        <pc:spChg chg="add mod">
          <ac:chgData name="Anders Plejdrup Houmøller" userId="6c18fd073f0ef680" providerId="LiveId" clId="{057495C7-22EB-4594-95A5-E53099B001ED}" dt="2021-02-16T14:26:25.757" v="7787" actId="465"/>
          <ac:spMkLst>
            <pc:docMk/>
            <pc:sldMk cId="2436228216" sldId="1607"/>
            <ac:spMk id="601" creationId="{0D4A8E9A-E628-422A-9A91-141504046165}"/>
          </ac:spMkLst>
        </pc:spChg>
        <pc:spChg chg="add mod">
          <ac:chgData name="Anders Plejdrup Houmøller" userId="6c18fd073f0ef680" providerId="LiveId" clId="{057495C7-22EB-4594-95A5-E53099B001ED}" dt="2021-02-16T14:26:25.757" v="7787" actId="465"/>
          <ac:spMkLst>
            <pc:docMk/>
            <pc:sldMk cId="2436228216" sldId="1607"/>
            <ac:spMk id="602" creationId="{12BA5098-9412-4659-92E1-8E258A72D407}"/>
          </ac:spMkLst>
        </pc:spChg>
        <pc:spChg chg="add mod">
          <ac:chgData name="Anders Plejdrup Houmøller" userId="6c18fd073f0ef680" providerId="LiveId" clId="{057495C7-22EB-4594-95A5-E53099B001ED}" dt="2021-02-16T14:26:25.757" v="7787" actId="465"/>
          <ac:spMkLst>
            <pc:docMk/>
            <pc:sldMk cId="2436228216" sldId="1607"/>
            <ac:spMk id="603" creationId="{C464D9BC-CCB2-4FC7-8378-72BBA1456B77}"/>
          </ac:spMkLst>
        </pc:spChg>
        <pc:spChg chg="del">
          <ac:chgData name="Anders Plejdrup Houmøller" userId="6c18fd073f0ef680" providerId="LiveId" clId="{057495C7-22EB-4594-95A5-E53099B001ED}" dt="2021-02-16T14:00:10.048" v="6294" actId="478"/>
          <ac:spMkLst>
            <pc:docMk/>
            <pc:sldMk cId="2436228216" sldId="1607"/>
            <ac:spMk id="606" creationId="{CE17962F-4172-4D28-98D8-14E77DA156C2}"/>
          </ac:spMkLst>
        </pc:spChg>
        <pc:spChg chg="add mod">
          <ac:chgData name="Anders Plejdrup Houmøller" userId="6c18fd073f0ef680" providerId="LiveId" clId="{057495C7-22EB-4594-95A5-E53099B001ED}" dt="2021-02-16T14:16:43.596" v="7322"/>
          <ac:spMkLst>
            <pc:docMk/>
            <pc:sldMk cId="2436228216" sldId="1607"/>
            <ac:spMk id="607" creationId="{2F0406E0-1C6B-4012-ACBC-F5064D6445B5}"/>
          </ac:spMkLst>
        </pc:spChg>
        <pc:spChg chg="add mod">
          <ac:chgData name="Anders Plejdrup Houmøller" userId="6c18fd073f0ef680" providerId="LiveId" clId="{057495C7-22EB-4594-95A5-E53099B001ED}" dt="2021-02-16T14:30:38.168" v="7819" actId="1036"/>
          <ac:spMkLst>
            <pc:docMk/>
            <pc:sldMk cId="2436228216" sldId="1607"/>
            <ac:spMk id="610" creationId="{47915A45-DF81-4BE1-A57B-F3ACC397ED1E}"/>
          </ac:spMkLst>
        </pc:spChg>
        <pc:grpChg chg="mod topLvl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5" creationId="{63EE4D25-1910-4A64-9CFF-A5D51207C85B}"/>
          </ac:grpSpMkLst>
        </pc:grpChg>
        <pc:grpChg chg="add mod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6" creationId="{E6F72567-6D43-4F5C-805D-0CA57DD00629}"/>
          </ac:grpSpMkLst>
        </pc:grpChg>
        <pc:grpChg chg="del">
          <ac:chgData name="Anders Plejdrup Houmøller" userId="6c18fd073f0ef680" providerId="LiveId" clId="{057495C7-22EB-4594-95A5-E53099B001ED}" dt="2021-02-16T14:22:26.931" v="7590" actId="165"/>
          <ac:grpSpMkLst>
            <pc:docMk/>
            <pc:sldMk cId="2436228216" sldId="1607"/>
            <ac:grpSpMk id="7" creationId="{69C0F93B-CDFF-49C7-A1DB-49B24FAC3232}"/>
          </ac:grpSpMkLst>
        </pc:grpChg>
        <pc:grpChg chg="mod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246" creationId="{16B0C82D-EEE7-476D-8D1F-5977CBF996C6}"/>
          </ac:grpSpMkLst>
        </pc:grpChg>
        <pc:grpChg chg="mod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247" creationId="{505E02FB-E09D-4F08-942F-666A666479AC}"/>
          </ac:grpSpMkLst>
        </pc:grpChg>
        <pc:grpChg chg="mod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297" creationId="{ECEF001D-412E-4B8C-9941-6E5450140C81}"/>
          </ac:grpSpMkLst>
        </pc:grpChg>
        <pc:grpChg chg="mod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298" creationId="{C8E8904B-C119-4A4D-B81E-9E7352F0716D}"/>
          </ac:grpSpMkLst>
        </pc:grpChg>
        <pc:grpChg chg="mod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299" creationId="{D20FEDB5-9957-415F-B061-09C0D24C93A7}"/>
          </ac:grpSpMkLst>
        </pc:grpChg>
        <pc:grpChg chg="mod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300" creationId="{5A8F1D56-3FAB-4781-93A5-34F9B903D2EF}"/>
          </ac:grpSpMkLst>
        </pc:grpChg>
        <pc:grpChg chg="mod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301" creationId="{8F6973FE-78E7-49EA-A62A-EEC229008DFC}"/>
          </ac:grpSpMkLst>
        </pc:grpChg>
        <pc:grpChg chg="mod topLvl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316" creationId="{B087A30D-12B1-49BD-9945-7DE8B2D0DF31}"/>
          </ac:grpSpMkLst>
        </pc:grpChg>
        <pc:grpChg chg="mod topLvl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317" creationId="{256DBC1C-81AA-4E14-BEC9-802AF83C40CB}"/>
          </ac:grpSpMkLst>
        </pc:grpChg>
        <pc:grpChg chg="mod">
          <ac:chgData name="Anders Plejdrup Houmøller" userId="6c18fd073f0ef680" providerId="LiveId" clId="{057495C7-22EB-4594-95A5-E53099B001ED}" dt="2021-02-16T14:25:41.948" v="7786" actId="1038"/>
          <ac:grpSpMkLst>
            <pc:docMk/>
            <pc:sldMk cId="2436228216" sldId="1607"/>
            <ac:grpSpMk id="318" creationId="{0B53FDBF-2C51-4F2E-A764-A1A5E07D3B85}"/>
          </ac:grpSpMkLst>
        </pc:grp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188" creationId="{26F6DF7E-1F64-453B-B07D-24A6596DF45C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189" creationId="{41AF9FDB-9126-4731-9E30-F6BFCD60C7BE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00" creationId="{6CB40F62-A067-494D-BE87-56E7D7BAC7A2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01" creationId="{11A67613-4B9E-4FEB-A302-DA4EEC6B9931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49" creationId="{E44F30FD-FF05-4BA8-8C04-DC522E0E09F2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50" creationId="{747F64AA-06E3-49E0-85E6-192138077C08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52" creationId="{58A6A196-B019-4777-8E1E-A1C3C78C938F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53" creationId="{39288EFF-538E-4F77-889D-93E7DF8F9E51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76" creationId="{DC01916F-94E8-4E0F-9835-B29524D00617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77" creationId="{CA5AD088-A9E2-4676-9919-4298E3EFC7BB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79" creationId="{ED950167-EA27-4824-BC2C-6B73D18E7E3C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80" creationId="{FCDCDD3E-F2DC-4665-917D-33F8EF82D262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95" creationId="{0830EDE6-10B9-46A4-89CF-15AC62C8C5FB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296" creationId="{E1EEE8A6-55DF-419B-B397-38CD192A03AF}"/>
          </ac:cxnSpMkLst>
        </pc:cxnChg>
        <pc:cxnChg chg="mod">
          <ac:chgData name="Anders Plejdrup Houmøller" userId="6c18fd073f0ef680" providerId="LiveId" clId="{057495C7-22EB-4594-95A5-E53099B001ED}" dt="2021-02-16T14:25:41.948" v="7786" actId="1038"/>
          <ac:cxnSpMkLst>
            <pc:docMk/>
            <pc:sldMk cId="2436228216" sldId="1607"/>
            <ac:cxnSpMk id="303" creationId="{6B426526-9A73-40E3-AD06-B8DA4FBF7DD9}"/>
          </ac:cxnSpMkLst>
        </pc:cxnChg>
      </pc:sldChg>
      <pc:sldMasterChg chg="modTransition modSldLayout">
        <pc:chgData name="Anders Plejdrup Houmøller" userId="6c18fd073f0ef680" providerId="LiveId" clId="{057495C7-22EB-4594-95A5-E53099B001ED}" dt="2021-02-14T20:29:19.982" v="4494"/>
        <pc:sldMasterMkLst>
          <pc:docMk/>
          <pc:sldMasterMk cId="0" sldId="2147483648"/>
        </pc:sldMasterMkLst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191"/>
          </pc:sldLayoutMkLst>
        </pc:sldLayoutChg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192"/>
          </pc:sldLayoutMkLst>
        </pc:sldLayoutChg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193"/>
          </pc:sldLayoutMkLst>
        </pc:sldLayoutChg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194"/>
          </pc:sldLayoutMkLst>
        </pc:sldLayoutChg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195"/>
          </pc:sldLayoutMkLst>
        </pc:sldLayoutChg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196"/>
          </pc:sldLayoutMkLst>
        </pc:sldLayoutChg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197"/>
          </pc:sldLayoutMkLst>
        </pc:sldLayoutChg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198"/>
          </pc:sldLayoutMkLst>
        </pc:sldLayoutChg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199"/>
          </pc:sldLayoutMkLst>
        </pc:sldLayoutChg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200"/>
          </pc:sldLayoutMkLst>
        </pc:sldLayoutChg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201"/>
          </pc:sldLayoutMkLst>
        </pc:sldLayoutChg>
        <pc:sldLayoutChg chg="modTransition">
          <pc:chgData name="Anders Plejdrup Houmøller" userId="6c18fd073f0ef680" providerId="LiveId" clId="{057495C7-22EB-4594-95A5-E53099B001ED}" dt="2021-02-14T20:29:19.982" v="4494"/>
          <pc:sldLayoutMkLst>
            <pc:docMk/>
            <pc:sldMasterMk cId="0" sldId="2147483648"/>
            <pc:sldLayoutMk cId="0" sldId="2147484202"/>
          </pc:sldLayoutMkLst>
        </pc:sldLayoutChg>
      </pc:sldMasterChg>
    </pc:docChg>
  </pc:docChgLst>
  <pc:docChgLst>
    <pc:chgData name="Anders Plejdrup Houmøller" userId="6c18fd073f0ef680" providerId="LiveId" clId="{8CEF1533-9A56-4BC8-AFB5-A946BE2227B7}"/>
    <pc:docChg chg="undo custSel addSld delSld modSld sldOrd">
      <pc:chgData name="Anders Plejdrup Houmøller" userId="6c18fd073f0ef680" providerId="LiveId" clId="{8CEF1533-9A56-4BC8-AFB5-A946BE2227B7}" dt="2021-01-09T19:59:58.083" v="916" actId="20577"/>
      <pc:docMkLst>
        <pc:docMk/>
      </pc:docMkLst>
      <pc:sldChg chg="modSp add mod ord">
        <pc:chgData name="Anders Plejdrup Houmøller" userId="6c18fd073f0ef680" providerId="LiveId" clId="{8CEF1533-9A56-4BC8-AFB5-A946BE2227B7}" dt="2021-01-09T19:59:58.083" v="916" actId="20577"/>
        <pc:sldMkLst>
          <pc:docMk/>
          <pc:sldMk cId="0" sldId="863"/>
        </pc:sldMkLst>
        <pc:spChg chg="mod">
          <ac:chgData name="Anders Plejdrup Houmøller" userId="6c18fd073f0ef680" providerId="LiveId" clId="{8CEF1533-9A56-4BC8-AFB5-A946BE2227B7}" dt="2021-01-09T19:59:58.083" v="916" actId="20577"/>
          <ac:spMkLst>
            <pc:docMk/>
            <pc:sldMk cId="0" sldId="863"/>
            <ac:spMk id="2" creationId="{00000000-0000-0000-0000-000000000000}"/>
          </ac:spMkLst>
        </pc:spChg>
        <pc:spChg chg="mod">
          <ac:chgData name="Anders Plejdrup Houmøller" userId="6c18fd073f0ef680" providerId="LiveId" clId="{8CEF1533-9A56-4BC8-AFB5-A946BE2227B7}" dt="2021-01-09T19:52:27.214" v="782" actId="20577"/>
          <ac:spMkLst>
            <pc:docMk/>
            <pc:sldMk cId="0" sldId="863"/>
            <ac:spMk id="12" creationId="{00000000-0000-0000-0000-000000000000}"/>
          </ac:spMkLst>
        </pc:spChg>
        <pc:spChg chg="mod">
          <ac:chgData name="Anders Plejdrup Houmøller" userId="6c18fd073f0ef680" providerId="LiveId" clId="{8CEF1533-9A56-4BC8-AFB5-A946BE2227B7}" dt="2021-01-09T19:35:57.882" v="9" actId="114"/>
          <ac:spMkLst>
            <pc:docMk/>
            <pc:sldMk cId="0" sldId="863"/>
            <ac:spMk id="13" creationId="{00000000-0000-0000-0000-000000000000}"/>
          </ac:spMkLst>
        </pc:spChg>
      </pc:sldChg>
      <pc:sldChg chg="del">
        <pc:chgData name="Anders Plejdrup Houmøller" userId="6c18fd073f0ef680" providerId="LiveId" clId="{8CEF1533-9A56-4BC8-AFB5-A946BE2227B7}" dt="2021-01-09T19:34:42.627" v="4" actId="47"/>
        <pc:sldMkLst>
          <pc:docMk/>
          <pc:sldMk cId="0" sldId="914"/>
        </pc:sldMkLst>
      </pc:sldChg>
      <pc:sldChg chg="modSp add mod">
        <pc:chgData name="Anders Plejdrup Houmøller" userId="6c18fd073f0ef680" providerId="LiveId" clId="{8CEF1533-9A56-4BC8-AFB5-A946BE2227B7}" dt="2021-01-09T19:57:07.593" v="910" actId="255"/>
        <pc:sldMkLst>
          <pc:docMk/>
          <pc:sldMk cId="3499657853" sldId="1600"/>
        </pc:sldMkLst>
        <pc:spChg chg="mod">
          <ac:chgData name="Anders Plejdrup Houmøller" userId="6c18fd073f0ef680" providerId="LiveId" clId="{8CEF1533-9A56-4BC8-AFB5-A946BE2227B7}" dt="2021-01-09T19:57:07.593" v="910" actId="255"/>
          <ac:spMkLst>
            <pc:docMk/>
            <pc:sldMk cId="3499657853" sldId="1600"/>
            <ac:spMk id="3" creationId="{82FF65F7-FB5A-439C-8D23-256C00B481E1}"/>
          </ac:spMkLst>
        </pc:spChg>
        <pc:grpChg chg="mod">
          <ac:chgData name="Anders Plejdrup Houmøller" userId="6c18fd073f0ef680" providerId="LiveId" clId="{8CEF1533-9A56-4BC8-AFB5-A946BE2227B7}" dt="2021-01-09T19:56:08.283" v="890" actId="1038"/>
          <ac:grpSpMkLst>
            <pc:docMk/>
            <pc:sldMk cId="3499657853" sldId="1600"/>
            <ac:grpSpMk id="552" creationId="{7BF0DADE-B3DA-4E3A-A09E-A81466327821}"/>
          </ac:grpSpMkLst>
        </pc:grpChg>
      </pc:sldChg>
      <pc:sldChg chg="addSp modSp new mod ord">
        <pc:chgData name="Anders Plejdrup Houmøller" userId="6c18fd073f0ef680" providerId="LiveId" clId="{8CEF1533-9A56-4BC8-AFB5-A946BE2227B7}" dt="2021-01-09T19:59:53.275" v="914" actId="20577"/>
        <pc:sldMkLst>
          <pc:docMk/>
          <pc:sldMk cId="3537929898" sldId="1601"/>
        </pc:sldMkLst>
        <pc:spChg chg="mod">
          <ac:chgData name="Anders Plejdrup Houmøller" userId="6c18fd073f0ef680" providerId="LiveId" clId="{8CEF1533-9A56-4BC8-AFB5-A946BE2227B7}" dt="2021-01-09T19:59:53.275" v="914" actId="20577"/>
          <ac:spMkLst>
            <pc:docMk/>
            <pc:sldMk cId="3537929898" sldId="1601"/>
            <ac:spMk id="2" creationId="{544E966A-46F5-4D45-AB35-74DE4A2C94CE}"/>
          </ac:spMkLst>
        </pc:spChg>
        <pc:spChg chg="mod">
          <ac:chgData name="Anders Plejdrup Houmøller" userId="6c18fd073f0ef680" providerId="LiveId" clId="{8CEF1533-9A56-4BC8-AFB5-A946BE2227B7}" dt="2021-01-09T19:49:52.033" v="769" actId="20577"/>
          <ac:spMkLst>
            <pc:docMk/>
            <pc:sldMk cId="3537929898" sldId="1601"/>
            <ac:spMk id="3" creationId="{9AC715B3-8000-4CB6-BF15-04CFF2759AC3}"/>
          </ac:spMkLst>
        </pc:spChg>
        <pc:picChg chg="add mod">
          <ac:chgData name="Anders Plejdrup Houmøller" userId="6c18fd073f0ef680" providerId="LiveId" clId="{8CEF1533-9A56-4BC8-AFB5-A946BE2227B7}" dt="2021-01-09T19:46:41.097" v="641" actId="1038"/>
          <ac:picMkLst>
            <pc:docMk/>
            <pc:sldMk cId="3537929898" sldId="1601"/>
            <ac:picMk id="6" creationId="{95C69DD8-4938-45F8-AD6B-F14A4525E4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1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6" tIns="0" rIns="19816" bIns="0" numCol="1" anchor="t" anchorCtr="0" compatLnSpc="1">
            <a:prstTxWarp prst="textNoShape">
              <a:avLst/>
            </a:prstTxWarp>
          </a:bodyPr>
          <a:lstStyle>
            <a:lvl1pPr defTabSz="822435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6" tIns="0" rIns="19816" bIns="0" numCol="1" anchor="t" anchorCtr="0" compatLnSpc="1">
            <a:prstTxWarp prst="textNoShape">
              <a:avLst/>
            </a:prstTxWarp>
          </a:bodyPr>
          <a:lstStyle>
            <a:lvl1pPr algn="r" defTabSz="822435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5813" y="771525"/>
            <a:ext cx="5529262" cy="3827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26" tIns="49539" rIns="97426" bIns="49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teksttypografien på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1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6" tIns="0" rIns="19816" bIns="0" numCol="1" anchor="b" anchorCtr="0" compatLnSpc="1">
            <a:prstTxWarp prst="textNoShape">
              <a:avLst/>
            </a:prstTxWarp>
          </a:bodyPr>
          <a:lstStyle>
            <a:lvl1pPr defTabSz="822435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6" tIns="0" rIns="19816" bIns="0" numCol="1" anchor="b" anchorCtr="0" compatLnSpc="1">
            <a:prstTxWarp prst="textNoShape">
              <a:avLst/>
            </a:prstTxWarp>
          </a:bodyPr>
          <a:lstStyle>
            <a:lvl1pPr algn="r" defTabSz="822435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8A085-A8CA-4F7E-A07E-020DE78FE341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1FFE0-B12B-4FF1-8C17-864946D5FEC0}" type="slidenum">
              <a:rPr lang="da-DK" smtClean="0"/>
              <a:pPr>
                <a:defRPr/>
              </a:pPr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982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5FF8-E7A8-484B-BA1B-576853B33F2C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Klik for at redigere undertiteltypografien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q"/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typografi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  <a:p>
            <a:pPr lvl="1"/>
            <a:r>
              <a:rPr lang="en-GB" noProof="0" dirty="0" err="1"/>
              <a:t>Andet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 for at redigere teksttypografien på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mollerconsulting.dk/facts-finding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xindia.com/" TargetMode="External"/><Relationship Id="rId2" Type="http://schemas.openxmlformats.org/officeDocument/2006/relationships/hyperlink" Target="https://www.entsoe.eu/network_codes/cacm/implementation/sdac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F369-1B7C-43B8-8237-D0C70CA4477D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03834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20100" cy="88537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0383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28" y="667020"/>
            <a:ext cx="9818915" cy="5700471"/>
          </a:xfrm>
        </p:spPr>
        <p:txBody>
          <a:bodyPr/>
          <a:lstStyle/>
          <a:p>
            <a:r>
              <a:rPr lang="en-GB" sz="2000" dirty="0"/>
              <a:t>For the European Union’s electricity market, this presentation discusses the calculation of spot prices and market coupling flows.</a:t>
            </a:r>
          </a:p>
          <a:p>
            <a:r>
              <a:rPr lang="en-GB" sz="2000" dirty="0"/>
              <a:t>In the appendix, you’ll find a list of the terms and acronyms used in this presentation.</a:t>
            </a:r>
          </a:p>
          <a:p>
            <a:r>
              <a:rPr lang="en-GB" sz="2000" dirty="0"/>
              <a:t>Concerning the documents referred to in this presentation:</a:t>
            </a:r>
          </a:p>
          <a:p>
            <a:pPr lvl="1"/>
            <a:r>
              <a:rPr lang="en-GB" dirty="0"/>
              <a:t>Unless otherwise mentioned, you can download the documents from </a:t>
            </a:r>
            <a:r>
              <a:rPr lang="en-GB" dirty="0">
                <a:hlinkClick r:id="rId3"/>
              </a:rPr>
              <a:t>http://www.houmollerconsulting.dk/facts-findings/</a:t>
            </a:r>
            <a:r>
              <a:rPr lang="en-GB" dirty="0"/>
              <a:t>.</a:t>
            </a:r>
          </a:p>
          <a:p>
            <a:r>
              <a:rPr lang="en-GB" sz="2000" dirty="0">
                <a:solidFill>
                  <a:srgbClr val="008000"/>
                </a:solidFill>
              </a:rPr>
              <a:t>This PowerPoint presentation is animated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It’s recommended to run the animation when viewing the presentation.</a:t>
            </a:r>
          </a:p>
          <a:p>
            <a:r>
              <a:rPr lang="en-GB" sz="2000" dirty="0">
                <a:solidFill>
                  <a:srgbClr val="008000"/>
                </a:solidFill>
              </a:rPr>
              <a:t>On most computers, you can start the animation by pressing </a:t>
            </a:r>
            <a:r>
              <a:rPr lang="en-GB" sz="2000" i="1" u="sng" dirty="0">
                <a:solidFill>
                  <a:srgbClr val="008000"/>
                </a:solidFill>
              </a:rPr>
              <a:t>F5</a:t>
            </a:r>
            <a:r>
              <a:rPr lang="en-GB" sz="2000" i="1" dirty="0">
                <a:solidFill>
                  <a:srgbClr val="008000"/>
                </a:solidFill>
              </a:rPr>
              <a:t>.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Now the presentation moves one step forward, when you press </a:t>
            </a:r>
            <a:r>
              <a:rPr lang="en-GB" i="1" u="sng" dirty="0">
                <a:solidFill>
                  <a:srgbClr val="008000"/>
                </a:solidFill>
              </a:rPr>
              <a:t>Page Down</a:t>
            </a:r>
            <a:r>
              <a:rPr lang="en-GB" dirty="0">
                <a:solidFill>
                  <a:srgbClr val="008000"/>
                </a:solidFill>
              </a:rPr>
              <a:t>. It moves one step backward, when you press </a:t>
            </a:r>
            <a:r>
              <a:rPr lang="en-GB" i="1" u="sng" dirty="0">
                <a:solidFill>
                  <a:srgbClr val="008000"/>
                </a:solidFill>
              </a:rPr>
              <a:t>Page Up</a:t>
            </a:r>
            <a:r>
              <a:rPr lang="en-GB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1EB541E-262E-4B46-B2FF-3F45063D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F0188C8-9204-4AFA-9D7D-98D70D99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7583" y="5968625"/>
            <a:ext cx="961936" cy="8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14288"/>
            <a:ext cx="9906000" cy="65336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Terminology and acronyms – 2</a:t>
            </a:r>
            <a:endParaRPr lang="en-GB" sz="2400" dirty="0"/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0" y="696686"/>
            <a:ext cx="9906000" cy="5849257"/>
          </a:xfrm>
        </p:spPr>
        <p:txBody>
          <a:bodyPr/>
          <a:lstStyle/>
          <a:p>
            <a:pPr marL="360363" indent="-360363">
              <a:tabLst>
                <a:tab pos="360363" algn="l"/>
              </a:tabLst>
            </a:pPr>
            <a:r>
              <a:rPr lang="en-GB" sz="1800" i="1" dirty="0"/>
              <a:t>Spot calculation</a:t>
            </a:r>
            <a:r>
              <a:rPr lang="en-GB" sz="1800" dirty="0"/>
              <a:t>  The simultaneous calculation of tomorrow’s spot prices and market coupling flows.</a:t>
            </a:r>
          </a:p>
          <a:p>
            <a:pPr marL="360363" indent="-360363">
              <a:buNone/>
              <a:tabLst>
                <a:tab pos="360363" algn="l"/>
              </a:tabLst>
            </a:pPr>
            <a:r>
              <a:rPr lang="en-GB" sz="1800" dirty="0"/>
              <a:t>	For more information, see the PowerPoint presentation “Maximizing the economic value of market coupling and spot trading”. You may also refer to the PDF document “The Liberalized Electricity Market”.</a:t>
            </a:r>
          </a:p>
          <a:p>
            <a:pPr marL="360363" indent="-360363">
              <a:tabLst>
                <a:tab pos="360363" algn="l"/>
              </a:tabLst>
            </a:pPr>
            <a:r>
              <a:rPr lang="en-GB" sz="1800" i="1" dirty="0"/>
              <a:t>Spot exchange</a:t>
            </a:r>
            <a:r>
              <a:rPr lang="en-GB" sz="1800" dirty="0"/>
              <a:t>  See the PowerPoint presentation “Maximizing the economic value of market coupling and spot trading”. You may also refer to the PDF document “The Liberalized Electricity Market”.</a:t>
            </a:r>
          </a:p>
          <a:p>
            <a:pPr marL="360363" indent="-360363">
              <a:tabLst>
                <a:tab pos="360363" algn="l"/>
              </a:tabLst>
            </a:pPr>
            <a:r>
              <a:rPr lang="en-GB" sz="1800" i="1" dirty="0"/>
              <a:t>Spot price</a:t>
            </a:r>
            <a:r>
              <a:rPr lang="en-GB" sz="1800" dirty="0"/>
              <a:t>  See the PowerPoint presentation “Maximizing the economic value of market coupling and spot trading”. You may also refer to the PDF document “The Liberalized Electricity Market”.</a:t>
            </a:r>
          </a:p>
          <a:p>
            <a:pPr marL="360363" indent="-360363">
              <a:tabLst>
                <a:tab pos="360363" algn="l"/>
              </a:tabLst>
            </a:pPr>
            <a:r>
              <a:rPr lang="en-GB" sz="1800" i="1" dirty="0"/>
              <a:t>Spot software</a:t>
            </a:r>
            <a:r>
              <a:rPr lang="en-GB" sz="1800" dirty="0"/>
              <a:t>  The software performing the spot calculation. In EU, the algorithm used is called Euphemia.</a:t>
            </a:r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 February 2021</a:t>
            </a:r>
            <a:endParaRPr lang="en-GB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9519D01-A84D-4F09-A21E-FBE45083A6F3}"/>
              </a:ext>
            </a:extLst>
          </p:cNvPr>
          <p:cNvGrpSpPr/>
          <p:nvPr/>
        </p:nvGrpSpPr>
        <p:grpSpPr>
          <a:xfrm>
            <a:off x="4820096" y="4830960"/>
            <a:ext cx="1701510" cy="1763983"/>
            <a:chOff x="4820096" y="4830960"/>
            <a:chExt cx="1701510" cy="1763983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AA05727C-31D7-4CF1-ACE8-3D57431BD559}"/>
                </a:ext>
              </a:extLst>
            </p:cNvPr>
            <p:cNvGrpSpPr/>
            <p:nvPr/>
          </p:nvGrpSpPr>
          <p:grpSpPr>
            <a:xfrm>
              <a:off x="4820096" y="4830960"/>
              <a:ext cx="1701510" cy="1763983"/>
              <a:chOff x="2836863" y="3975100"/>
              <a:chExt cx="2470150" cy="2181225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77AB5266-0AFE-4D4B-B8AD-4CC9A8516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438" y="3975100"/>
                <a:ext cx="304800" cy="415925"/>
              </a:xfrm>
              <a:custGeom>
                <a:avLst/>
                <a:gdLst/>
                <a:ahLst/>
                <a:cxnLst>
                  <a:cxn ang="0">
                    <a:pos x="61" y="181"/>
                  </a:cxn>
                  <a:cxn ang="0">
                    <a:pos x="34" y="152"/>
                  </a:cxn>
                  <a:cxn ang="0">
                    <a:pos x="15" y="122"/>
                  </a:cxn>
                  <a:cxn ang="0">
                    <a:pos x="4" y="93"/>
                  </a:cxn>
                  <a:cxn ang="0">
                    <a:pos x="0" y="53"/>
                  </a:cxn>
                  <a:cxn ang="0">
                    <a:pos x="8" y="30"/>
                  </a:cxn>
                  <a:cxn ang="0">
                    <a:pos x="21" y="15"/>
                  </a:cxn>
                  <a:cxn ang="0">
                    <a:pos x="42" y="5"/>
                  </a:cxn>
                  <a:cxn ang="0">
                    <a:pos x="66" y="0"/>
                  </a:cxn>
                  <a:cxn ang="0">
                    <a:pos x="100" y="9"/>
                  </a:cxn>
                  <a:cxn ang="0">
                    <a:pos x="124" y="22"/>
                  </a:cxn>
                  <a:cxn ang="0">
                    <a:pos x="148" y="42"/>
                  </a:cxn>
                  <a:cxn ang="0">
                    <a:pos x="167" y="68"/>
                  </a:cxn>
                  <a:cxn ang="0">
                    <a:pos x="181" y="90"/>
                  </a:cxn>
                  <a:cxn ang="0">
                    <a:pos x="190" y="118"/>
                  </a:cxn>
                  <a:cxn ang="0">
                    <a:pos x="192" y="142"/>
                  </a:cxn>
                  <a:cxn ang="0">
                    <a:pos x="188" y="171"/>
                  </a:cxn>
                  <a:cxn ang="0">
                    <a:pos x="177" y="190"/>
                  </a:cxn>
                  <a:cxn ang="0">
                    <a:pos x="163" y="203"/>
                  </a:cxn>
                  <a:cxn ang="0">
                    <a:pos x="136" y="207"/>
                  </a:cxn>
                  <a:cxn ang="0">
                    <a:pos x="111" y="207"/>
                  </a:cxn>
                  <a:cxn ang="0">
                    <a:pos x="85" y="200"/>
                  </a:cxn>
                  <a:cxn ang="0">
                    <a:pos x="72" y="223"/>
                  </a:cxn>
                  <a:cxn ang="0">
                    <a:pos x="58" y="255"/>
                  </a:cxn>
                  <a:cxn ang="0">
                    <a:pos x="47" y="262"/>
                  </a:cxn>
                  <a:cxn ang="0">
                    <a:pos x="34" y="262"/>
                  </a:cxn>
                  <a:cxn ang="0">
                    <a:pos x="28" y="245"/>
                  </a:cxn>
                  <a:cxn ang="0">
                    <a:pos x="34" y="227"/>
                  </a:cxn>
                  <a:cxn ang="0">
                    <a:pos x="53" y="205"/>
                  </a:cxn>
                  <a:cxn ang="0">
                    <a:pos x="61" y="181"/>
                  </a:cxn>
                </a:cxnLst>
                <a:rect l="0" t="0" r="r" b="b"/>
                <a:pathLst>
                  <a:path w="192" h="262">
                    <a:moveTo>
                      <a:pt x="61" y="181"/>
                    </a:moveTo>
                    <a:lnTo>
                      <a:pt x="34" y="152"/>
                    </a:lnTo>
                    <a:lnTo>
                      <a:pt x="15" y="122"/>
                    </a:lnTo>
                    <a:lnTo>
                      <a:pt x="4" y="93"/>
                    </a:lnTo>
                    <a:lnTo>
                      <a:pt x="0" y="53"/>
                    </a:lnTo>
                    <a:lnTo>
                      <a:pt x="8" y="30"/>
                    </a:lnTo>
                    <a:lnTo>
                      <a:pt x="21" y="15"/>
                    </a:lnTo>
                    <a:lnTo>
                      <a:pt x="42" y="5"/>
                    </a:lnTo>
                    <a:lnTo>
                      <a:pt x="66" y="0"/>
                    </a:lnTo>
                    <a:lnTo>
                      <a:pt x="100" y="9"/>
                    </a:lnTo>
                    <a:lnTo>
                      <a:pt x="124" y="22"/>
                    </a:lnTo>
                    <a:lnTo>
                      <a:pt x="148" y="42"/>
                    </a:lnTo>
                    <a:lnTo>
                      <a:pt x="167" y="68"/>
                    </a:lnTo>
                    <a:lnTo>
                      <a:pt x="181" y="90"/>
                    </a:lnTo>
                    <a:lnTo>
                      <a:pt x="190" y="118"/>
                    </a:lnTo>
                    <a:lnTo>
                      <a:pt x="192" y="142"/>
                    </a:lnTo>
                    <a:lnTo>
                      <a:pt x="188" y="171"/>
                    </a:lnTo>
                    <a:lnTo>
                      <a:pt x="177" y="190"/>
                    </a:lnTo>
                    <a:lnTo>
                      <a:pt x="163" y="203"/>
                    </a:lnTo>
                    <a:lnTo>
                      <a:pt x="136" y="207"/>
                    </a:lnTo>
                    <a:lnTo>
                      <a:pt x="111" y="207"/>
                    </a:lnTo>
                    <a:lnTo>
                      <a:pt x="85" y="200"/>
                    </a:lnTo>
                    <a:lnTo>
                      <a:pt x="72" y="223"/>
                    </a:lnTo>
                    <a:lnTo>
                      <a:pt x="58" y="255"/>
                    </a:lnTo>
                    <a:lnTo>
                      <a:pt x="47" y="262"/>
                    </a:lnTo>
                    <a:lnTo>
                      <a:pt x="34" y="262"/>
                    </a:lnTo>
                    <a:lnTo>
                      <a:pt x="28" y="245"/>
                    </a:lnTo>
                    <a:lnTo>
                      <a:pt x="34" y="227"/>
                    </a:lnTo>
                    <a:lnTo>
                      <a:pt x="53" y="205"/>
                    </a:lnTo>
                    <a:lnTo>
                      <a:pt x="61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A73AB49F-618D-4A64-B656-D91B4BEA1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338" y="4302125"/>
                <a:ext cx="495300" cy="774700"/>
              </a:xfrm>
              <a:custGeom>
                <a:avLst/>
                <a:gdLst/>
                <a:ahLst/>
                <a:cxnLst>
                  <a:cxn ang="0">
                    <a:pos x="19" y="26"/>
                  </a:cxn>
                  <a:cxn ang="0">
                    <a:pos x="45" y="6"/>
                  </a:cxn>
                  <a:cxn ang="0">
                    <a:pos x="73" y="0"/>
                  </a:cxn>
                  <a:cxn ang="0">
                    <a:pos x="99" y="4"/>
                  </a:cxn>
                  <a:cxn ang="0">
                    <a:pos x="129" y="12"/>
                  </a:cxn>
                  <a:cxn ang="0">
                    <a:pos x="159" y="31"/>
                  </a:cxn>
                  <a:cxn ang="0">
                    <a:pos x="193" y="60"/>
                  </a:cxn>
                  <a:cxn ang="0">
                    <a:pos x="222" y="89"/>
                  </a:cxn>
                  <a:cxn ang="0">
                    <a:pos x="244" y="122"/>
                  </a:cxn>
                  <a:cxn ang="0">
                    <a:pos x="266" y="158"/>
                  </a:cxn>
                  <a:cxn ang="0">
                    <a:pos x="286" y="198"/>
                  </a:cxn>
                  <a:cxn ang="0">
                    <a:pos x="297" y="236"/>
                  </a:cxn>
                  <a:cxn ang="0">
                    <a:pos x="304" y="286"/>
                  </a:cxn>
                  <a:cxn ang="0">
                    <a:pos x="312" y="335"/>
                  </a:cxn>
                  <a:cxn ang="0">
                    <a:pos x="312" y="385"/>
                  </a:cxn>
                  <a:cxn ang="0">
                    <a:pos x="303" y="424"/>
                  </a:cxn>
                  <a:cxn ang="0">
                    <a:pos x="289" y="453"/>
                  </a:cxn>
                  <a:cxn ang="0">
                    <a:pos x="271" y="470"/>
                  </a:cxn>
                  <a:cxn ang="0">
                    <a:pos x="247" y="480"/>
                  </a:cxn>
                  <a:cxn ang="0">
                    <a:pos x="218" y="486"/>
                  </a:cxn>
                  <a:cxn ang="0">
                    <a:pos x="189" y="488"/>
                  </a:cxn>
                  <a:cxn ang="0">
                    <a:pos x="163" y="480"/>
                  </a:cxn>
                  <a:cxn ang="0">
                    <a:pos x="145" y="468"/>
                  </a:cxn>
                  <a:cxn ang="0">
                    <a:pos x="130" y="449"/>
                  </a:cxn>
                  <a:cxn ang="0">
                    <a:pos x="119" y="433"/>
                  </a:cxn>
                  <a:cxn ang="0">
                    <a:pos x="114" y="397"/>
                  </a:cxn>
                  <a:cxn ang="0">
                    <a:pos x="114" y="370"/>
                  </a:cxn>
                  <a:cxn ang="0">
                    <a:pos x="125" y="342"/>
                  </a:cxn>
                  <a:cxn ang="0">
                    <a:pos x="136" y="319"/>
                  </a:cxn>
                  <a:cxn ang="0">
                    <a:pos x="140" y="297"/>
                  </a:cxn>
                  <a:cxn ang="0">
                    <a:pos x="141" y="269"/>
                  </a:cxn>
                  <a:cxn ang="0">
                    <a:pos x="134" y="244"/>
                  </a:cxn>
                  <a:cxn ang="0">
                    <a:pos x="130" y="224"/>
                  </a:cxn>
                  <a:cxn ang="0">
                    <a:pos x="115" y="203"/>
                  </a:cxn>
                  <a:cxn ang="0">
                    <a:pos x="93" y="187"/>
                  </a:cxn>
                  <a:cxn ang="0">
                    <a:pos x="63" y="167"/>
                  </a:cxn>
                  <a:cxn ang="0">
                    <a:pos x="33" y="155"/>
                  </a:cxn>
                  <a:cxn ang="0">
                    <a:pos x="15" y="137"/>
                  </a:cxn>
                  <a:cxn ang="0">
                    <a:pos x="4" y="115"/>
                  </a:cxn>
                  <a:cxn ang="0">
                    <a:pos x="0" y="88"/>
                  </a:cxn>
                  <a:cxn ang="0">
                    <a:pos x="3" y="56"/>
                  </a:cxn>
                  <a:cxn ang="0">
                    <a:pos x="19" y="26"/>
                  </a:cxn>
                </a:cxnLst>
                <a:rect l="0" t="0" r="r" b="b"/>
                <a:pathLst>
                  <a:path w="312" h="488">
                    <a:moveTo>
                      <a:pt x="19" y="26"/>
                    </a:moveTo>
                    <a:lnTo>
                      <a:pt x="45" y="6"/>
                    </a:lnTo>
                    <a:lnTo>
                      <a:pt x="73" y="0"/>
                    </a:lnTo>
                    <a:lnTo>
                      <a:pt x="99" y="4"/>
                    </a:lnTo>
                    <a:lnTo>
                      <a:pt x="129" y="12"/>
                    </a:lnTo>
                    <a:lnTo>
                      <a:pt x="159" y="31"/>
                    </a:lnTo>
                    <a:lnTo>
                      <a:pt x="193" y="60"/>
                    </a:lnTo>
                    <a:lnTo>
                      <a:pt x="222" y="89"/>
                    </a:lnTo>
                    <a:lnTo>
                      <a:pt x="244" y="122"/>
                    </a:lnTo>
                    <a:lnTo>
                      <a:pt x="266" y="158"/>
                    </a:lnTo>
                    <a:lnTo>
                      <a:pt x="286" y="198"/>
                    </a:lnTo>
                    <a:lnTo>
                      <a:pt x="297" y="236"/>
                    </a:lnTo>
                    <a:lnTo>
                      <a:pt x="304" y="286"/>
                    </a:lnTo>
                    <a:lnTo>
                      <a:pt x="312" y="335"/>
                    </a:lnTo>
                    <a:lnTo>
                      <a:pt x="312" y="385"/>
                    </a:lnTo>
                    <a:lnTo>
                      <a:pt x="303" y="424"/>
                    </a:lnTo>
                    <a:lnTo>
                      <a:pt x="289" y="453"/>
                    </a:lnTo>
                    <a:lnTo>
                      <a:pt x="271" y="470"/>
                    </a:lnTo>
                    <a:lnTo>
                      <a:pt x="247" y="480"/>
                    </a:lnTo>
                    <a:lnTo>
                      <a:pt x="218" y="486"/>
                    </a:lnTo>
                    <a:lnTo>
                      <a:pt x="189" y="488"/>
                    </a:lnTo>
                    <a:lnTo>
                      <a:pt x="163" y="480"/>
                    </a:lnTo>
                    <a:lnTo>
                      <a:pt x="145" y="468"/>
                    </a:lnTo>
                    <a:lnTo>
                      <a:pt x="130" y="449"/>
                    </a:lnTo>
                    <a:lnTo>
                      <a:pt x="119" y="433"/>
                    </a:lnTo>
                    <a:lnTo>
                      <a:pt x="114" y="397"/>
                    </a:lnTo>
                    <a:lnTo>
                      <a:pt x="114" y="370"/>
                    </a:lnTo>
                    <a:lnTo>
                      <a:pt x="125" y="342"/>
                    </a:lnTo>
                    <a:lnTo>
                      <a:pt x="136" y="319"/>
                    </a:lnTo>
                    <a:lnTo>
                      <a:pt x="140" y="297"/>
                    </a:lnTo>
                    <a:lnTo>
                      <a:pt x="141" y="269"/>
                    </a:lnTo>
                    <a:lnTo>
                      <a:pt x="134" y="244"/>
                    </a:lnTo>
                    <a:lnTo>
                      <a:pt x="130" y="224"/>
                    </a:lnTo>
                    <a:lnTo>
                      <a:pt x="115" y="203"/>
                    </a:lnTo>
                    <a:lnTo>
                      <a:pt x="93" y="187"/>
                    </a:lnTo>
                    <a:lnTo>
                      <a:pt x="63" y="167"/>
                    </a:lnTo>
                    <a:lnTo>
                      <a:pt x="33" y="155"/>
                    </a:lnTo>
                    <a:lnTo>
                      <a:pt x="15" y="137"/>
                    </a:lnTo>
                    <a:lnTo>
                      <a:pt x="4" y="115"/>
                    </a:lnTo>
                    <a:lnTo>
                      <a:pt x="0" y="88"/>
                    </a:lnTo>
                    <a:lnTo>
                      <a:pt x="3" y="56"/>
                    </a:lnTo>
                    <a:lnTo>
                      <a:pt x="19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FA22C12A-421D-44EF-9299-EB25BD50F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250" y="4356100"/>
                <a:ext cx="147638" cy="776287"/>
              </a:xfrm>
              <a:custGeom>
                <a:avLst/>
                <a:gdLst/>
                <a:ahLst/>
                <a:cxnLst>
                  <a:cxn ang="0">
                    <a:pos x="25" y="85"/>
                  </a:cxn>
                  <a:cxn ang="0">
                    <a:pos x="35" y="43"/>
                  </a:cxn>
                  <a:cxn ang="0">
                    <a:pos x="48" y="15"/>
                  </a:cxn>
                  <a:cxn ang="0">
                    <a:pos x="71" y="0"/>
                  </a:cxn>
                  <a:cxn ang="0">
                    <a:pos x="83" y="22"/>
                  </a:cxn>
                  <a:cxn ang="0">
                    <a:pos x="93" y="66"/>
                  </a:cxn>
                  <a:cxn ang="0">
                    <a:pos x="86" y="95"/>
                  </a:cxn>
                  <a:cxn ang="0">
                    <a:pos x="63" y="118"/>
                  </a:cxn>
                  <a:cxn ang="0">
                    <a:pos x="48" y="160"/>
                  </a:cxn>
                  <a:cxn ang="0">
                    <a:pos x="35" y="216"/>
                  </a:cxn>
                  <a:cxn ang="0">
                    <a:pos x="29" y="282"/>
                  </a:cxn>
                  <a:cxn ang="0">
                    <a:pos x="31" y="362"/>
                  </a:cxn>
                  <a:cxn ang="0">
                    <a:pos x="36" y="417"/>
                  </a:cxn>
                  <a:cxn ang="0">
                    <a:pos x="47" y="445"/>
                  </a:cxn>
                  <a:cxn ang="0">
                    <a:pos x="63" y="460"/>
                  </a:cxn>
                  <a:cxn ang="0">
                    <a:pos x="66" y="474"/>
                  </a:cxn>
                  <a:cxn ang="0">
                    <a:pos x="47" y="481"/>
                  </a:cxn>
                  <a:cxn ang="0">
                    <a:pos x="31" y="467"/>
                  </a:cxn>
                  <a:cxn ang="0">
                    <a:pos x="0" y="489"/>
                  </a:cxn>
                  <a:cxn ang="0">
                    <a:pos x="2" y="430"/>
                  </a:cxn>
                  <a:cxn ang="0">
                    <a:pos x="4" y="356"/>
                  </a:cxn>
                  <a:cxn ang="0">
                    <a:pos x="4" y="271"/>
                  </a:cxn>
                  <a:cxn ang="0">
                    <a:pos x="5" y="201"/>
                  </a:cxn>
                  <a:cxn ang="0">
                    <a:pos x="12" y="147"/>
                  </a:cxn>
                  <a:cxn ang="0">
                    <a:pos x="20" y="110"/>
                  </a:cxn>
                  <a:cxn ang="0">
                    <a:pos x="25" y="85"/>
                  </a:cxn>
                </a:cxnLst>
                <a:rect l="0" t="0" r="r" b="b"/>
                <a:pathLst>
                  <a:path w="93" h="489">
                    <a:moveTo>
                      <a:pt x="25" y="85"/>
                    </a:moveTo>
                    <a:lnTo>
                      <a:pt x="35" y="43"/>
                    </a:lnTo>
                    <a:lnTo>
                      <a:pt x="48" y="15"/>
                    </a:lnTo>
                    <a:lnTo>
                      <a:pt x="71" y="0"/>
                    </a:lnTo>
                    <a:lnTo>
                      <a:pt x="83" y="22"/>
                    </a:lnTo>
                    <a:lnTo>
                      <a:pt x="93" y="66"/>
                    </a:lnTo>
                    <a:lnTo>
                      <a:pt x="86" y="95"/>
                    </a:lnTo>
                    <a:lnTo>
                      <a:pt x="63" y="118"/>
                    </a:lnTo>
                    <a:lnTo>
                      <a:pt x="48" y="160"/>
                    </a:lnTo>
                    <a:lnTo>
                      <a:pt x="35" y="216"/>
                    </a:lnTo>
                    <a:lnTo>
                      <a:pt x="29" y="282"/>
                    </a:lnTo>
                    <a:lnTo>
                      <a:pt x="31" y="362"/>
                    </a:lnTo>
                    <a:lnTo>
                      <a:pt x="36" y="417"/>
                    </a:lnTo>
                    <a:lnTo>
                      <a:pt x="47" y="445"/>
                    </a:lnTo>
                    <a:lnTo>
                      <a:pt x="63" y="460"/>
                    </a:lnTo>
                    <a:lnTo>
                      <a:pt x="66" y="474"/>
                    </a:lnTo>
                    <a:lnTo>
                      <a:pt x="47" y="481"/>
                    </a:lnTo>
                    <a:lnTo>
                      <a:pt x="31" y="467"/>
                    </a:lnTo>
                    <a:lnTo>
                      <a:pt x="0" y="489"/>
                    </a:lnTo>
                    <a:lnTo>
                      <a:pt x="2" y="430"/>
                    </a:lnTo>
                    <a:lnTo>
                      <a:pt x="4" y="356"/>
                    </a:lnTo>
                    <a:lnTo>
                      <a:pt x="4" y="271"/>
                    </a:lnTo>
                    <a:lnTo>
                      <a:pt x="5" y="201"/>
                    </a:lnTo>
                    <a:lnTo>
                      <a:pt x="12" y="147"/>
                    </a:lnTo>
                    <a:lnTo>
                      <a:pt x="20" y="110"/>
                    </a:lnTo>
                    <a:lnTo>
                      <a:pt x="25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3B31E749-1139-4CB1-985C-0B73E2DD9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838" y="4146550"/>
                <a:ext cx="244475" cy="206375"/>
              </a:xfrm>
              <a:custGeom>
                <a:avLst/>
                <a:gdLst/>
                <a:ahLst/>
                <a:cxnLst>
                  <a:cxn ang="0">
                    <a:pos x="10" y="56"/>
                  </a:cxn>
                  <a:cxn ang="0">
                    <a:pos x="84" y="0"/>
                  </a:cxn>
                  <a:cxn ang="0">
                    <a:pos x="136" y="23"/>
                  </a:cxn>
                  <a:cxn ang="0">
                    <a:pos x="154" y="53"/>
                  </a:cxn>
                  <a:cxn ang="0">
                    <a:pos x="126" y="86"/>
                  </a:cxn>
                  <a:cxn ang="0">
                    <a:pos x="84" y="130"/>
                  </a:cxn>
                  <a:cxn ang="0">
                    <a:pos x="63" y="86"/>
                  </a:cxn>
                  <a:cxn ang="0">
                    <a:pos x="28" y="77"/>
                  </a:cxn>
                  <a:cxn ang="0">
                    <a:pos x="0" y="71"/>
                  </a:cxn>
                  <a:cxn ang="0">
                    <a:pos x="10" y="56"/>
                  </a:cxn>
                </a:cxnLst>
                <a:rect l="0" t="0" r="r" b="b"/>
                <a:pathLst>
                  <a:path w="154" h="130">
                    <a:moveTo>
                      <a:pt x="10" y="56"/>
                    </a:moveTo>
                    <a:lnTo>
                      <a:pt x="84" y="0"/>
                    </a:lnTo>
                    <a:lnTo>
                      <a:pt x="136" y="23"/>
                    </a:lnTo>
                    <a:lnTo>
                      <a:pt x="154" y="53"/>
                    </a:lnTo>
                    <a:lnTo>
                      <a:pt x="126" y="86"/>
                    </a:lnTo>
                    <a:lnTo>
                      <a:pt x="84" y="130"/>
                    </a:lnTo>
                    <a:lnTo>
                      <a:pt x="63" y="86"/>
                    </a:lnTo>
                    <a:lnTo>
                      <a:pt x="28" y="77"/>
                    </a:lnTo>
                    <a:lnTo>
                      <a:pt x="0" y="71"/>
                    </a:lnTo>
                    <a:lnTo>
                      <a:pt x="10" y="56"/>
                    </a:lnTo>
                    <a:close/>
                  </a:path>
                </a:pathLst>
              </a:custGeom>
              <a:solidFill>
                <a:srgbClr val="FDA4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5135B4D1-0967-44A6-9883-9B03E1D3B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838" y="5399088"/>
                <a:ext cx="190500" cy="20637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21" y="77"/>
                  </a:cxn>
                  <a:cxn ang="0">
                    <a:pos x="56" y="0"/>
                  </a:cxn>
                  <a:cxn ang="0">
                    <a:pos x="114" y="26"/>
                  </a:cxn>
                  <a:cxn ang="0">
                    <a:pos x="120" y="74"/>
                  </a:cxn>
                  <a:cxn ang="0">
                    <a:pos x="81" y="97"/>
                  </a:cxn>
                  <a:cxn ang="0">
                    <a:pos x="0" y="130"/>
                  </a:cxn>
                </a:cxnLst>
                <a:rect l="0" t="0" r="r" b="b"/>
                <a:pathLst>
                  <a:path w="120" h="130">
                    <a:moveTo>
                      <a:pt x="0" y="130"/>
                    </a:moveTo>
                    <a:lnTo>
                      <a:pt x="21" y="77"/>
                    </a:lnTo>
                    <a:lnTo>
                      <a:pt x="56" y="0"/>
                    </a:lnTo>
                    <a:lnTo>
                      <a:pt x="114" y="26"/>
                    </a:lnTo>
                    <a:lnTo>
                      <a:pt x="120" y="74"/>
                    </a:lnTo>
                    <a:lnTo>
                      <a:pt x="81" y="9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6BF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1AE351F4-4C88-40C7-8DBA-D5952832C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38" y="4243388"/>
                <a:ext cx="1195388" cy="1296987"/>
              </a:xfrm>
              <a:custGeom>
                <a:avLst/>
                <a:gdLst/>
                <a:ahLst/>
                <a:cxnLst>
                  <a:cxn ang="0">
                    <a:pos x="2" y="731"/>
                  </a:cxn>
                  <a:cxn ang="0">
                    <a:pos x="70" y="676"/>
                  </a:cxn>
                  <a:cxn ang="0">
                    <a:pos x="124" y="622"/>
                  </a:cxn>
                  <a:cxn ang="0">
                    <a:pos x="181" y="561"/>
                  </a:cxn>
                  <a:cxn ang="0">
                    <a:pos x="257" y="489"/>
                  </a:cxn>
                  <a:cxn ang="0">
                    <a:pos x="317" y="423"/>
                  </a:cxn>
                  <a:cxn ang="0">
                    <a:pos x="381" y="345"/>
                  </a:cxn>
                  <a:cxn ang="0">
                    <a:pos x="420" y="306"/>
                  </a:cxn>
                  <a:cxn ang="0">
                    <a:pos x="465" y="263"/>
                  </a:cxn>
                  <a:cxn ang="0">
                    <a:pos x="521" y="187"/>
                  </a:cxn>
                  <a:cxn ang="0">
                    <a:pos x="562" y="126"/>
                  </a:cxn>
                  <a:cxn ang="0">
                    <a:pos x="603" y="76"/>
                  </a:cxn>
                  <a:cxn ang="0">
                    <a:pos x="648" y="27"/>
                  </a:cxn>
                  <a:cxn ang="0">
                    <a:pos x="679" y="0"/>
                  </a:cxn>
                  <a:cxn ang="0">
                    <a:pos x="718" y="7"/>
                  </a:cxn>
                  <a:cxn ang="0">
                    <a:pos x="736" y="22"/>
                  </a:cxn>
                  <a:cxn ang="0">
                    <a:pos x="748" y="43"/>
                  </a:cxn>
                  <a:cxn ang="0">
                    <a:pos x="753" y="61"/>
                  </a:cxn>
                  <a:cxn ang="0">
                    <a:pos x="694" y="124"/>
                  </a:cxn>
                  <a:cxn ang="0">
                    <a:pos x="650" y="170"/>
                  </a:cxn>
                  <a:cxn ang="0">
                    <a:pos x="613" y="211"/>
                  </a:cxn>
                  <a:cxn ang="0">
                    <a:pos x="574" y="253"/>
                  </a:cxn>
                  <a:cxn ang="0">
                    <a:pos x="543" y="292"/>
                  </a:cxn>
                  <a:cxn ang="0">
                    <a:pos x="498" y="347"/>
                  </a:cxn>
                  <a:cxn ang="0">
                    <a:pos x="440" y="415"/>
                  </a:cxn>
                  <a:cxn ang="0">
                    <a:pos x="381" y="481"/>
                  </a:cxn>
                  <a:cxn ang="0">
                    <a:pos x="325" y="540"/>
                  </a:cxn>
                  <a:cxn ang="0">
                    <a:pos x="264" y="598"/>
                  </a:cxn>
                  <a:cxn ang="0">
                    <a:pos x="212" y="649"/>
                  </a:cxn>
                  <a:cxn ang="0">
                    <a:pos x="149" y="712"/>
                  </a:cxn>
                  <a:cxn ang="0">
                    <a:pos x="110" y="751"/>
                  </a:cxn>
                  <a:cxn ang="0">
                    <a:pos x="61" y="797"/>
                  </a:cxn>
                  <a:cxn ang="0">
                    <a:pos x="39" y="817"/>
                  </a:cxn>
                  <a:cxn ang="0">
                    <a:pos x="44" y="783"/>
                  </a:cxn>
                  <a:cxn ang="0">
                    <a:pos x="17" y="787"/>
                  </a:cxn>
                  <a:cxn ang="0">
                    <a:pos x="27" y="758"/>
                  </a:cxn>
                  <a:cxn ang="0">
                    <a:pos x="0" y="766"/>
                  </a:cxn>
                  <a:cxn ang="0">
                    <a:pos x="2" y="731"/>
                  </a:cxn>
                </a:cxnLst>
                <a:rect l="0" t="0" r="r" b="b"/>
                <a:pathLst>
                  <a:path w="753" h="817">
                    <a:moveTo>
                      <a:pt x="2" y="731"/>
                    </a:moveTo>
                    <a:lnTo>
                      <a:pt x="70" y="676"/>
                    </a:lnTo>
                    <a:lnTo>
                      <a:pt x="124" y="622"/>
                    </a:lnTo>
                    <a:lnTo>
                      <a:pt x="181" y="561"/>
                    </a:lnTo>
                    <a:lnTo>
                      <a:pt x="257" y="489"/>
                    </a:lnTo>
                    <a:lnTo>
                      <a:pt x="317" y="423"/>
                    </a:lnTo>
                    <a:lnTo>
                      <a:pt x="381" y="345"/>
                    </a:lnTo>
                    <a:lnTo>
                      <a:pt x="420" y="306"/>
                    </a:lnTo>
                    <a:lnTo>
                      <a:pt x="465" y="263"/>
                    </a:lnTo>
                    <a:lnTo>
                      <a:pt x="521" y="187"/>
                    </a:lnTo>
                    <a:lnTo>
                      <a:pt x="562" y="126"/>
                    </a:lnTo>
                    <a:lnTo>
                      <a:pt x="603" y="76"/>
                    </a:lnTo>
                    <a:lnTo>
                      <a:pt x="648" y="27"/>
                    </a:lnTo>
                    <a:lnTo>
                      <a:pt x="679" y="0"/>
                    </a:lnTo>
                    <a:lnTo>
                      <a:pt x="718" y="7"/>
                    </a:lnTo>
                    <a:lnTo>
                      <a:pt x="736" y="22"/>
                    </a:lnTo>
                    <a:lnTo>
                      <a:pt x="748" y="43"/>
                    </a:lnTo>
                    <a:lnTo>
                      <a:pt x="753" y="61"/>
                    </a:lnTo>
                    <a:lnTo>
                      <a:pt x="694" y="124"/>
                    </a:lnTo>
                    <a:lnTo>
                      <a:pt x="650" y="170"/>
                    </a:lnTo>
                    <a:lnTo>
                      <a:pt x="613" y="211"/>
                    </a:lnTo>
                    <a:lnTo>
                      <a:pt x="574" y="253"/>
                    </a:lnTo>
                    <a:lnTo>
                      <a:pt x="543" y="292"/>
                    </a:lnTo>
                    <a:lnTo>
                      <a:pt x="498" y="347"/>
                    </a:lnTo>
                    <a:lnTo>
                      <a:pt x="440" y="415"/>
                    </a:lnTo>
                    <a:lnTo>
                      <a:pt x="381" y="481"/>
                    </a:lnTo>
                    <a:lnTo>
                      <a:pt x="325" y="540"/>
                    </a:lnTo>
                    <a:lnTo>
                      <a:pt x="264" y="598"/>
                    </a:lnTo>
                    <a:lnTo>
                      <a:pt x="212" y="649"/>
                    </a:lnTo>
                    <a:lnTo>
                      <a:pt x="149" y="712"/>
                    </a:lnTo>
                    <a:lnTo>
                      <a:pt x="110" y="751"/>
                    </a:lnTo>
                    <a:lnTo>
                      <a:pt x="61" y="797"/>
                    </a:lnTo>
                    <a:lnTo>
                      <a:pt x="39" y="817"/>
                    </a:lnTo>
                    <a:lnTo>
                      <a:pt x="44" y="783"/>
                    </a:lnTo>
                    <a:lnTo>
                      <a:pt x="17" y="787"/>
                    </a:lnTo>
                    <a:lnTo>
                      <a:pt x="27" y="758"/>
                    </a:lnTo>
                    <a:lnTo>
                      <a:pt x="0" y="766"/>
                    </a:lnTo>
                    <a:lnTo>
                      <a:pt x="2" y="731"/>
                    </a:lnTo>
                    <a:close/>
                  </a:path>
                </a:pathLst>
              </a:custGeom>
              <a:solidFill>
                <a:srgbClr val="F0EA8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15D25DF1-796A-4234-BEA8-10B5D94FB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000" y="4137025"/>
                <a:ext cx="989013" cy="1098550"/>
              </a:xfrm>
              <a:custGeom>
                <a:avLst/>
                <a:gdLst/>
                <a:ahLst/>
                <a:cxnLst>
                  <a:cxn ang="0">
                    <a:pos x="95" y="503"/>
                  </a:cxn>
                  <a:cxn ang="0">
                    <a:pos x="268" y="306"/>
                  </a:cxn>
                  <a:cxn ang="0">
                    <a:pos x="385" y="146"/>
                  </a:cxn>
                  <a:cxn ang="0">
                    <a:pos x="501" y="28"/>
                  </a:cxn>
                  <a:cxn ang="0">
                    <a:pos x="567" y="10"/>
                  </a:cxn>
                  <a:cxn ang="0">
                    <a:pos x="623" y="50"/>
                  </a:cxn>
                  <a:cxn ang="0">
                    <a:pos x="572" y="113"/>
                  </a:cxn>
                  <a:cxn ang="0">
                    <a:pos x="484" y="205"/>
                  </a:cxn>
                  <a:cxn ang="0">
                    <a:pos x="352" y="348"/>
                  </a:cxn>
                  <a:cxn ang="0">
                    <a:pos x="252" y="475"/>
                  </a:cxn>
                  <a:cxn ang="0">
                    <a:pos x="99" y="635"/>
                  </a:cxn>
                  <a:cxn ang="0">
                    <a:pos x="39" y="667"/>
                  </a:cxn>
                  <a:cxn ang="0">
                    <a:pos x="128" y="586"/>
                  </a:cxn>
                  <a:cxn ang="0">
                    <a:pos x="231" y="472"/>
                  </a:cxn>
                  <a:cxn ang="0">
                    <a:pos x="315" y="373"/>
                  </a:cxn>
                  <a:cxn ang="0">
                    <a:pos x="388" y="289"/>
                  </a:cxn>
                  <a:cxn ang="0">
                    <a:pos x="468" y="204"/>
                  </a:cxn>
                  <a:cxn ang="0">
                    <a:pos x="539" y="121"/>
                  </a:cxn>
                  <a:cxn ang="0">
                    <a:pos x="506" y="77"/>
                  </a:cxn>
                  <a:cxn ang="0">
                    <a:pos x="505" y="65"/>
                  </a:cxn>
                  <a:cxn ang="0">
                    <a:pos x="539" y="80"/>
                  </a:cxn>
                  <a:cxn ang="0">
                    <a:pos x="552" y="107"/>
                  </a:cxn>
                  <a:cxn ang="0">
                    <a:pos x="596" y="62"/>
                  </a:cxn>
                  <a:cxn ang="0">
                    <a:pos x="587" y="33"/>
                  </a:cxn>
                  <a:cxn ang="0">
                    <a:pos x="534" y="18"/>
                  </a:cxn>
                  <a:cxn ang="0">
                    <a:pos x="484" y="62"/>
                  </a:cxn>
                  <a:cxn ang="0">
                    <a:pos x="414" y="138"/>
                  </a:cxn>
                  <a:cxn ang="0">
                    <a:pos x="365" y="208"/>
                  </a:cxn>
                  <a:cxn ang="0">
                    <a:pos x="301" y="289"/>
                  </a:cxn>
                  <a:cxn ang="0">
                    <a:pos x="253" y="344"/>
                  </a:cxn>
                  <a:cxn ang="0">
                    <a:pos x="190" y="412"/>
                  </a:cxn>
                  <a:cxn ang="0">
                    <a:pos x="134" y="478"/>
                  </a:cxn>
                  <a:cxn ang="0">
                    <a:pos x="79" y="544"/>
                  </a:cxn>
                  <a:cxn ang="0">
                    <a:pos x="6" y="608"/>
                  </a:cxn>
                </a:cxnLst>
                <a:rect l="0" t="0" r="r" b="b"/>
                <a:pathLst>
                  <a:path w="623" h="692">
                    <a:moveTo>
                      <a:pt x="0" y="595"/>
                    </a:moveTo>
                    <a:lnTo>
                      <a:pt x="95" y="503"/>
                    </a:lnTo>
                    <a:lnTo>
                      <a:pt x="174" y="402"/>
                    </a:lnTo>
                    <a:lnTo>
                      <a:pt x="268" y="306"/>
                    </a:lnTo>
                    <a:lnTo>
                      <a:pt x="336" y="216"/>
                    </a:lnTo>
                    <a:lnTo>
                      <a:pt x="385" y="146"/>
                    </a:lnTo>
                    <a:lnTo>
                      <a:pt x="440" y="88"/>
                    </a:lnTo>
                    <a:lnTo>
                      <a:pt x="501" y="28"/>
                    </a:lnTo>
                    <a:lnTo>
                      <a:pt x="542" y="0"/>
                    </a:lnTo>
                    <a:lnTo>
                      <a:pt x="567" y="10"/>
                    </a:lnTo>
                    <a:lnTo>
                      <a:pt x="608" y="32"/>
                    </a:lnTo>
                    <a:lnTo>
                      <a:pt x="623" y="50"/>
                    </a:lnTo>
                    <a:lnTo>
                      <a:pt x="618" y="62"/>
                    </a:lnTo>
                    <a:lnTo>
                      <a:pt x="572" y="113"/>
                    </a:lnTo>
                    <a:lnTo>
                      <a:pt x="528" y="157"/>
                    </a:lnTo>
                    <a:lnTo>
                      <a:pt x="484" y="205"/>
                    </a:lnTo>
                    <a:lnTo>
                      <a:pt x="421" y="277"/>
                    </a:lnTo>
                    <a:lnTo>
                      <a:pt x="352" y="348"/>
                    </a:lnTo>
                    <a:lnTo>
                      <a:pt x="297" y="420"/>
                    </a:lnTo>
                    <a:lnTo>
                      <a:pt x="252" y="475"/>
                    </a:lnTo>
                    <a:lnTo>
                      <a:pt x="168" y="565"/>
                    </a:lnTo>
                    <a:lnTo>
                      <a:pt x="99" y="635"/>
                    </a:lnTo>
                    <a:lnTo>
                      <a:pt x="39" y="692"/>
                    </a:lnTo>
                    <a:lnTo>
                      <a:pt x="39" y="667"/>
                    </a:lnTo>
                    <a:lnTo>
                      <a:pt x="75" y="637"/>
                    </a:lnTo>
                    <a:lnTo>
                      <a:pt x="128" y="586"/>
                    </a:lnTo>
                    <a:lnTo>
                      <a:pt x="182" y="523"/>
                    </a:lnTo>
                    <a:lnTo>
                      <a:pt x="231" y="472"/>
                    </a:lnTo>
                    <a:lnTo>
                      <a:pt x="275" y="420"/>
                    </a:lnTo>
                    <a:lnTo>
                      <a:pt x="315" y="373"/>
                    </a:lnTo>
                    <a:lnTo>
                      <a:pt x="347" y="331"/>
                    </a:lnTo>
                    <a:lnTo>
                      <a:pt x="388" y="289"/>
                    </a:lnTo>
                    <a:lnTo>
                      <a:pt x="427" y="247"/>
                    </a:lnTo>
                    <a:lnTo>
                      <a:pt x="468" y="204"/>
                    </a:lnTo>
                    <a:lnTo>
                      <a:pt x="506" y="160"/>
                    </a:lnTo>
                    <a:lnTo>
                      <a:pt x="539" y="121"/>
                    </a:lnTo>
                    <a:lnTo>
                      <a:pt x="530" y="98"/>
                    </a:lnTo>
                    <a:lnTo>
                      <a:pt x="506" y="77"/>
                    </a:lnTo>
                    <a:lnTo>
                      <a:pt x="479" y="72"/>
                    </a:lnTo>
                    <a:lnTo>
                      <a:pt x="505" y="65"/>
                    </a:lnTo>
                    <a:lnTo>
                      <a:pt x="524" y="72"/>
                    </a:lnTo>
                    <a:lnTo>
                      <a:pt x="539" y="80"/>
                    </a:lnTo>
                    <a:lnTo>
                      <a:pt x="546" y="95"/>
                    </a:lnTo>
                    <a:lnTo>
                      <a:pt x="552" y="107"/>
                    </a:lnTo>
                    <a:lnTo>
                      <a:pt x="578" y="87"/>
                    </a:lnTo>
                    <a:lnTo>
                      <a:pt x="596" y="62"/>
                    </a:lnTo>
                    <a:lnTo>
                      <a:pt x="600" y="47"/>
                    </a:lnTo>
                    <a:lnTo>
                      <a:pt x="587" y="33"/>
                    </a:lnTo>
                    <a:lnTo>
                      <a:pt x="557" y="18"/>
                    </a:lnTo>
                    <a:lnTo>
                      <a:pt x="534" y="18"/>
                    </a:lnTo>
                    <a:lnTo>
                      <a:pt x="512" y="41"/>
                    </a:lnTo>
                    <a:lnTo>
                      <a:pt x="484" y="62"/>
                    </a:lnTo>
                    <a:lnTo>
                      <a:pt x="451" y="95"/>
                    </a:lnTo>
                    <a:lnTo>
                      <a:pt x="414" y="138"/>
                    </a:lnTo>
                    <a:lnTo>
                      <a:pt x="388" y="175"/>
                    </a:lnTo>
                    <a:lnTo>
                      <a:pt x="365" y="208"/>
                    </a:lnTo>
                    <a:lnTo>
                      <a:pt x="328" y="256"/>
                    </a:lnTo>
                    <a:lnTo>
                      <a:pt x="301" y="289"/>
                    </a:lnTo>
                    <a:lnTo>
                      <a:pt x="271" y="325"/>
                    </a:lnTo>
                    <a:lnTo>
                      <a:pt x="253" y="344"/>
                    </a:lnTo>
                    <a:lnTo>
                      <a:pt x="215" y="381"/>
                    </a:lnTo>
                    <a:lnTo>
                      <a:pt x="190" y="412"/>
                    </a:lnTo>
                    <a:lnTo>
                      <a:pt x="156" y="453"/>
                    </a:lnTo>
                    <a:lnTo>
                      <a:pt x="134" y="478"/>
                    </a:lnTo>
                    <a:lnTo>
                      <a:pt x="108" y="511"/>
                    </a:lnTo>
                    <a:lnTo>
                      <a:pt x="79" y="544"/>
                    </a:lnTo>
                    <a:lnTo>
                      <a:pt x="39" y="575"/>
                    </a:lnTo>
                    <a:lnTo>
                      <a:pt x="6" y="608"/>
                    </a:lnTo>
                    <a:lnTo>
                      <a:pt x="0" y="5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215CC8A9-7679-47FE-81E1-9AB0D9CD4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925" y="5057775"/>
                <a:ext cx="554038" cy="596900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310" y="20"/>
                  </a:cxn>
                  <a:cxn ang="0">
                    <a:pos x="258" y="74"/>
                  </a:cxn>
                  <a:cxn ang="0">
                    <a:pos x="205" y="133"/>
                  </a:cxn>
                  <a:cxn ang="0">
                    <a:pos x="121" y="207"/>
                  </a:cxn>
                  <a:cxn ang="0">
                    <a:pos x="93" y="230"/>
                  </a:cxn>
                  <a:cxn ang="0">
                    <a:pos x="67" y="295"/>
                  </a:cxn>
                  <a:cxn ang="0">
                    <a:pos x="54" y="321"/>
                  </a:cxn>
                  <a:cxn ang="0">
                    <a:pos x="67" y="334"/>
                  </a:cxn>
                  <a:cxn ang="0">
                    <a:pos x="146" y="286"/>
                  </a:cxn>
                  <a:cxn ang="0">
                    <a:pos x="179" y="248"/>
                  </a:cxn>
                  <a:cxn ang="0">
                    <a:pos x="228" y="200"/>
                  </a:cxn>
                  <a:cxn ang="0">
                    <a:pos x="277" y="152"/>
                  </a:cxn>
                  <a:cxn ang="0">
                    <a:pos x="320" y="108"/>
                  </a:cxn>
                  <a:cxn ang="0">
                    <a:pos x="349" y="79"/>
                  </a:cxn>
                  <a:cxn ang="0">
                    <a:pos x="343" y="104"/>
                  </a:cxn>
                  <a:cxn ang="0">
                    <a:pos x="298" y="152"/>
                  </a:cxn>
                  <a:cxn ang="0">
                    <a:pos x="244" y="204"/>
                  </a:cxn>
                  <a:cxn ang="0">
                    <a:pos x="209" y="241"/>
                  </a:cxn>
                  <a:cxn ang="0">
                    <a:pos x="165" y="282"/>
                  </a:cxn>
                  <a:cxn ang="0">
                    <a:pos x="150" y="299"/>
                  </a:cxn>
                  <a:cxn ang="0">
                    <a:pos x="100" y="328"/>
                  </a:cxn>
                  <a:cxn ang="0">
                    <a:pos x="58" y="351"/>
                  </a:cxn>
                  <a:cxn ang="0">
                    <a:pos x="8" y="376"/>
                  </a:cxn>
                  <a:cxn ang="0">
                    <a:pos x="0" y="370"/>
                  </a:cxn>
                  <a:cxn ang="0">
                    <a:pos x="4" y="358"/>
                  </a:cxn>
                  <a:cxn ang="0">
                    <a:pos x="41" y="315"/>
                  </a:cxn>
                  <a:cxn ang="0">
                    <a:pos x="63" y="274"/>
                  </a:cxn>
                  <a:cxn ang="0">
                    <a:pos x="84" y="218"/>
                  </a:cxn>
                  <a:cxn ang="0">
                    <a:pos x="117" y="190"/>
                  </a:cxn>
                  <a:cxn ang="0">
                    <a:pos x="157" y="159"/>
                  </a:cxn>
                  <a:cxn ang="0">
                    <a:pos x="205" y="112"/>
                  </a:cxn>
                  <a:cxn ang="0">
                    <a:pos x="234" y="81"/>
                  </a:cxn>
                  <a:cxn ang="0">
                    <a:pos x="265" y="45"/>
                  </a:cxn>
                  <a:cxn ang="0">
                    <a:pos x="292" y="23"/>
                  </a:cxn>
                  <a:cxn ang="0">
                    <a:pos x="316" y="0"/>
                  </a:cxn>
                </a:cxnLst>
                <a:rect l="0" t="0" r="r" b="b"/>
                <a:pathLst>
                  <a:path w="349" h="376">
                    <a:moveTo>
                      <a:pt x="316" y="0"/>
                    </a:moveTo>
                    <a:lnTo>
                      <a:pt x="310" y="20"/>
                    </a:lnTo>
                    <a:lnTo>
                      <a:pt x="258" y="74"/>
                    </a:lnTo>
                    <a:lnTo>
                      <a:pt x="205" y="133"/>
                    </a:lnTo>
                    <a:lnTo>
                      <a:pt x="121" y="207"/>
                    </a:lnTo>
                    <a:lnTo>
                      <a:pt x="93" y="230"/>
                    </a:lnTo>
                    <a:lnTo>
                      <a:pt x="67" y="295"/>
                    </a:lnTo>
                    <a:lnTo>
                      <a:pt x="54" y="321"/>
                    </a:lnTo>
                    <a:lnTo>
                      <a:pt x="67" y="334"/>
                    </a:lnTo>
                    <a:lnTo>
                      <a:pt x="146" y="286"/>
                    </a:lnTo>
                    <a:lnTo>
                      <a:pt x="179" y="248"/>
                    </a:lnTo>
                    <a:lnTo>
                      <a:pt x="228" y="200"/>
                    </a:lnTo>
                    <a:lnTo>
                      <a:pt x="277" y="152"/>
                    </a:lnTo>
                    <a:lnTo>
                      <a:pt x="320" y="108"/>
                    </a:lnTo>
                    <a:lnTo>
                      <a:pt x="349" y="79"/>
                    </a:lnTo>
                    <a:lnTo>
                      <a:pt x="343" y="104"/>
                    </a:lnTo>
                    <a:lnTo>
                      <a:pt x="298" y="152"/>
                    </a:lnTo>
                    <a:lnTo>
                      <a:pt x="244" y="204"/>
                    </a:lnTo>
                    <a:lnTo>
                      <a:pt x="209" y="241"/>
                    </a:lnTo>
                    <a:lnTo>
                      <a:pt x="165" y="282"/>
                    </a:lnTo>
                    <a:lnTo>
                      <a:pt x="150" y="299"/>
                    </a:lnTo>
                    <a:lnTo>
                      <a:pt x="100" y="328"/>
                    </a:lnTo>
                    <a:lnTo>
                      <a:pt x="58" y="351"/>
                    </a:lnTo>
                    <a:lnTo>
                      <a:pt x="8" y="376"/>
                    </a:lnTo>
                    <a:lnTo>
                      <a:pt x="0" y="370"/>
                    </a:lnTo>
                    <a:lnTo>
                      <a:pt x="4" y="358"/>
                    </a:lnTo>
                    <a:lnTo>
                      <a:pt x="41" y="315"/>
                    </a:lnTo>
                    <a:lnTo>
                      <a:pt x="63" y="274"/>
                    </a:lnTo>
                    <a:lnTo>
                      <a:pt x="84" y="218"/>
                    </a:lnTo>
                    <a:lnTo>
                      <a:pt x="117" y="190"/>
                    </a:lnTo>
                    <a:lnTo>
                      <a:pt x="157" y="159"/>
                    </a:lnTo>
                    <a:lnTo>
                      <a:pt x="205" y="112"/>
                    </a:lnTo>
                    <a:lnTo>
                      <a:pt x="234" y="81"/>
                    </a:lnTo>
                    <a:lnTo>
                      <a:pt x="265" y="45"/>
                    </a:lnTo>
                    <a:lnTo>
                      <a:pt x="292" y="2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26E7C335-2413-4656-A42D-3F1374217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038" y="5394325"/>
                <a:ext cx="106363" cy="141287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9" y="27"/>
                  </a:cxn>
                  <a:cxn ang="0">
                    <a:pos x="47" y="23"/>
                  </a:cxn>
                  <a:cxn ang="0">
                    <a:pos x="38" y="53"/>
                  </a:cxn>
                  <a:cxn ang="0">
                    <a:pos x="67" y="45"/>
                  </a:cxn>
                  <a:cxn ang="0">
                    <a:pos x="59" y="86"/>
                  </a:cxn>
                  <a:cxn ang="0">
                    <a:pos x="43" y="89"/>
                  </a:cxn>
                  <a:cxn ang="0">
                    <a:pos x="55" y="61"/>
                  </a:cxn>
                  <a:cxn ang="0">
                    <a:pos x="16" y="65"/>
                  </a:cxn>
                  <a:cxn ang="0">
                    <a:pos x="35" y="31"/>
                  </a:cxn>
                  <a:cxn ang="0">
                    <a:pos x="0" y="45"/>
                  </a:cxn>
                  <a:cxn ang="0">
                    <a:pos x="11" y="0"/>
                  </a:cxn>
                  <a:cxn ang="0">
                    <a:pos x="23" y="3"/>
                  </a:cxn>
                </a:cxnLst>
                <a:rect l="0" t="0" r="r" b="b"/>
                <a:pathLst>
                  <a:path w="67" h="89">
                    <a:moveTo>
                      <a:pt x="23" y="3"/>
                    </a:moveTo>
                    <a:lnTo>
                      <a:pt x="19" y="27"/>
                    </a:lnTo>
                    <a:lnTo>
                      <a:pt x="47" y="23"/>
                    </a:lnTo>
                    <a:lnTo>
                      <a:pt x="38" y="53"/>
                    </a:lnTo>
                    <a:lnTo>
                      <a:pt x="67" y="45"/>
                    </a:lnTo>
                    <a:lnTo>
                      <a:pt x="59" y="86"/>
                    </a:lnTo>
                    <a:lnTo>
                      <a:pt x="43" y="89"/>
                    </a:lnTo>
                    <a:lnTo>
                      <a:pt x="55" y="61"/>
                    </a:lnTo>
                    <a:lnTo>
                      <a:pt x="16" y="65"/>
                    </a:lnTo>
                    <a:lnTo>
                      <a:pt x="35" y="31"/>
                    </a:lnTo>
                    <a:lnTo>
                      <a:pt x="0" y="45"/>
                    </a:lnTo>
                    <a:lnTo>
                      <a:pt x="11" y="0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0453940A-EE4D-485F-BCE2-8970DA5A4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750" y="4751388"/>
                <a:ext cx="279400" cy="40957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08" y="0"/>
                  </a:cxn>
                  <a:cxn ang="0">
                    <a:pos x="118" y="30"/>
                  </a:cxn>
                  <a:cxn ang="0">
                    <a:pos x="28" y="57"/>
                  </a:cxn>
                  <a:cxn ang="0">
                    <a:pos x="38" y="127"/>
                  </a:cxn>
                  <a:cxn ang="0">
                    <a:pos x="80" y="107"/>
                  </a:cxn>
                  <a:cxn ang="0">
                    <a:pos x="110" y="99"/>
                  </a:cxn>
                  <a:cxn ang="0">
                    <a:pos x="141" y="107"/>
                  </a:cxn>
                  <a:cxn ang="0">
                    <a:pos x="159" y="122"/>
                  </a:cxn>
                  <a:cxn ang="0">
                    <a:pos x="171" y="149"/>
                  </a:cxn>
                  <a:cxn ang="0">
                    <a:pos x="176" y="176"/>
                  </a:cxn>
                  <a:cxn ang="0">
                    <a:pos x="171" y="203"/>
                  </a:cxn>
                  <a:cxn ang="0">
                    <a:pos x="161" y="223"/>
                  </a:cxn>
                  <a:cxn ang="0">
                    <a:pos x="141" y="243"/>
                  </a:cxn>
                  <a:cxn ang="0">
                    <a:pos x="105" y="253"/>
                  </a:cxn>
                  <a:cxn ang="0">
                    <a:pos x="68" y="258"/>
                  </a:cxn>
                  <a:cxn ang="0">
                    <a:pos x="40" y="238"/>
                  </a:cxn>
                  <a:cxn ang="0">
                    <a:pos x="28" y="208"/>
                  </a:cxn>
                  <a:cxn ang="0">
                    <a:pos x="63" y="193"/>
                  </a:cxn>
                  <a:cxn ang="0">
                    <a:pos x="71" y="208"/>
                  </a:cxn>
                  <a:cxn ang="0">
                    <a:pos x="83" y="220"/>
                  </a:cxn>
                  <a:cxn ang="0">
                    <a:pos x="101" y="220"/>
                  </a:cxn>
                  <a:cxn ang="0">
                    <a:pos x="120" y="216"/>
                  </a:cxn>
                  <a:cxn ang="0">
                    <a:pos x="133" y="201"/>
                  </a:cxn>
                  <a:cxn ang="0">
                    <a:pos x="144" y="181"/>
                  </a:cxn>
                  <a:cxn ang="0">
                    <a:pos x="141" y="161"/>
                  </a:cxn>
                  <a:cxn ang="0">
                    <a:pos x="133" y="144"/>
                  </a:cxn>
                  <a:cxn ang="0">
                    <a:pos x="123" y="134"/>
                  </a:cxn>
                  <a:cxn ang="0">
                    <a:pos x="103" y="129"/>
                  </a:cxn>
                  <a:cxn ang="0">
                    <a:pos x="80" y="134"/>
                  </a:cxn>
                  <a:cxn ang="0">
                    <a:pos x="63" y="146"/>
                  </a:cxn>
                  <a:cxn ang="0">
                    <a:pos x="17" y="169"/>
                  </a:cxn>
                  <a:cxn ang="0">
                    <a:pos x="0" y="38"/>
                  </a:cxn>
                </a:cxnLst>
                <a:rect l="0" t="0" r="r" b="b"/>
                <a:pathLst>
                  <a:path w="176" h="258">
                    <a:moveTo>
                      <a:pt x="0" y="38"/>
                    </a:moveTo>
                    <a:lnTo>
                      <a:pt x="108" y="0"/>
                    </a:lnTo>
                    <a:lnTo>
                      <a:pt x="118" y="30"/>
                    </a:lnTo>
                    <a:lnTo>
                      <a:pt x="28" y="57"/>
                    </a:lnTo>
                    <a:lnTo>
                      <a:pt x="38" y="127"/>
                    </a:lnTo>
                    <a:lnTo>
                      <a:pt x="80" y="107"/>
                    </a:lnTo>
                    <a:lnTo>
                      <a:pt x="110" y="99"/>
                    </a:lnTo>
                    <a:lnTo>
                      <a:pt x="141" y="107"/>
                    </a:lnTo>
                    <a:lnTo>
                      <a:pt x="159" y="122"/>
                    </a:lnTo>
                    <a:lnTo>
                      <a:pt x="171" y="149"/>
                    </a:lnTo>
                    <a:lnTo>
                      <a:pt x="176" y="176"/>
                    </a:lnTo>
                    <a:lnTo>
                      <a:pt x="171" y="203"/>
                    </a:lnTo>
                    <a:lnTo>
                      <a:pt x="161" y="223"/>
                    </a:lnTo>
                    <a:lnTo>
                      <a:pt x="141" y="243"/>
                    </a:lnTo>
                    <a:lnTo>
                      <a:pt x="105" y="253"/>
                    </a:lnTo>
                    <a:lnTo>
                      <a:pt x="68" y="258"/>
                    </a:lnTo>
                    <a:lnTo>
                      <a:pt x="40" y="238"/>
                    </a:lnTo>
                    <a:lnTo>
                      <a:pt x="28" y="208"/>
                    </a:lnTo>
                    <a:lnTo>
                      <a:pt x="63" y="193"/>
                    </a:lnTo>
                    <a:lnTo>
                      <a:pt x="71" y="208"/>
                    </a:lnTo>
                    <a:lnTo>
                      <a:pt x="83" y="220"/>
                    </a:lnTo>
                    <a:lnTo>
                      <a:pt x="101" y="220"/>
                    </a:lnTo>
                    <a:lnTo>
                      <a:pt x="120" y="216"/>
                    </a:lnTo>
                    <a:lnTo>
                      <a:pt x="133" y="201"/>
                    </a:lnTo>
                    <a:lnTo>
                      <a:pt x="144" y="181"/>
                    </a:lnTo>
                    <a:lnTo>
                      <a:pt x="141" y="161"/>
                    </a:lnTo>
                    <a:lnTo>
                      <a:pt x="133" y="144"/>
                    </a:lnTo>
                    <a:lnTo>
                      <a:pt x="123" y="134"/>
                    </a:lnTo>
                    <a:lnTo>
                      <a:pt x="103" y="129"/>
                    </a:lnTo>
                    <a:lnTo>
                      <a:pt x="80" y="134"/>
                    </a:lnTo>
                    <a:lnTo>
                      <a:pt x="63" y="146"/>
                    </a:lnTo>
                    <a:lnTo>
                      <a:pt x="17" y="16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878940B1-1D64-4938-9039-7097B8D1D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475" y="4568825"/>
                <a:ext cx="504825" cy="768350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111" y="296"/>
                  </a:cxn>
                  <a:cxn ang="0">
                    <a:pos x="226" y="93"/>
                  </a:cxn>
                  <a:cxn ang="0">
                    <a:pos x="295" y="0"/>
                  </a:cxn>
                  <a:cxn ang="0">
                    <a:pos x="318" y="37"/>
                  </a:cxn>
                  <a:cxn ang="0">
                    <a:pos x="214" y="171"/>
                  </a:cxn>
                  <a:cxn ang="0">
                    <a:pos x="153" y="278"/>
                  </a:cxn>
                  <a:cxn ang="0">
                    <a:pos x="93" y="379"/>
                  </a:cxn>
                  <a:cxn ang="0">
                    <a:pos x="24" y="484"/>
                  </a:cxn>
                  <a:cxn ang="0">
                    <a:pos x="0" y="454"/>
                  </a:cxn>
                </a:cxnLst>
                <a:rect l="0" t="0" r="r" b="b"/>
                <a:pathLst>
                  <a:path w="318" h="484">
                    <a:moveTo>
                      <a:pt x="0" y="454"/>
                    </a:moveTo>
                    <a:lnTo>
                      <a:pt x="111" y="296"/>
                    </a:lnTo>
                    <a:lnTo>
                      <a:pt x="226" y="93"/>
                    </a:lnTo>
                    <a:lnTo>
                      <a:pt x="295" y="0"/>
                    </a:lnTo>
                    <a:lnTo>
                      <a:pt x="318" y="37"/>
                    </a:lnTo>
                    <a:lnTo>
                      <a:pt x="214" y="171"/>
                    </a:lnTo>
                    <a:lnTo>
                      <a:pt x="153" y="278"/>
                    </a:lnTo>
                    <a:lnTo>
                      <a:pt x="93" y="379"/>
                    </a:lnTo>
                    <a:lnTo>
                      <a:pt x="24" y="484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7376D4FB-1F39-4B19-A427-27FDF2C15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675" y="5395913"/>
                <a:ext cx="425450" cy="396875"/>
              </a:xfrm>
              <a:custGeom>
                <a:avLst/>
                <a:gdLst/>
                <a:ahLst/>
                <a:cxnLst>
                  <a:cxn ang="0">
                    <a:pos x="5" y="42"/>
                  </a:cxn>
                  <a:cxn ang="0">
                    <a:pos x="0" y="77"/>
                  </a:cxn>
                  <a:cxn ang="0">
                    <a:pos x="5" y="102"/>
                  </a:cxn>
                  <a:cxn ang="0">
                    <a:pos x="15" y="121"/>
                  </a:cxn>
                  <a:cxn ang="0">
                    <a:pos x="32" y="119"/>
                  </a:cxn>
                  <a:cxn ang="0">
                    <a:pos x="37" y="104"/>
                  </a:cxn>
                  <a:cxn ang="0">
                    <a:pos x="27" y="74"/>
                  </a:cxn>
                  <a:cxn ang="0">
                    <a:pos x="34" y="52"/>
                  </a:cxn>
                  <a:cxn ang="0">
                    <a:pos x="45" y="32"/>
                  </a:cxn>
                  <a:cxn ang="0">
                    <a:pos x="59" y="22"/>
                  </a:cxn>
                  <a:cxn ang="0">
                    <a:pos x="81" y="34"/>
                  </a:cxn>
                  <a:cxn ang="0">
                    <a:pos x="91" y="55"/>
                  </a:cxn>
                  <a:cxn ang="0">
                    <a:pos x="94" y="84"/>
                  </a:cxn>
                  <a:cxn ang="0">
                    <a:pos x="99" y="127"/>
                  </a:cxn>
                  <a:cxn ang="0">
                    <a:pos x="104" y="161"/>
                  </a:cxn>
                  <a:cxn ang="0">
                    <a:pos x="116" y="201"/>
                  </a:cxn>
                  <a:cxn ang="0">
                    <a:pos x="123" y="233"/>
                  </a:cxn>
                  <a:cxn ang="0">
                    <a:pos x="138" y="250"/>
                  </a:cxn>
                  <a:cxn ang="0">
                    <a:pos x="161" y="220"/>
                  </a:cxn>
                  <a:cxn ang="0">
                    <a:pos x="186" y="191"/>
                  </a:cxn>
                  <a:cxn ang="0">
                    <a:pos x="223" y="156"/>
                  </a:cxn>
                  <a:cxn ang="0">
                    <a:pos x="262" y="141"/>
                  </a:cxn>
                  <a:cxn ang="0">
                    <a:pos x="265" y="116"/>
                  </a:cxn>
                  <a:cxn ang="0">
                    <a:pos x="268" y="106"/>
                  </a:cxn>
                  <a:cxn ang="0">
                    <a:pos x="218" y="129"/>
                  </a:cxn>
                  <a:cxn ang="0">
                    <a:pos x="181" y="163"/>
                  </a:cxn>
                  <a:cxn ang="0">
                    <a:pos x="159" y="191"/>
                  </a:cxn>
                  <a:cxn ang="0">
                    <a:pos x="138" y="210"/>
                  </a:cxn>
                  <a:cxn ang="0">
                    <a:pos x="129" y="168"/>
                  </a:cxn>
                  <a:cxn ang="0">
                    <a:pos x="121" y="121"/>
                  </a:cxn>
                  <a:cxn ang="0">
                    <a:pos x="119" y="77"/>
                  </a:cxn>
                  <a:cxn ang="0">
                    <a:pos x="114" y="37"/>
                  </a:cxn>
                  <a:cxn ang="0">
                    <a:pos x="102" y="15"/>
                  </a:cxn>
                  <a:cxn ang="0">
                    <a:pos x="79" y="0"/>
                  </a:cxn>
                  <a:cxn ang="0">
                    <a:pos x="54" y="0"/>
                  </a:cxn>
                  <a:cxn ang="0">
                    <a:pos x="32" y="10"/>
                  </a:cxn>
                  <a:cxn ang="0">
                    <a:pos x="19" y="25"/>
                  </a:cxn>
                  <a:cxn ang="0">
                    <a:pos x="5" y="42"/>
                  </a:cxn>
                </a:cxnLst>
                <a:rect l="0" t="0" r="r" b="b"/>
                <a:pathLst>
                  <a:path w="268" h="250">
                    <a:moveTo>
                      <a:pt x="5" y="42"/>
                    </a:moveTo>
                    <a:lnTo>
                      <a:pt x="0" y="77"/>
                    </a:lnTo>
                    <a:lnTo>
                      <a:pt x="5" y="102"/>
                    </a:lnTo>
                    <a:lnTo>
                      <a:pt x="15" y="121"/>
                    </a:lnTo>
                    <a:lnTo>
                      <a:pt x="32" y="119"/>
                    </a:lnTo>
                    <a:lnTo>
                      <a:pt x="37" y="104"/>
                    </a:lnTo>
                    <a:lnTo>
                      <a:pt x="27" y="74"/>
                    </a:lnTo>
                    <a:lnTo>
                      <a:pt x="34" y="52"/>
                    </a:lnTo>
                    <a:lnTo>
                      <a:pt x="45" y="32"/>
                    </a:lnTo>
                    <a:lnTo>
                      <a:pt x="59" y="22"/>
                    </a:lnTo>
                    <a:lnTo>
                      <a:pt x="81" y="34"/>
                    </a:lnTo>
                    <a:lnTo>
                      <a:pt x="91" y="55"/>
                    </a:lnTo>
                    <a:lnTo>
                      <a:pt x="94" y="84"/>
                    </a:lnTo>
                    <a:lnTo>
                      <a:pt x="99" y="127"/>
                    </a:lnTo>
                    <a:lnTo>
                      <a:pt x="104" y="161"/>
                    </a:lnTo>
                    <a:lnTo>
                      <a:pt x="116" y="201"/>
                    </a:lnTo>
                    <a:lnTo>
                      <a:pt x="123" y="233"/>
                    </a:lnTo>
                    <a:lnTo>
                      <a:pt x="138" y="250"/>
                    </a:lnTo>
                    <a:lnTo>
                      <a:pt x="161" y="220"/>
                    </a:lnTo>
                    <a:lnTo>
                      <a:pt x="186" y="191"/>
                    </a:lnTo>
                    <a:lnTo>
                      <a:pt x="223" y="156"/>
                    </a:lnTo>
                    <a:lnTo>
                      <a:pt x="262" y="141"/>
                    </a:lnTo>
                    <a:lnTo>
                      <a:pt x="265" y="116"/>
                    </a:lnTo>
                    <a:lnTo>
                      <a:pt x="268" y="106"/>
                    </a:lnTo>
                    <a:lnTo>
                      <a:pt x="218" y="129"/>
                    </a:lnTo>
                    <a:lnTo>
                      <a:pt x="181" y="163"/>
                    </a:lnTo>
                    <a:lnTo>
                      <a:pt x="159" y="191"/>
                    </a:lnTo>
                    <a:lnTo>
                      <a:pt x="138" y="210"/>
                    </a:lnTo>
                    <a:lnTo>
                      <a:pt x="129" y="168"/>
                    </a:lnTo>
                    <a:lnTo>
                      <a:pt x="121" y="121"/>
                    </a:lnTo>
                    <a:lnTo>
                      <a:pt x="119" y="77"/>
                    </a:lnTo>
                    <a:lnTo>
                      <a:pt x="114" y="37"/>
                    </a:lnTo>
                    <a:lnTo>
                      <a:pt x="102" y="15"/>
                    </a:lnTo>
                    <a:lnTo>
                      <a:pt x="79" y="0"/>
                    </a:lnTo>
                    <a:lnTo>
                      <a:pt x="54" y="0"/>
                    </a:lnTo>
                    <a:lnTo>
                      <a:pt x="32" y="10"/>
                    </a:lnTo>
                    <a:lnTo>
                      <a:pt x="19" y="25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B967F668-FEB3-4AE5-849A-B9B62739C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3763" y="4967288"/>
                <a:ext cx="347663" cy="91757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70" y="15"/>
                  </a:cxn>
                  <a:cxn ang="0">
                    <a:pos x="102" y="78"/>
                  </a:cxn>
                  <a:cxn ang="0">
                    <a:pos x="144" y="168"/>
                  </a:cxn>
                  <a:cxn ang="0">
                    <a:pos x="154" y="221"/>
                  </a:cxn>
                  <a:cxn ang="0">
                    <a:pos x="154" y="263"/>
                  </a:cxn>
                  <a:cxn ang="0">
                    <a:pos x="147" y="329"/>
                  </a:cxn>
                  <a:cxn ang="0">
                    <a:pos x="124" y="400"/>
                  </a:cxn>
                  <a:cxn ang="0">
                    <a:pos x="104" y="465"/>
                  </a:cxn>
                  <a:cxn ang="0">
                    <a:pos x="100" y="498"/>
                  </a:cxn>
                  <a:cxn ang="0">
                    <a:pos x="102" y="514"/>
                  </a:cxn>
                  <a:cxn ang="0">
                    <a:pos x="127" y="524"/>
                  </a:cxn>
                  <a:cxn ang="0">
                    <a:pos x="169" y="529"/>
                  </a:cxn>
                  <a:cxn ang="0">
                    <a:pos x="199" y="531"/>
                  </a:cxn>
                  <a:cxn ang="0">
                    <a:pos x="214" y="543"/>
                  </a:cxn>
                  <a:cxn ang="0">
                    <a:pos x="219" y="566"/>
                  </a:cxn>
                  <a:cxn ang="0">
                    <a:pos x="211" y="578"/>
                  </a:cxn>
                  <a:cxn ang="0">
                    <a:pos x="189" y="578"/>
                  </a:cxn>
                  <a:cxn ang="0">
                    <a:pos x="151" y="563"/>
                  </a:cxn>
                  <a:cxn ang="0">
                    <a:pos x="112" y="556"/>
                  </a:cxn>
                  <a:cxn ang="0">
                    <a:pos x="75" y="549"/>
                  </a:cxn>
                  <a:cxn ang="0">
                    <a:pos x="57" y="537"/>
                  </a:cxn>
                  <a:cxn ang="0">
                    <a:pos x="49" y="507"/>
                  </a:cxn>
                  <a:cxn ang="0">
                    <a:pos x="62" y="487"/>
                  </a:cxn>
                  <a:cxn ang="0">
                    <a:pos x="79" y="453"/>
                  </a:cxn>
                  <a:cxn ang="0">
                    <a:pos x="100" y="402"/>
                  </a:cxn>
                  <a:cxn ang="0">
                    <a:pos x="112" y="337"/>
                  </a:cxn>
                  <a:cxn ang="0">
                    <a:pos x="117" y="290"/>
                  </a:cxn>
                  <a:cxn ang="0">
                    <a:pos x="117" y="244"/>
                  </a:cxn>
                  <a:cxn ang="0">
                    <a:pos x="109" y="197"/>
                  </a:cxn>
                  <a:cxn ang="0">
                    <a:pos x="82" y="153"/>
                  </a:cxn>
                  <a:cxn ang="0">
                    <a:pos x="45" y="102"/>
                  </a:cxn>
                  <a:cxn ang="0">
                    <a:pos x="15" y="68"/>
                  </a:cxn>
                  <a:cxn ang="0">
                    <a:pos x="0" y="39"/>
                  </a:cxn>
                  <a:cxn ang="0">
                    <a:pos x="2" y="12"/>
                  </a:cxn>
                  <a:cxn ang="0">
                    <a:pos x="34" y="0"/>
                  </a:cxn>
                </a:cxnLst>
                <a:rect l="0" t="0" r="r" b="b"/>
                <a:pathLst>
                  <a:path w="219" h="578">
                    <a:moveTo>
                      <a:pt x="34" y="0"/>
                    </a:moveTo>
                    <a:lnTo>
                      <a:pt x="70" y="15"/>
                    </a:lnTo>
                    <a:lnTo>
                      <a:pt x="102" y="78"/>
                    </a:lnTo>
                    <a:lnTo>
                      <a:pt x="144" y="168"/>
                    </a:lnTo>
                    <a:lnTo>
                      <a:pt x="154" y="221"/>
                    </a:lnTo>
                    <a:lnTo>
                      <a:pt x="154" y="263"/>
                    </a:lnTo>
                    <a:lnTo>
                      <a:pt x="147" y="329"/>
                    </a:lnTo>
                    <a:lnTo>
                      <a:pt x="124" y="400"/>
                    </a:lnTo>
                    <a:lnTo>
                      <a:pt x="104" y="465"/>
                    </a:lnTo>
                    <a:lnTo>
                      <a:pt x="100" y="498"/>
                    </a:lnTo>
                    <a:lnTo>
                      <a:pt x="102" y="514"/>
                    </a:lnTo>
                    <a:lnTo>
                      <a:pt x="127" y="524"/>
                    </a:lnTo>
                    <a:lnTo>
                      <a:pt x="169" y="529"/>
                    </a:lnTo>
                    <a:lnTo>
                      <a:pt x="199" y="531"/>
                    </a:lnTo>
                    <a:lnTo>
                      <a:pt x="214" y="543"/>
                    </a:lnTo>
                    <a:lnTo>
                      <a:pt x="219" y="566"/>
                    </a:lnTo>
                    <a:lnTo>
                      <a:pt x="211" y="578"/>
                    </a:lnTo>
                    <a:lnTo>
                      <a:pt x="189" y="578"/>
                    </a:lnTo>
                    <a:lnTo>
                      <a:pt x="151" y="563"/>
                    </a:lnTo>
                    <a:lnTo>
                      <a:pt x="112" y="556"/>
                    </a:lnTo>
                    <a:lnTo>
                      <a:pt x="75" y="549"/>
                    </a:lnTo>
                    <a:lnTo>
                      <a:pt x="57" y="537"/>
                    </a:lnTo>
                    <a:lnTo>
                      <a:pt x="49" y="507"/>
                    </a:lnTo>
                    <a:lnTo>
                      <a:pt x="62" y="487"/>
                    </a:lnTo>
                    <a:lnTo>
                      <a:pt x="79" y="453"/>
                    </a:lnTo>
                    <a:lnTo>
                      <a:pt x="100" y="402"/>
                    </a:lnTo>
                    <a:lnTo>
                      <a:pt x="112" y="337"/>
                    </a:lnTo>
                    <a:lnTo>
                      <a:pt x="117" y="290"/>
                    </a:lnTo>
                    <a:lnTo>
                      <a:pt x="117" y="244"/>
                    </a:lnTo>
                    <a:lnTo>
                      <a:pt x="109" y="197"/>
                    </a:lnTo>
                    <a:lnTo>
                      <a:pt x="82" y="153"/>
                    </a:lnTo>
                    <a:lnTo>
                      <a:pt x="45" y="102"/>
                    </a:lnTo>
                    <a:lnTo>
                      <a:pt x="15" y="68"/>
                    </a:lnTo>
                    <a:lnTo>
                      <a:pt x="0" y="39"/>
                    </a:lnTo>
                    <a:lnTo>
                      <a:pt x="2" y="1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FE543744-9E7E-44B3-BFBD-784504040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725" y="4989513"/>
                <a:ext cx="201613" cy="985837"/>
              </a:xfrm>
              <a:custGeom>
                <a:avLst/>
                <a:gdLst/>
                <a:ahLst/>
                <a:cxnLst>
                  <a:cxn ang="0">
                    <a:pos x="43" y="90"/>
                  </a:cxn>
                  <a:cxn ang="0">
                    <a:pos x="58" y="22"/>
                  </a:cxn>
                  <a:cxn ang="0">
                    <a:pos x="96" y="0"/>
                  </a:cxn>
                  <a:cxn ang="0">
                    <a:pos x="127" y="8"/>
                  </a:cxn>
                  <a:cxn ang="0">
                    <a:pos x="125" y="37"/>
                  </a:cxn>
                  <a:cxn ang="0">
                    <a:pos x="99" y="105"/>
                  </a:cxn>
                  <a:cxn ang="0">
                    <a:pos x="73" y="173"/>
                  </a:cxn>
                  <a:cxn ang="0">
                    <a:pos x="61" y="251"/>
                  </a:cxn>
                  <a:cxn ang="0">
                    <a:pos x="53" y="319"/>
                  </a:cxn>
                  <a:cxn ang="0">
                    <a:pos x="61" y="388"/>
                  </a:cxn>
                  <a:cxn ang="0">
                    <a:pos x="73" y="443"/>
                  </a:cxn>
                  <a:cxn ang="0">
                    <a:pos x="91" y="487"/>
                  </a:cxn>
                  <a:cxn ang="0">
                    <a:pos x="104" y="507"/>
                  </a:cxn>
                  <a:cxn ang="0">
                    <a:pos x="119" y="522"/>
                  </a:cxn>
                  <a:cxn ang="0">
                    <a:pos x="119" y="543"/>
                  </a:cxn>
                  <a:cxn ang="0">
                    <a:pos x="96" y="565"/>
                  </a:cxn>
                  <a:cxn ang="0">
                    <a:pos x="64" y="592"/>
                  </a:cxn>
                  <a:cxn ang="0">
                    <a:pos x="35" y="621"/>
                  </a:cxn>
                  <a:cxn ang="0">
                    <a:pos x="13" y="621"/>
                  </a:cxn>
                  <a:cxn ang="0">
                    <a:pos x="0" y="575"/>
                  </a:cxn>
                  <a:cxn ang="0">
                    <a:pos x="2" y="558"/>
                  </a:cxn>
                  <a:cxn ang="0">
                    <a:pos x="22" y="548"/>
                  </a:cxn>
                  <a:cxn ang="0">
                    <a:pos x="66" y="529"/>
                  </a:cxn>
                  <a:cxn ang="0">
                    <a:pos x="68" y="514"/>
                  </a:cxn>
                  <a:cxn ang="0">
                    <a:pos x="61" y="480"/>
                  </a:cxn>
                  <a:cxn ang="0">
                    <a:pos x="43" y="421"/>
                  </a:cxn>
                  <a:cxn ang="0">
                    <a:pos x="25" y="361"/>
                  </a:cxn>
                  <a:cxn ang="0">
                    <a:pos x="20" y="317"/>
                  </a:cxn>
                  <a:cxn ang="0">
                    <a:pos x="20" y="264"/>
                  </a:cxn>
                  <a:cxn ang="0">
                    <a:pos x="22" y="214"/>
                  </a:cxn>
                  <a:cxn ang="0">
                    <a:pos x="33" y="163"/>
                  </a:cxn>
                  <a:cxn ang="0">
                    <a:pos x="38" y="117"/>
                  </a:cxn>
                  <a:cxn ang="0">
                    <a:pos x="43" y="90"/>
                  </a:cxn>
                </a:cxnLst>
                <a:rect l="0" t="0" r="r" b="b"/>
                <a:pathLst>
                  <a:path w="127" h="621">
                    <a:moveTo>
                      <a:pt x="43" y="90"/>
                    </a:moveTo>
                    <a:lnTo>
                      <a:pt x="58" y="22"/>
                    </a:lnTo>
                    <a:lnTo>
                      <a:pt x="96" y="0"/>
                    </a:lnTo>
                    <a:lnTo>
                      <a:pt x="127" y="8"/>
                    </a:lnTo>
                    <a:lnTo>
                      <a:pt x="125" y="37"/>
                    </a:lnTo>
                    <a:lnTo>
                      <a:pt x="99" y="105"/>
                    </a:lnTo>
                    <a:lnTo>
                      <a:pt x="73" y="173"/>
                    </a:lnTo>
                    <a:lnTo>
                      <a:pt x="61" y="251"/>
                    </a:lnTo>
                    <a:lnTo>
                      <a:pt x="53" y="319"/>
                    </a:lnTo>
                    <a:lnTo>
                      <a:pt x="61" y="388"/>
                    </a:lnTo>
                    <a:lnTo>
                      <a:pt x="73" y="443"/>
                    </a:lnTo>
                    <a:lnTo>
                      <a:pt x="91" y="487"/>
                    </a:lnTo>
                    <a:lnTo>
                      <a:pt x="104" y="507"/>
                    </a:lnTo>
                    <a:lnTo>
                      <a:pt x="119" y="522"/>
                    </a:lnTo>
                    <a:lnTo>
                      <a:pt x="119" y="543"/>
                    </a:lnTo>
                    <a:lnTo>
                      <a:pt x="96" y="565"/>
                    </a:lnTo>
                    <a:lnTo>
                      <a:pt x="64" y="592"/>
                    </a:lnTo>
                    <a:lnTo>
                      <a:pt x="35" y="621"/>
                    </a:lnTo>
                    <a:lnTo>
                      <a:pt x="13" y="621"/>
                    </a:lnTo>
                    <a:lnTo>
                      <a:pt x="0" y="575"/>
                    </a:lnTo>
                    <a:lnTo>
                      <a:pt x="2" y="558"/>
                    </a:lnTo>
                    <a:lnTo>
                      <a:pt x="22" y="548"/>
                    </a:lnTo>
                    <a:lnTo>
                      <a:pt x="66" y="529"/>
                    </a:lnTo>
                    <a:lnTo>
                      <a:pt x="68" y="514"/>
                    </a:lnTo>
                    <a:lnTo>
                      <a:pt x="61" y="480"/>
                    </a:lnTo>
                    <a:lnTo>
                      <a:pt x="43" y="421"/>
                    </a:lnTo>
                    <a:lnTo>
                      <a:pt x="25" y="361"/>
                    </a:lnTo>
                    <a:lnTo>
                      <a:pt x="20" y="317"/>
                    </a:lnTo>
                    <a:lnTo>
                      <a:pt x="20" y="264"/>
                    </a:lnTo>
                    <a:lnTo>
                      <a:pt x="22" y="214"/>
                    </a:lnTo>
                    <a:lnTo>
                      <a:pt x="33" y="163"/>
                    </a:lnTo>
                    <a:lnTo>
                      <a:pt x="38" y="117"/>
                    </a:lnTo>
                    <a:lnTo>
                      <a:pt x="43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50CAB1B2-8856-47FC-B1A3-477F4BF50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013" y="4691063"/>
                <a:ext cx="503238" cy="146526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" y="2"/>
                  </a:cxn>
                  <a:cxn ang="0">
                    <a:pos x="12" y="0"/>
                  </a:cxn>
                  <a:cxn ang="0">
                    <a:pos x="23" y="5"/>
                  </a:cxn>
                  <a:cxn ang="0">
                    <a:pos x="35" y="34"/>
                  </a:cxn>
                  <a:cxn ang="0">
                    <a:pos x="52" y="95"/>
                  </a:cxn>
                  <a:cxn ang="0">
                    <a:pos x="72" y="172"/>
                  </a:cxn>
                  <a:cxn ang="0">
                    <a:pos x="90" y="265"/>
                  </a:cxn>
                  <a:cxn ang="0">
                    <a:pos x="111" y="371"/>
                  </a:cxn>
                  <a:cxn ang="0">
                    <a:pos x="122" y="443"/>
                  </a:cxn>
                  <a:cxn ang="0">
                    <a:pos x="134" y="520"/>
                  </a:cxn>
                  <a:cxn ang="0">
                    <a:pos x="147" y="580"/>
                  </a:cxn>
                  <a:cxn ang="0">
                    <a:pos x="166" y="656"/>
                  </a:cxn>
                  <a:cxn ang="0">
                    <a:pos x="181" y="702"/>
                  </a:cxn>
                  <a:cxn ang="0">
                    <a:pos x="201" y="763"/>
                  </a:cxn>
                  <a:cxn ang="0">
                    <a:pos x="216" y="836"/>
                  </a:cxn>
                  <a:cxn ang="0">
                    <a:pos x="225" y="889"/>
                  </a:cxn>
                  <a:cxn ang="0">
                    <a:pos x="248" y="896"/>
                  </a:cxn>
                  <a:cxn ang="0">
                    <a:pos x="317" y="880"/>
                  </a:cxn>
                  <a:cxn ang="0">
                    <a:pos x="295" y="896"/>
                  </a:cxn>
                  <a:cxn ang="0">
                    <a:pos x="252" y="909"/>
                  </a:cxn>
                  <a:cxn ang="0">
                    <a:pos x="208" y="923"/>
                  </a:cxn>
                  <a:cxn ang="0">
                    <a:pos x="201" y="906"/>
                  </a:cxn>
                  <a:cxn ang="0">
                    <a:pos x="191" y="860"/>
                  </a:cxn>
                  <a:cxn ang="0">
                    <a:pos x="183" y="797"/>
                  </a:cxn>
                  <a:cxn ang="0">
                    <a:pos x="171" y="736"/>
                  </a:cxn>
                  <a:cxn ang="0">
                    <a:pos x="153" y="675"/>
                  </a:cxn>
                  <a:cxn ang="0">
                    <a:pos x="136" y="615"/>
                  </a:cxn>
                  <a:cxn ang="0">
                    <a:pos x="122" y="556"/>
                  </a:cxn>
                  <a:cxn ang="0">
                    <a:pos x="107" y="486"/>
                  </a:cxn>
                  <a:cxn ang="0">
                    <a:pos x="102" y="445"/>
                  </a:cxn>
                  <a:cxn ang="0">
                    <a:pos x="94" y="381"/>
                  </a:cxn>
                  <a:cxn ang="0">
                    <a:pos x="80" y="314"/>
                  </a:cxn>
                  <a:cxn ang="0">
                    <a:pos x="67" y="252"/>
                  </a:cxn>
                  <a:cxn ang="0">
                    <a:pos x="55" y="180"/>
                  </a:cxn>
                  <a:cxn ang="0">
                    <a:pos x="35" y="105"/>
                  </a:cxn>
                  <a:cxn ang="0">
                    <a:pos x="18" y="47"/>
                  </a:cxn>
                  <a:cxn ang="0">
                    <a:pos x="0" y="22"/>
                  </a:cxn>
                </a:cxnLst>
                <a:rect l="0" t="0" r="r" b="b"/>
                <a:pathLst>
                  <a:path w="317" h="923">
                    <a:moveTo>
                      <a:pt x="0" y="22"/>
                    </a:moveTo>
                    <a:lnTo>
                      <a:pt x="3" y="2"/>
                    </a:lnTo>
                    <a:lnTo>
                      <a:pt x="12" y="0"/>
                    </a:lnTo>
                    <a:lnTo>
                      <a:pt x="23" y="5"/>
                    </a:lnTo>
                    <a:lnTo>
                      <a:pt x="35" y="34"/>
                    </a:lnTo>
                    <a:lnTo>
                      <a:pt x="52" y="95"/>
                    </a:lnTo>
                    <a:lnTo>
                      <a:pt x="72" y="172"/>
                    </a:lnTo>
                    <a:lnTo>
                      <a:pt x="90" y="265"/>
                    </a:lnTo>
                    <a:lnTo>
                      <a:pt x="111" y="371"/>
                    </a:lnTo>
                    <a:lnTo>
                      <a:pt x="122" y="443"/>
                    </a:lnTo>
                    <a:lnTo>
                      <a:pt x="134" y="520"/>
                    </a:lnTo>
                    <a:lnTo>
                      <a:pt x="147" y="580"/>
                    </a:lnTo>
                    <a:lnTo>
                      <a:pt x="166" y="656"/>
                    </a:lnTo>
                    <a:lnTo>
                      <a:pt x="181" y="702"/>
                    </a:lnTo>
                    <a:lnTo>
                      <a:pt x="201" y="763"/>
                    </a:lnTo>
                    <a:lnTo>
                      <a:pt x="216" y="836"/>
                    </a:lnTo>
                    <a:lnTo>
                      <a:pt x="225" y="889"/>
                    </a:lnTo>
                    <a:lnTo>
                      <a:pt x="248" y="896"/>
                    </a:lnTo>
                    <a:lnTo>
                      <a:pt x="317" y="880"/>
                    </a:lnTo>
                    <a:lnTo>
                      <a:pt x="295" y="896"/>
                    </a:lnTo>
                    <a:lnTo>
                      <a:pt x="252" y="909"/>
                    </a:lnTo>
                    <a:lnTo>
                      <a:pt x="208" y="923"/>
                    </a:lnTo>
                    <a:lnTo>
                      <a:pt x="201" y="906"/>
                    </a:lnTo>
                    <a:lnTo>
                      <a:pt x="191" y="860"/>
                    </a:lnTo>
                    <a:lnTo>
                      <a:pt x="183" y="797"/>
                    </a:lnTo>
                    <a:lnTo>
                      <a:pt x="171" y="736"/>
                    </a:lnTo>
                    <a:lnTo>
                      <a:pt x="153" y="675"/>
                    </a:lnTo>
                    <a:lnTo>
                      <a:pt x="136" y="615"/>
                    </a:lnTo>
                    <a:lnTo>
                      <a:pt x="122" y="556"/>
                    </a:lnTo>
                    <a:lnTo>
                      <a:pt x="107" y="486"/>
                    </a:lnTo>
                    <a:lnTo>
                      <a:pt x="102" y="445"/>
                    </a:lnTo>
                    <a:lnTo>
                      <a:pt x="94" y="381"/>
                    </a:lnTo>
                    <a:lnTo>
                      <a:pt x="80" y="314"/>
                    </a:lnTo>
                    <a:lnTo>
                      <a:pt x="67" y="252"/>
                    </a:lnTo>
                    <a:lnTo>
                      <a:pt x="55" y="180"/>
                    </a:lnTo>
                    <a:lnTo>
                      <a:pt x="35" y="105"/>
                    </a:lnTo>
                    <a:lnTo>
                      <a:pt x="18" y="4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0EA60676-119E-4969-8DDC-01609343E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950" y="4406900"/>
                <a:ext cx="1187450" cy="1665287"/>
              </a:xfrm>
              <a:custGeom>
                <a:avLst/>
                <a:gdLst/>
                <a:ahLst/>
                <a:cxnLst>
                  <a:cxn ang="0">
                    <a:pos x="0" y="1049"/>
                  </a:cxn>
                  <a:cxn ang="0">
                    <a:pos x="90" y="1010"/>
                  </a:cxn>
                  <a:cxn ang="0">
                    <a:pos x="179" y="979"/>
                  </a:cxn>
                  <a:cxn ang="0">
                    <a:pos x="274" y="947"/>
                  </a:cxn>
                  <a:cxn ang="0">
                    <a:pos x="352" y="930"/>
                  </a:cxn>
                  <a:cxn ang="0">
                    <a:pos x="435" y="922"/>
                  </a:cxn>
                  <a:cxn ang="0">
                    <a:pos x="499" y="908"/>
                  </a:cxn>
                  <a:cxn ang="0">
                    <a:pos x="579" y="891"/>
                  </a:cxn>
                  <a:cxn ang="0">
                    <a:pos x="631" y="875"/>
                  </a:cxn>
                  <a:cxn ang="0">
                    <a:pos x="697" y="857"/>
                  </a:cxn>
                  <a:cxn ang="0">
                    <a:pos x="721" y="845"/>
                  </a:cxn>
                  <a:cxn ang="0">
                    <a:pos x="726" y="836"/>
                  </a:cxn>
                  <a:cxn ang="0">
                    <a:pos x="721" y="816"/>
                  </a:cxn>
                  <a:cxn ang="0">
                    <a:pos x="701" y="775"/>
                  </a:cxn>
                  <a:cxn ang="0">
                    <a:pos x="672" y="699"/>
                  </a:cxn>
                  <a:cxn ang="0">
                    <a:pos x="638" y="602"/>
                  </a:cxn>
                  <a:cxn ang="0">
                    <a:pos x="608" y="537"/>
                  </a:cxn>
                  <a:cxn ang="0">
                    <a:pos x="577" y="454"/>
                  </a:cxn>
                  <a:cxn ang="0">
                    <a:pos x="545" y="362"/>
                  </a:cxn>
                  <a:cxn ang="0">
                    <a:pos x="518" y="267"/>
                  </a:cxn>
                  <a:cxn ang="0">
                    <a:pos x="479" y="184"/>
                  </a:cxn>
                  <a:cxn ang="0">
                    <a:pos x="450" y="78"/>
                  </a:cxn>
                  <a:cxn ang="0">
                    <a:pos x="413" y="0"/>
                  </a:cxn>
                  <a:cxn ang="0">
                    <a:pos x="438" y="17"/>
                  </a:cxn>
                  <a:cxn ang="0">
                    <a:pos x="464" y="83"/>
                  </a:cxn>
                  <a:cxn ang="0">
                    <a:pos x="487" y="156"/>
                  </a:cxn>
                  <a:cxn ang="0">
                    <a:pos x="508" y="207"/>
                  </a:cxn>
                  <a:cxn ang="0">
                    <a:pos x="526" y="258"/>
                  </a:cxn>
                  <a:cxn ang="0">
                    <a:pos x="545" y="299"/>
                  </a:cxn>
                  <a:cxn ang="0">
                    <a:pos x="557" y="352"/>
                  </a:cxn>
                  <a:cxn ang="0">
                    <a:pos x="584" y="425"/>
                  </a:cxn>
                  <a:cxn ang="0">
                    <a:pos x="611" y="491"/>
                  </a:cxn>
                  <a:cxn ang="0">
                    <a:pos x="641" y="566"/>
                  </a:cxn>
                  <a:cxn ang="0">
                    <a:pos x="668" y="637"/>
                  </a:cxn>
                  <a:cxn ang="0">
                    <a:pos x="692" y="697"/>
                  </a:cxn>
                  <a:cxn ang="0">
                    <a:pos x="716" y="758"/>
                  </a:cxn>
                  <a:cxn ang="0">
                    <a:pos x="740" y="809"/>
                  </a:cxn>
                  <a:cxn ang="0">
                    <a:pos x="748" y="840"/>
                  </a:cxn>
                  <a:cxn ang="0">
                    <a:pos x="740" y="860"/>
                  </a:cxn>
                  <a:cxn ang="0">
                    <a:pos x="726" y="867"/>
                  </a:cxn>
                  <a:cxn ang="0">
                    <a:pos x="670" y="881"/>
                  </a:cxn>
                  <a:cxn ang="0">
                    <a:pos x="626" y="899"/>
                  </a:cxn>
                  <a:cxn ang="0">
                    <a:pos x="579" y="908"/>
                  </a:cxn>
                  <a:cxn ang="0">
                    <a:pos x="528" y="918"/>
                  </a:cxn>
                  <a:cxn ang="0">
                    <a:pos x="472" y="930"/>
                  </a:cxn>
                  <a:cxn ang="0">
                    <a:pos x="428" y="940"/>
                  </a:cxn>
                  <a:cxn ang="0">
                    <a:pos x="355" y="940"/>
                  </a:cxn>
                  <a:cxn ang="0">
                    <a:pos x="304" y="955"/>
                  </a:cxn>
                  <a:cxn ang="0">
                    <a:pos x="238" y="976"/>
                  </a:cxn>
                  <a:cxn ang="0">
                    <a:pos x="179" y="996"/>
                  </a:cxn>
                  <a:cxn ang="0">
                    <a:pos x="105" y="1020"/>
                  </a:cxn>
                  <a:cxn ang="0">
                    <a:pos x="39" y="1044"/>
                  </a:cxn>
                  <a:cxn ang="0">
                    <a:pos x="0" y="1049"/>
                  </a:cxn>
                </a:cxnLst>
                <a:rect l="0" t="0" r="r" b="b"/>
                <a:pathLst>
                  <a:path w="748" h="1049">
                    <a:moveTo>
                      <a:pt x="0" y="1049"/>
                    </a:moveTo>
                    <a:lnTo>
                      <a:pt x="90" y="1010"/>
                    </a:lnTo>
                    <a:lnTo>
                      <a:pt x="179" y="979"/>
                    </a:lnTo>
                    <a:lnTo>
                      <a:pt x="274" y="947"/>
                    </a:lnTo>
                    <a:lnTo>
                      <a:pt x="352" y="930"/>
                    </a:lnTo>
                    <a:lnTo>
                      <a:pt x="435" y="922"/>
                    </a:lnTo>
                    <a:lnTo>
                      <a:pt x="499" y="908"/>
                    </a:lnTo>
                    <a:lnTo>
                      <a:pt x="579" y="891"/>
                    </a:lnTo>
                    <a:lnTo>
                      <a:pt x="631" y="875"/>
                    </a:lnTo>
                    <a:lnTo>
                      <a:pt x="697" y="857"/>
                    </a:lnTo>
                    <a:lnTo>
                      <a:pt x="721" y="845"/>
                    </a:lnTo>
                    <a:lnTo>
                      <a:pt x="726" y="836"/>
                    </a:lnTo>
                    <a:lnTo>
                      <a:pt x="721" y="816"/>
                    </a:lnTo>
                    <a:lnTo>
                      <a:pt x="701" y="775"/>
                    </a:lnTo>
                    <a:lnTo>
                      <a:pt x="672" y="699"/>
                    </a:lnTo>
                    <a:lnTo>
                      <a:pt x="638" y="602"/>
                    </a:lnTo>
                    <a:lnTo>
                      <a:pt x="608" y="537"/>
                    </a:lnTo>
                    <a:lnTo>
                      <a:pt x="577" y="454"/>
                    </a:lnTo>
                    <a:lnTo>
                      <a:pt x="545" y="362"/>
                    </a:lnTo>
                    <a:lnTo>
                      <a:pt x="518" y="267"/>
                    </a:lnTo>
                    <a:lnTo>
                      <a:pt x="479" y="184"/>
                    </a:lnTo>
                    <a:lnTo>
                      <a:pt x="450" y="78"/>
                    </a:lnTo>
                    <a:lnTo>
                      <a:pt x="413" y="0"/>
                    </a:lnTo>
                    <a:lnTo>
                      <a:pt x="438" y="17"/>
                    </a:lnTo>
                    <a:lnTo>
                      <a:pt x="464" y="83"/>
                    </a:lnTo>
                    <a:lnTo>
                      <a:pt x="487" y="156"/>
                    </a:lnTo>
                    <a:lnTo>
                      <a:pt x="508" y="207"/>
                    </a:lnTo>
                    <a:lnTo>
                      <a:pt x="526" y="258"/>
                    </a:lnTo>
                    <a:lnTo>
                      <a:pt x="545" y="299"/>
                    </a:lnTo>
                    <a:lnTo>
                      <a:pt x="557" y="352"/>
                    </a:lnTo>
                    <a:lnTo>
                      <a:pt x="584" y="425"/>
                    </a:lnTo>
                    <a:lnTo>
                      <a:pt x="611" y="491"/>
                    </a:lnTo>
                    <a:lnTo>
                      <a:pt x="641" y="566"/>
                    </a:lnTo>
                    <a:lnTo>
                      <a:pt x="668" y="637"/>
                    </a:lnTo>
                    <a:lnTo>
                      <a:pt x="692" y="697"/>
                    </a:lnTo>
                    <a:lnTo>
                      <a:pt x="716" y="758"/>
                    </a:lnTo>
                    <a:lnTo>
                      <a:pt x="740" y="809"/>
                    </a:lnTo>
                    <a:lnTo>
                      <a:pt x="748" y="840"/>
                    </a:lnTo>
                    <a:lnTo>
                      <a:pt x="740" y="860"/>
                    </a:lnTo>
                    <a:lnTo>
                      <a:pt x="726" y="867"/>
                    </a:lnTo>
                    <a:lnTo>
                      <a:pt x="670" y="881"/>
                    </a:lnTo>
                    <a:lnTo>
                      <a:pt x="626" y="899"/>
                    </a:lnTo>
                    <a:lnTo>
                      <a:pt x="579" y="908"/>
                    </a:lnTo>
                    <a:lnTo>
                      <a:pt x="528" y="918"/>
                    </a:lnTo>
                    <a:lnTo>
                      <a:pt x="472" y="930"/>
                    </a:lnTo>
                    <a:lnTo>
                      <a:pt x="428" y="940"/>
                    </a:lnTo>
                    <a:lnTo>
                      <a:pt x="355" y="940"/>
                    </a:lnTo>
                    <a:lnTo>
                      <a:pt x="304" y="955"/>
                    </a:lnTo>
                    <a:lnTo>
                      <a:pt x="238" y="976"/>
                    </a:lnTo>
                    <a:lnTo>
                      <a:pt x="179" y="996"/>
                    </a:lnTo>
                    <a:lnTo>
                      <a:pt x="105" y="1020"/>
                    </a:lnTo>
                    <a:lnTo>
                      <a:pt x="39" y="1044"/>
                    </a:lnTo>
                    <a:lnTo>
                      <a:pt x="0" y="10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D3C73C1E-D6DD-4A9B-9D35-B7774494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3" y="4335463"/>
                <a:ext cx="1217613" cy="396875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73" y="215"/>
                  </a:cxn>
                  <a:cxn ang="0">
                    <a:pos x="139" y="200"/>
                  </a:cxn>
                  <a:cxn ang="0">
                    <a:pos x="232" y="170"/>
                  </a:cxn>
                  <a:cxn ang="0">
                    <a:pos x="344" y="136"/>
                  </a:cxn>
                  <a:cxn ang="0">
                    <a:pos x="437" y="106"/>
                  </a:cxn>
                  <a:cxn ang="0">
                    <a:pos x="518" y="81"/>
                  </a:cxn>
                  <a:cxn ang="0">
                    <a:pos x="584" y="54"/>
                  </a:cxn>
                  <a:cxn ang="0">
                    <a:pos x="652" y="24"/>
                  </a:cxn>
                  <a:cxn ang="0">
                    <a:pos x="706" y="7"/>
                  </a:cxn>
                  <a:cxn ang="0">
                    <a:pos x="735" y="0"/>
                  </a:cxn>
                  <a:cxn ang="0">
                    <a:pos x="747" y="15"/>
                  </a:cxn>
                  <a:cxn ang="0">
                    <a:pos x="757" y="44"/>
                  </a:cxn>
                  <a:cxn ang="0">
                    <a:pos x="767" y="98"/>
                  </a:cxn>
                  <a:cxn ang="0">
                    <a:pos x="738" y="56"/>
                  </a:cxn>
                  <a:cxn ang="0">
                    <a:pos x="723" y="27"/>
                  </a:cxn>
                  <a:cxn ang="0">
                    <a:pos x="706" y="22"/>
                  </a:cxn>
                  <a:cxn ang="0">
                    <a:pos x="681" y="34"/>
                  </a:cxn>
                  <a:cxn ang="0">
                    <a:pos x="627" y="51"/>
                  </a:cxn>
                  <a:cxn ang="0">
                    <a:pos x="584" y="71"/>
                  </a:cxn>
                  <a:cxn ang="0">
                    <a:pos x="533" y="91"/>
                  </a:cxn>
                  <a:cxn ang="0">
                    <a:pos x="479" y="111"/>
                  </a:cxn>
                  <a:cxn ang="0">
                    <a:pos x="418" y="134"/>
                  </a:cxn>
                  <a:cxn ang="0">
                    <a:pos x="344" y="155"/>
                  </a:cxn>
                  <a:cxn ang="0">
                    <a:pos x="276" y="172"/>
                  </a:cxn>
                  <a:cxn ang="0">
                    <a:pos x="208" y="190"/>
                  </a:cxn>
                  <a:cxn ang="0">
                    <a:pos x="154" y="210"/>
                  </a:cxn>
                  <a:cxn ang="0">
                    <a:pos x="95" y="227"/>
                  </a:cxn>
                  <a:cxn ang="0">
                    <a:pos x="41" y="242"/>
                  </a:cxn>
                  <a:cxn ang="0">
                    <a:pos x="5" y="250"/>
                  </a:cxn>
                  <a:cxn ang="0">
                    <a:pos x="0" y="232"/>
                  </a:cxn>
                </a:cxnLst>
                <a:rect l="0" t="0" r="r" b="b"/>
                <a:pathLst>
                  <a:path w="767" h="250">
                    <a:moveTo>
                      <a:pt x="0" y="232"/>
                    </a:moveTo>
                    <a:lnTo>
                      <a:pt x="73" y="215"/>
                    </a:lnTo>
                    <a:lnTo>
                      <a:pt x="139" y="200"/>
                    </a:lnTo>
                    <a:lnTo>
                      <a:pt x="232" y="170"/>
                    </a:lnTo>
                    <a:lnTo>
                      <a:pt x="344" y="136"/>
                    </a:lnTo>
                    <a:lnTo>
                      <a:pt x="437" y="106"/>
                    </a:lnTo>
                    <a:lnTo>
                      <a:pt x="518" y="81"/>
                    </a:lnTo>
                    <a:lnTo>
                      <a:pt x="584" y="54"/>
                    </a:lnTo>
                    <a:lnTo>
                      <a:pt x="652" y="24"/>
                    </a:lnTo>
                    <a:lnTo>
                      <a:pt x="706" y="7"/>
                    </a:lnTo>
                    <a:lnTo>
                      <a:pt x="735" y="0"/>
                    </a:lnTo>
                    <a:lnTo>
                      <a:pt x="747" y="15"/>
                    </a:lnTo>
                    <a:lnTo>
                      <a:pt x="757" y="44"/>
                    </a:lnTo>
                    <a:lnTo>
                      <a:pt x="767" y="98"/>
                    </a:lnTo>
                    <a:lnTo>
                      <a:pt x="738" y="56"/>
                    </a:lnTo>
                    <a:lnTo>
                      <a:pt x="723" y="27"/>
                    </a:lnTo>
                    <a:lnTo>
                      <a:pt x="706" y="22"/>
                    </a:lnTo>
                    <a:lnTo>
                      <a:pt x="681" y="34"/>
                    </a:lnTo>
                    <a:lnTo>
                      <a:pt x="627" y="51"/>
                    </a:lnTo>
                    <a:lnTo>
                      <a:pt x="584" y="71"/>
                    </a:lnTo>
                    <a:lnTo>
                      <a:pt x="533" y="91"/>
                    </a:lnTo>
                    <a:lnTo>
                      <a:pt x="479" y="111"/>
                    </a:lnTo>
                    <a:lnTo>
                      <a:pt x="418" y="134"/>
                    </a:lnTo>
                    <a:lnTo>
                      <a:pt x="344" y="155"/>
                    </a:lnTo>
                    <a:lnTo>
                      <a:pt x="276" y="172"/>
                    </a:lnTo>
                    <a:lnTo>
                      <a:pt x="208" y="190"/>
                    </a:lnTo>
                    <a:lnTo>
                      <a:pt x="154" y="210"/>
                    </a:lnTo>
                    <a:lnTo>
                      <a:pt x="95" y="227"/>
                    </a:lnTo>
                    <a:lnTo>
                      <a:pt x="41" y="242"/>
                    </a:lnTo>
                    <a:lnTo>
                      <a:pt x="5" y="250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DAE9C9B6-907D-4C5A-ACC1-EEB9C7566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863" y="5005388"/>
                <a:ext cx="225425" cy="771525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76" y="134"/>
                  </a:cxn>
                  <a:cxn ang="0">
                    <a:pos x="56" y="245"/>
                  </a:cxn>
                  <a:cxn ang="0">
                    <a:pos x="39" y="322"/>
                  </a:cxn>
                  <a:cxn ang="0">
                    <a:pos x="18" y="394"/>
                  </a:cxn>
                  <a:cxn ang="0">
                    <a:pos x="0" y="447"/>
                  </a:cxn>
                  <a:cxn ang="0">
                    <a:pos x="11" y="471"/>
                  </a:cxn>
                  <a:cxn ang="0">
                    <a:pos x="26" y="484"/>
                  </a:cxn>
                  <a:cxn ang="0">
                    <a:pos x="43" y="486"/>
                  </a:cxn>
                  <a:cxn ang="0">
                    <a:pos x="61" y="481"/>
                  </a:cxn>
                  <a:cxn ang="0">
                    <a:pos x="74" y="403"/>
                  </a:cxn>
                  <a:cxn ang="0">
                    <a:pos x="96" y="315"/>
                  </a:cxn>
                  <a:cxn ang="0">
                    <a:pos x="120" y="235"/>
                  </a:cxn>
                  <a:cxn ang="0">
                    <a:pos x="142" y="181"/>
                  </a:cxn>
                  <a:cxn ang="0">
                    <a:pos x="132" y="144"/>
                  </a:cxn>
                  <a:cxn ang="0">
                    <a:pos x="109" y="218"/>
                  </a:cxn>
                  <a:cxn ang="0">
                    <a:pos x="84" y="305"/>
                  </a:cxn>
                  <a:cxn ang="0">
                    <a:pos x="66" y="376"/>
                  </a:cxn>
                  <a:cxn ang="0">
                    <a:pos x="51" y="438"/>
                  </a:cxn>
                  <a:cxn ang="0">
                    <a:pos x="41" y="459"/>
                  </a:cxn>
                  <a:cxn ang="0">
                    <a:pos x="26" y="462"/>
                  </a:cxn>
                  <a:cxn ang="0">
                    <a:pos x="15" y="447"/>
                  </a:cxn>
                  <a:cxn ang="0">
                    <a:pos x="28" y="401"/>
                  </a:cxn>
                  <a:cxn ang="0">
                    <a:pos x="48" y="340"/>
                  </a:cxn>
                  <a:cxn ang="0">
                    <a:pos x="69" y="264"/>
                  </a:cxn>
                  <a:cxn ang="0">
                    <a:pos x="84" y="183"/>
                  </a:cxn>
                  <a:cxn ang="0">
                    <a:pos x="102" y="102"/>
                  </a:cxn>
                  <a:cxn ang="0">
                    <a:pos x="114" y="42"/>
                  </a:cxn>
                  <a:cxn ang="0">
                    <a:pos x="99" y="0"/>
                  </a:cxn>
                </a:cxnLst>
                <a:rect l="0" t="0" r="r" b="b"/>
                <a:pathLst>
                  <a:path w="142" h="486">
                    <a:moveTo>
                      <a:pt x="99" y="0"/>
                    </a:moveTo>
                    <a:lnTo>
                      <a:pt x="76" y="134"/>
                    </a:lnTo>
                    <a:lnTo>
                      <a:pt x="56" y="245"/>
                    </a:lnTo>
                    <a:lnTo>
                      <a:pt x="39" y="322"/>
                    </a:lnTo>
                    <a:lnTo>
                      <a:pt x="18" y="394"/>
                    </a:lnTo>
                    <a:lnTo>
                      <a:pt x="0" y="447"/>
                    </a:lnTo>
                    <a:lnTo>
                      <a:pt x="11" y="471"/>
                    </a:lnTo>
                    <a:lnTo>
                      <a:pt x="26" y="484"/>
                    </a:lnTo>
                    <a:lnTo>
                      <a:pt x="43" y="486"/>
                    </a:lnTo>
                    <a:lnTo>
                      <a:pt x="61" y="481"/>
                    </a:lnTo>
                    <a:lnTo>
                      <a:pt x="74" y="403"/>
                    </a:lnTo>
                    <a:lnTo>
                      <a:pt x="96" y="315"/>
                    </a:lnTo>
                    <a:lnTo>
                      <a:pt x="120" y="235"/>
                    </a:lnTo>
                    <a:lnTo>
                      <a:pt x="142" y="181"/>
                    </a:lnTo>
                    <a:lnTo>
                      <a:pt x="132" y="144"/>
                    </a:lnTo>
                    <a:lnTo>
                      <a:pt x="109" y="218"/>
                    </a:lnTo>
                    <a:lnTo>
                      <a:pt x="84" y="305"/>
                    </a:lnTo>
                    <a:lnTo>
                      <a:pt x="66" y="376"/>
                    </a:lnTo>
                    <a:lnTo>
                      <a:pt x="51" y="438"/>
                    </a:lnTo>
                    <a:lnTo>
                      <a:pt x="41" y="459"/>
                    </a:lnTo>
                    <a:lnTo>
                      <a:pt x="26" y="462"/>
                    </a:lnTo>
                    <a:lnTo>
                      <a:pt x="15" y="447"/>
                    </a:lnTo>
                    <a:lnTo>
                      <a:pt x="28" y="401"/>
                    </a:lnTo>
                    <a:lnTo>
                      <a:pt x="48" y="340"/>
                    </a:lnTo>
                    <a:lnTo>
                      <a:pt x="69" y="264"/>
                    </a:lnTo>
                    <a:lnTo>
                      <a:pt x="84" y="183"/>
                    </a:lnTo>
                    <a:lnTo>
                      <a:pt x="102" y="102"/>
                    </a:lnTo>
                    <a:lnTo>
                      <a:pt x="114" y="4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D0403E83-7FA8-4496-BAEA-7D8644323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688" y="4310063"/>
                <a:ext cx="550863" cy="5032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72" y="4"/>
                  </a:cxn>
                  <a:cxn ang="0">
                    <a:pos x="129" y="13"/>
                  </a:cxn>
                  <a:cxn ang="0">
                    <a:pos x="202" y="43"/>
                  </a:cxn>
                  <a:cxn ang="0">
                    <a:pos x="253" y="76"/>
                  </a:cxn>
                  <a:cxn ang="0">
                    <a:pos x="290" y="102"/>
                  </a:cxn>
                  <a:cxn ang="0">
                    <a:pos x="316" y="135"/>
                  </a:cxn>
                  <a:cxn ang="0">
                    <a:pos x="336" y="166"/>
                  </a:cxn>
                  <a:cxn ang="0">
                    <a:pos x="347" y="202"/>
                  </a:cxn>
                  <a:cxn ang="0">
                    <a:pos x="347" y="236"/>
                  </a:cxn>
                  <a:cxn ang="0">
                    <a:pos x="342" y="262"/>
                  </a:cxn>
                  <a:cxn ang="0">
                    <a:pos x="325" y="281"/>
                  </a:cxn>
                  <a:cxn ang="0">
                    <a:pos x="287" y="291"/>
                  </a:cxn>
                  <a:cxn ang="0">
                    <a:pos x="246" y="295"/>
                  </a:cxn>
                  <a:cxn ang="0">
                    <a:pos x="228" y="308"/>
                  </a:cxn>
                  <a:cxn ang="0">
                    <a:pos x="207" y="317"/>
                  </a:cxn>
                  <a:cxn ang="0">
                    <a:pos x="192" y="317"/>
                  </a:cxn>
                  <a:cxn ang="0">
                    <a:pos x="181" y="308"/>
                  </a:cxn>
                  <a:cxn ang="0">
                    <a:pos x="180" y="281"/>
                  </a:cxn>
                  <a:cxn ang="0">
                    <a:pos x="188" y="246"/>
                  </a:cxn>
                  <a:cxn ang="0">
                    <a:pos x="205" y="229"/>
                  </a:cxn>
                  <a:cxn ang="0">
                    <a:pos x="229" y="233"/>
                  </a:cxn>
                  <a:cxn ang="0">
                    <a:pos x="244" y="250"/>
                  </a:cxn>
                  <a:cxn ang="0">
                    <a:pos x="268" y="254"/>
                  </a:cxn>
                  <a:cxn ang="0">
                    <a:pos x="295" y="254"/>
                  </a:cxn>
                  <a:cxn ang="0">
                    <a:pos x="307" y="247"/>
                  </a:cxn>
                  <a:cxn ang="0">
                    <a:pos x="318" y="236"/>
                  </a:cxn>
                  <a:cxn ang="0">
                    <a:pos x="320" y="214"/>
                  </a:cxn>
                  <a:cxn ang="0">
                    <a:pos x="313" y="194"/>
                  </a:cxn>
                  <a:cxn ang="0">
                    <a:pos x="301" y="170"/>
                  </a:cxn>
                  <a:cxn ang="0">
                    <a:pos x="287" y="147"/>
                  </a:cxn>
                  <a:cxn ang="0">
                    <a:pos x="268" y="132"/>
                  </a:cxn>
                  <a:cxn ang="0">
                    <a:pos x="242" y="113"/>
                  </a:cxn>
                  <a:cxn ang="0">
                    <a:pos x="207" y="96"/>
                  </a:cxn>
                  <a:cxn ang="0">
                    <a:pos x="177" y="84"/>
                  </a:cxn>
                  <a:cxn ang="0">
                    <a:pos x="133" y="72"/>
                  </a:cxn>
                  <a:cxn ang="0">
                    <a:pos x="102" y="65"/>
                  </a:cxn>
                  <a:cxn ang="0">
                    <a:pos x="54" y="65"/>
                  </a:cxn>
                  <a:cxn ang="0">
                    <a:pos x="32" y="63"/>
                  </a:cxn>
                  <a:cxn ang="0">
                    <a:pos x="11" y="46"/>
                  </a:cxn>
                  <a:cxn ang="0">
                    <a:pos x="0" y="25"/>
                  </a:cxn>
                  <a:cxn ang="0">
                    <a:pos x="6" y="2"/>
                  </a:cxn>
                  <a:cxn ang="0">
                    <a:pos x="21" y="0"/>
                  </a:cxn>
                </a:cxnLst>
                <a:rect l="0" t="0" r="r" b="b"/>
                <a:pathLst>
                  <a:path w="347" h="317">
                    <a:moveTo>
                      <a:pt x="21" y="0"/>
                    </a:moveTo>
                    <a:lnTo>
                      <a:pt x="72" y="4"/>
                    </a:lnTo>
                    <a:lnTo>
                      <a:pt x="129" y="13"/>
                    </a:lnTo>
                    <a:lnTo>
                      <a:pt x="202" y="43"/>
                    </a:lnTo>
                    <a:lnTo>
                      <a:pt x="253" y="76"/>
                    </a:lnTo>
                    <a:lnTo>
                      <a:pt x="290" y="102"/>
                    </a:lnTo>
                    <a:lnTo>
                      <a:pt x="316" y="135"/>
                    </a:lnTo>
                    <a:lnTo>
                      <a:pt x="336" y="166"/>
                    </a:lnTo>
                    <a:lnTo>
                      <a:pt x="347" y="202"/>
                    </a:lnTo>
                    <a:lnTo>
                      <a:pt x="347" y="236"/>
                    </a:lnTo>
                    <a:lnTo>
                      <a:pt x="342" y="262"/>
                    </a:lnTo>
                    <a:lnTo>
                      <a:pt x="325" y="281"/>
                    </a:lnTo>
                    <a:lnTo>
                      <a:pt x="287" y="291"/>
                    </a:lnTo>
                    <a:lnTo>
                      <a:pt x="246" y="295"/>
                    </a:lnTo>
                    <a:lnTo>
                      <a:pt x="228" y="308"/>
                    </a:lnTo>
                    <a:lnTo>
                      <a:pt x="207" y="317"/>
                    </a:lnTo>
                    <a:lnTo>
                      <a:pt x="192" y="317"/>
                    </a:lnTo>
                    <a:lnTo>
                      <a:pt x="181" y="308"/>
                    </a:lnTo>
                    <a:lnTo>
                      <a:pt x="180" y="281"/>
                    </a:lnTo>
                    <a:lnTo>
                      <a:pt x="188" y="246"/>
                    </a:lnTo>
                    <a:lnTo>
                      <a:pt x="205" y="229"/>
                    </a:lnTo>
                    <a:lnTo>
                      <a:pt x="229" y="233"/>
                    </a:lnTo>
                    <a:lnTo>
                      <a:pt x="244" y="250"/>
                    </a:lnTo>
                    <a:lnTo>
                      <a:pt x="268" y="254"/>
                    </a:lnTo>
                    <a:lnTo>
                      <a:pt x="295" y="254"/>
                    </a:lnTo>
                    <a:lnTo>
                      <a:pt x="307" y="247"/>
                    </a:lnTo>
                    <a:lnTo>
                      <a:pt x="318" y="236"/>
                    </a:lnTo>
                    <a:lnTo>
                      <a:pt x="320" y="214"/>
                    </a:lnTo>
                    <a:lnTo>
                      <a:pt x="313" y="194"/>
                    </a:lnTo>
                    <a:lnTo>
                      <a:pt x="301" y="170"/>
                    </a:lnTo>
                    <a:lnTo>
                      <a:pt x="287" y="147"/>
                    </a:lnTo>
                    <a:lnTo>
                      <a:pt x="268" y="132"/>
                    </a:lnTo>
                    <a:lnTo>
                      <a:pt x="242" y="113"/>
                    </a:lnTo>
                    <a:lnTo>
                      <a:pt x="207" y="96"/>
                    </a:lnTo>
                    <a:lnTo>
                      <a:pt x="177" y="84"/>
                    </a:lnTo>
                    <a:lnTo>
                      <a:pt x="133" y="72"/>
                    </a:lnTo>
                    <a:lnTo>
                      <a:pt x="102" y="65"/>
                    </a:lnTo>
                    <a:lnTo>
                      <a:pt x="54" y="65"/>
                    </a:lnTo>
                    <a:lnTo>
                      <a:pt x="32" y="63"/>
                    </a:lnTo>
                    <a:lnTo>
                      <a:pt x="11" y="46"/>
                    </a:lnTo>
                    <a:lnTo>
                      <a:pt x="0" y="25"/>
                    </a:lnTo>
                    <a:lnTo>
                      <a:pt x="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ADB8E438-D5E3-4E7D-80C2-F6ED67D1F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225" y="5105400"/>
                <a:ext cx="112713" cy="149225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8" y="55"/>
                  </a:cxn>
                  <a:cxn ang="0">
                    <a:pos x="8" y="30"/>
                  </a:cxn>
                  <a:cxn ang="0">
                    <a:pos x="28" y="16"/>
                  </a:cxn>
                  <a:cxn ang="0">
                    <a:pos x="62" y="0"/>
                  </a:cxn>
                  <a:cxn ang="0">
                    <a:pos x="71" y="21"/>
                  </a:cxn>
                  <a:cxn ang="0">
                    <a:pos x="70" y="54"/>
                  </a:cxn>
                  <a:cxn ang="0">
                    <a:pos x="43" y="82"/>
                  </a:cxn>
                  <a:cxn ang="0">
                    <a:pos x="3" y="94"/>
                  </a:cxn>
                  <a:cxn ang="0">
                    <a:pos x="0" y="82"/>
                  </a:cxn>
                </a:cxnLst>
                <a:rect l="0" t="0" r="r" b="b"/>
                <a:pathLst>
                  <a:path w="71" h="94">
                    <a:moveTo>
                      <a:pt x="0" y="82"/>
                    </a:moveTo>
                    <a:lnTo>
                      <a:pt x="8" y="55"/>
                    </a:lnTo>
                    <a:lnTo>
                      <a:pt x="8" y="30"/>
                    </a:lnTo>
                    <a:lnTo>
                      <a:pt x="28" y="16"/>
                    </a:lnTo>
                    <a:lnTo>
                      <a:pt x="62" y="0"/>
                    </a:lnTo>
                    <a:lnTo>
                      <a:pt x="71" y="21"/>
                    </a:lnTo>
                    <a:lnTo>
                      <a:pt x="70" y="54"/>
                    </a:lnTo>
                    <a:lnTo>
                      <a:pt x="43" y="82"/>
                    </a:lnTo>
                    <a:lnTo>
                      <a:pt x="3" y="9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</p:grpSp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992CEE85-FAB2-4886-870A-72FB49C6F315}"/>
                </a:ext>
              </a:extLst>
            </p:cNvPr>
            <p:cNvSpPr txBox="1">
              <a:spLocks noChangeAspect="1"/>
            </p:cNvSpPr>
            <p:nvPr/>
          </p:nvSpPr>
          <p:spPr>
            <a:xfrm rot="-420000">
              <a:off x="5036435" y="5407407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/>
                <a:t>€</a:t>
              </a:r>
            </a:p>
          </p:txBody>
        </p:sp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B9A1F63F-3324-467A-9C74-AF7988DD9378}"/>
                </a:ext>
              </a:extLst>
            </p:cNvPr>
            <p:cNvSpPr txBox="1">
              <a:spLocks noChangeAspect="1"/>
            </p:cNvSpPr>
            <p:nvPr/>
          </p:nvSpPr>
          <p:spPr>
            <a:xfrm rot="-420000">
              <a:off x="4993412" y="5897303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/>
                <a:t>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/>
              <a:t>Thank you for your attention!</a:t>
            </a:r>
          </a:p>
        </p:txBody>
      </p:sp>
      <p:sp>
        <p:nvSpPr>
          <p:cNvPr id="206853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592CB76-0D76-474A-8A2A-7366BEAA1443}" type="slidenum">
              <a:rPr lang="en-GB" smtClean="0"/>
              <a:pPr defTabSz="762000"/>
              <a:t>11</a:t>
            </a:fld>
            <a:endParaRPr lang="en-GB" dirty="0"/>
          </a:p>
        </p:txBody>
      </p:sp>
      <p:sp>
        <p:nvSpPr>
          <p:cNvPr id="206854" name="Tekstboks 98"/>
          <p:cNvSpPr txBox="1">
            <a:spLocks noChangeArrowheads="1"/>
          </p:cNvSpPr>
          <p:nvPr/>
        </p:nvSpPr>
        <p:spPr bwMode="auto">
          <a:xfrm>
            <a:off x="27072" y="2598738"/>
            <a:ext cx="96343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Consulting ApS</a:t>
            </a:r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/>
              <a:t>anders@houmollerconsulting.dk</a:t>
            </a:r>
          </a:p>
          <a:p>
            <a:pPr algn="ctr"/>
            <a:r>
              <a:rPr lang="en-GB" sz="4000" dirty="0"/>
              <a:t>Web houmollerconsulting.dk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7D29793-26BD-43DF-9295-BC49B4A8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E966A-46F5-4D45-AB35-74DE4A2C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4815"/>
            <a:ext cx="9060873" cy="1143000"/>
          </a:xfrm>
        </p:spPr>
        <p:txBody>
          <a:bodyPr/>
          <a:lstStyle/>
          <a:p>
            <a:r>
              <a:rPr lang="en-GB" dirty="0"/>
              <a:t>Flow-based market coupling –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C715B3-8000-4CB6-BF15-04CFF2759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75" y="1201192"/>
            <a:ext cx="8420100" cy="5083232"/>
          </a:xfrm>
        </p:spPr>
        <p:txBody>
          <a:bodyPr/>
          <a:lstStyle/>
          <a:p>
            <a:r>
              <a:rPr lang="en-GB" dirty="0"/>
              <a:t>Flow-based market coupling considers the</a:t>
            </a:r>
            <a:r>
              <a:rPr lang="en-GB" dirty="0">
                <a:solidFill>
                  <a:srgbClr val="CC0000"/>
                </a:solidFill>
              </a:rPr>
              <a:t> spatial interdependency</a:t>
            </a:r>
            <a:r>
              <a:rPr lang="en-GB" dirty="0"/>
              <a:t> of the power supply system</a:t>
            </a:r>
            <a:endParaRPr lang="en-GB" dirty="0">
              <a:solidFill>
                <a:srgbClr val="CC0000"/>
              </a:solidFill>
            </a:endParaRPr>
          </a:p>
          <a:p>
            <a:pPr lvl="1"/>
            <a:r>
              <a:rPr lang="en-GB" dirty="0"/>
              <a:t>The allowed production surplus/deficit in one bidding zone is dependent on the production surpluses/deficits in all the other bidding zones.</a:t>
            </a:r>
          </a:p>
          <a:p>
            <a:r>
              <a:rPr lang="en-GB" dirty="0"/>
              <a:t>The so-called PTDF matrix describes a simplified, linear version of this spatial interdependency</a:t>
            </a:r>
          </a:p>
          <a:p>
            <a:pPr lvl="1"/>
            <a:r>
              <a:rPr lang="en-GB" dirty="0"/>
              <a:t>PTDF Power Transfer Distribution Factor.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C6A9EC-2D1F-4833-BBB3-7F38F36A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5B4296-8068-4C70-B4E8-2581E3BF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5C69DD8-4938-45F8-AD6B-F14A4525E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637" y="3885550"/>
            <a:ext cx="2399089" cy="26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79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8"/>
          <p:cNvGrpSpPr/>
          <p:nvPr/>
        </p:nvGrpSpPr>
        <p:grpSpPr>
          <a:xfrm>
            <a:off x="6130527" y="1388386"/>
            <a:ext cx="3775473" cy="3139527"/>
            <a:chOff x="6082902" y="1925392"/>
            <a:chExt cx="3775473" cy="3139527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2902" y="1925392"/>
              <a:ext cx="3765042" cy="3137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ktangel 7"/>
            <p:cNvSpPr/>
            <p:nvPr/>
          </p:nvSpPr>
          <p:spPr bwMode="auto">
            <a:xfrm>
              <a:off x="8772524" y="4817269"/>
              <a:ext cx="1085851" cy="24765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1" name="Tekstboks 10"/>
          <p:cNvSpPr txBox="1"/>
          <p:nvPr/>
        </p:nvSpPr>
        <p:spPr>
          <a:xfrm>
            <a:off x="72576" y="537039"/>
            <a:ext cx="55835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idea is to have a simplified,</a:t>
            </a:r>
          </a:p>
          <a:p>
            <a:r>
              <a:rPr lang="en-GB" dirty="0"/>
              <a:t>linear grid model included in the</a:t>
            </a:r>
          </a:p>
          <a:p>
            <a:r>
              <a:rPr lang="en-GB" dirty="0"/>
              <a:t>calculation of tomorrow’s spot prices</a:t>
            </a:r>
          </a:p>
          <a:p>
            <a:r>
              <a:rPr lang="en-GB" dirty="0"/>
              <a:t>and market coupling flows.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72576" y="3496067"/>
            <a:ext cx="48526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/>
              <a:t>Thereby, the software can see,</a:t>
            </a:r>
          </a:p>
          <a:p>
            <a:pPr marL="0" lvl="1"/>
            <a:r>
              <a:rPr lang="en-GB" dirty="0"/>
              <a:t>how big production surpluses/</a:t>
            </a:r>
          </a:p>
          <a:p>
            <a:pPr marL="0" lvl="1"/>
            <a:r>
              <a:rPr lang="en-GB" dirty="0"/>
              <a:t>deficits we can have per bidding</a:t>
            </a:r>
          </a:p>
          <a:p>
            <a:pPr marL="0" lvl="1"/>
            <a:r>
              <a:rPr lang="en-GB" dirty="0"/>
              <a:t>zone without overloading any</a:t>
            </a:r>
          </a:p>
          <a:p>
            <a:pPr marL="0" lvl="1"/>
            <a:r>
              <a:rPr lang="en-GB" dirty="0"/>
              <a:t>interconnector.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72576" y="5097963"/>
            <a:ext cx="4575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 dirty="0"/>
              <a:t>Also, the software can ensure,</a:t>
            </a:r>
          </a:p>
          <a:p>
            <a:pPr marL="0" lvl="2"/>
            <a:r>
              <a:rPr lang="en-GB" dirty="0"/>
              <a:t>we run according to the</a:t>
            </a:r>
          </a:p>
          <a:p>
            <a:pPr marL="0" lvl="2"/>
            <a:r>
              <a:rPr lang="en-GB" dirty="0"/>
              <a:t>”</a:t>
            </a:r>
            <a:r>
              <a:rPr lang="en-GB" i="1" dirty="0"/>
              <a:t>n-1 criterion</a:t>
            </a:r>
            <a:r>
              <a:rPr lang="en-GB" dirty="0"/>
              <a:t>”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667657"/>
          </a:xfrm>
        </p:spPr>
        <p:txBody>
          <a:bodyPr/>
          <a:lstStyle/>
          <a:p>
            <a:pPr algn="l"/>
            <a:r>
              <a:rPr lang="en-GB" sz="3200" dirty="0"/>
              <a:t>Flow-based market coupling – 2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130634" y="1831158"/>
            <a:ext cx="5748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”Linear” means you have a</a:t>
            </a:r>
          </a:p>
          <a:p>
            <a:r>
              <a:rPr lang="en-GB" dirty="0"/>
              <a:t>starting point P</a:t>
            </a:r>
            <a:r>
              <a:rPr lang="en-GB" baseline="-25000" dirty="0"/>
              <a:t>0</a:t>
            </a:r>
            <a:r>
              <a:rPr lang="en-GB" dirty="0"/>
              <a:t> for tomorrow’s flows</a:t>
            </a:r>
          </a:p>
          <a:p>
            <a:r>
              <a:rPr lang="en-GB" dirty="0"/>
              <a:t>and production surpluses/deficits.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101606" y="2817501"/>
            <a:ext cx="4841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Next, you assume deviations</a:t>
            </a:r>
          </a:p>
          <a:p>
            <a:r>
              <a:rPr lang="en-GB" dirty="0"/>
              <a:t>from P</a:t>
            </a:r>
            <a:r>
              <a:rPr lang="en-GB" baseline="-25000" dirty="0"/>
              <a:t>0</a:t>
            </a:r>
            <a:r>
              <a:rPr lang="en-GB" dirty="0"/>
              <a:t> gives a linear response.</a:t>
            </a:r>
          </a:p>
        </p:txBody>
      </p:sp>
      <p:grpSp>
        <p:nvGrpSpPr>
          <p:cNvPr id="4" name="Gruppe 19"/>
          <p:cNvGrpSpPr/>
          <p:nvPr/>
        </p:nvGrpSpPr>
        <p:grpSpPr>
          <a:xfrm>
            <a:off x="8162607" y="2902857"/>
            <a:ext cx="1745991" cy="2107212"/>
            <a:chOff x="8162607" y="2902857"/>
            <a:chExt cx="1745991" cy="2107212"/>
          </a:xfrm>
        </p:grpSpPr>
        <p:sp>
          <p:nvSpPr>
            <p:cNvPr id="17" name="Tekstboks 16"/>
            <p:cNvSpPr txBox="1"/>
            <p:nvPr/>
          </p:nvSpPr>
          <p:spPr>
            <a:xfrm>
              <a:off x="8162607" y="3686630"/>
              <a:ext cx="17459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</a:t>
              </a:r>
              <a:r>
                <a:rPr lang="en-GB" baseline="-25000" dirty="0"/>
                <a:t>0</a:t>
              </a:r>
              <a:r>
                <a:rPr lang="en-GB" dirty="0"/>
                <a:t>:</a:t>
              </a:r>
            </a:p>
            <a:p>
              <a:pPr algn="ctr"/>
              <a:r>
                <a:rPr lang="en-GB" dirty="0"/>
                <a:t>1000 MW</a:t>
              </a:r>
            </a:p>
            <a:p>
              <a:pPr algn="ctr"/>
              <a:r>
                <a:rPr lang="en-GB" dirty="0"/>
                <a:t>production</a:t>
              </a:r>
            </a:p>
            <a:p>
              <a:pPr algn="ctr"/>
              <a:r>
                <a:rPr lang="en-GB" dirty="0"/>
                <a:t>surplus</a:t>
              </a:r>
            </a:p>
          </p:txBody>
        </p:sp>
        <p:sp>
          <p:nvSpPr>
            <p:cNvPr id="19" name="Kombinationstegning 18"/>
            <p:cNvSpPr/>
            <p:nvPr/>
          </p:nvSpPr>
          <p:spPr bwMode="auto">
            <a:xfrm>
              <a:off x="8461829" y="2902857"/>
              <a:ext cx="1061961" cy="812800"/>
            </a:xfrm>
            <a:custGeom>
              <a:avLst/>
              <a:gdLst>
                <a:gd name="connsiteX0" fmla="*/ 0 w 1061961"/>
                <a:gd name="connsiteY0" fmla="*/ 0 h 812800"/>
                <a:gd name="connsiteX1" fmla="*/ 943428 w 1061961"/>
                <a:gd name="connsiteY1" fmla="*/ 304800 h 812800"/>
                <a:gd name="connsiteX2" fmla="*/ 711200 w 1061961"/>
                <a:gd name="connsiteY2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1961" h="812800">
                  <a:moveTo>
                    <a:pt x="0" y="0"/>
                  </a:moveTo>
                  <a:cubicBezTo>
                    <a:pt x="412447" y="84666"/>
                    <a:pt x="824895" y="169333"/>
                    <a:pt x="943428" y="304800"/>
                  </a:cubicBezTo>
                  <a:cubicBezTo>
                    <a:pt x="1061961" y="440267"/>
                    <a:pt x="886580" y="626533"/>
                    <a:pt x="711200" y="812800"/>
                  </a:cubicBezTo>
                </a:path>
              </a:pathLst>
            </a:custGeom>
            <a:noFill/>
            <a:ln w="38100" cap="flat" cmpd="sng" algn="ctr">
              <a:solidFill>
                <a:srgbClr val="0033CC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1" name="Pladsholder til diasnumm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18" name="Pladsholder til dato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958062B-4897-48E9-82F5-1806400F6AC0}"/>
              </a:ext>
            </a:extLst>
          </p:cNvPr>
          <p:cNvSpPr/>
          <p:nvPr/>
        </p:nvSpPr>
        <p:spPr bwMode="auto">
          <a:xfrm>
            <a:off x="76199" y="6562725"/>
            <a:ext cx="1762125" cy="2841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464454" y="6084307"/>
            <a:ext cx="7919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/>
            <a:r>
              <a:rPr lang="en-GB" dirty="0"/>
              <a:t>ie, the system can cope will the unplanned outage of</a:t>
            </a:r>
          </a:p>
          <a:p>
            <a:pPr marL="0" lvl="3"/>
            <a:r>
              <a:rPr lang="en-GB" dirty="0"/>
              <a:t>one big production unit or one important power line.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725714"/>
          </a:xfrm>
        </p:spPr>
        <p:txBody>
          <a:bodyPr/>
          <a:lstStyle/>
          <a:p>
            <a:r>
              <a:rPr lang="en-GB" dirty="0"/>
              <a:t>Spot calculation – 1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193" name="Tekstboks 192"/>
          <p:cNvSpPr txBox="1"/>
          <p:nvPr/>
        </p:nvSpPr>
        <p:spPr>
          <a:xfrm>
            <a:off x="84065" y="700776"/>
            <a:ext cx="9741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Every day, shortly after noon Central European Time, the spot software calculates the spot prices and the market coupling flows for the coupled area.</a:t>
            </a:r>
          </a:p>
        </p:txBody>
      </p:sp>
      <p:grpSp>
        <p:nvGrpSpPr>
          <p:cNvPr id="202" name="Gruppe 201"/>
          <p:cNvGrpSpPr/>
          <p:nvPr/>
        </p:nvGrpSpPr>
        <p:grpSpPr>
          <a:xfrm>
            <a:off x="380883" y="2575495"/>
            <a:ext cx="9157847" cy="4005943"/>
            <a:chOff x="355944" y="2467426"/>
            <a:chExt cx="9157847" cy="4005943"/>
          </a:xfrm>
        </p:grpSpPr>
        <p:grpSp>
          <p:nvGrpSpPr>
            <p:cNvPr id="7" name="Gruppe 6"/>
            <p:cNvGrpSpPr/>
            <p:nvPr/>
          </p:nvGrpSpPr>
          <p:grpSpPr>
            <a:xfrm>
              <a:off x="355944" y="2467426"/>
              <a:ext cx="1494320" cy="1016000"/>
              <a:chOff x="1168727" y="2365829"/>
              <a:chExt cx="1494320" cy="1016000"/>
            </a:xfrm>
          </p:grpSpPr>
          <p:sp>
            <p:nvSpPr>
              <p:cNvPr id="5" name="Afrundet rektangel 4"/>
              <p:cNvSpPr/>
              <p:nvPr/>
            </p:nvSpPr>
            <p:spPr bwMode="auto">
              <a:xfrm>
                <a:off x="1204686" y="2365829"/>
                <a:ext cx="1422400" cy="1016000"/>
              </a:xfrm>
              <a:prstGeom prst="roundRect">
                <a:avLst/>
              </a:prstGeom>
              <a:solidFill>
                <a:srgbClr val="0099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6" name="Tekstboks 5"/>
              <p:cNvSpPr txBox="1"/>
              <p:nvPr/>
            </p:nvSpPr>
            <p:spPr>
              <a:xfrm>
                <a:off x="1168727" y="2458331"/>
                <a:ext cx="14943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Bidding</a:t>
                </a:r>
              </a:p>
              <a:p>
                <a:pPr algn="ctr"/>
                <a:r>
                  <a:rPr lang="en-GB" sz="2400" dirty="0"/>
                  <a:t>zone</a:t>
                </a:r>
              </a:p>
            </p:txBody>
          </p:sp>
        </p:grpSp>
        <p:grpSp>
          <p:nvGrpSpPr>
            <p:cNvPr id="8" name="Gruppe 7"/>
            <p:cNvGrpSpPr/>
            <p:nvPr/>
          </p:nvGrpSpPr>
          <p:grpSpPr>
            <a:xfrm>
              <a:off x="2271826" y="2467426"/>
              <a:ext cx="1494320" cy="1016000"/>
              <a:chOff x="1168727" y="2365829"/>
              <a:chExt cx="1494320" cy="1016000"/>
            </a:xfrm>
          </p:grpSpPr>
          <p:sp>
            <p:nvSpPr>
              <p:cNvPr id="9" name="Afrundet rektangel 8"/>
              <p:cNvSpPr/>
              <p:nvPr/>
            </p:nvSpPr>
            <p:spPr bwMode="auto">
              <a:xfrm>
                <a:off x="1204686" y="2365829"/>
                <a:ext cx="1422400" cy="1016000"/>
              </a:xfrm>
              <a:prstGeom prst="roundRect">
                <a:avLst/>
              </a:prstGeom>
              <a:solidFill>
                <a:srgbClr val="0099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" name="Tekstboks 9"/>
              <p:cNvSpPr txBox="1"/>
              <p:nvPr/>
            </p:nvSpPr>
            <p:spPr>
              <a:xfrm>
                <a:off x="1168727" y="2458331"/>
                <a:ext cx="14943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Bidding</a:t>
                </a:r>
              </a:p>
              <a:p>
                <a:pPr algn="ctr"/>
                <a:r>
                  <a:rPr lang="en-GB" sz="2400" dirty="0"/>
                  <a:t>zone</a:t>
                </a:r>
              </a:p>
            </p:txBody>
          </p:sp>
        </p:grpSp>
        <p:grpSp>
          <p:nvGrpSpPr>
            <p:cNvPr id="11" name="Gruppe 10"/>
            <p:cNvGrpSpPr/>
            <p:nvPr/>
          </p:nvGrpSpPr>
          <p:grpSpPr>
            <a:xfrm>
              <a:off x="4187708" y="2467426"/>
              <a:ext cx="1494320" cy="1016000"/>
              <a:chOff x="1168727" y="2365829"/>
              <a:chExt cx="1494320" cy="1016000"/>
            </a:xfrm>
          </p:grpSpPr>
          <p:sp>
            <p:nvSpPr>
              <p:cNvPr id="12" name="Afrundet rektangel 11"/>
              <p:cNvSpPr/>
              <p:nvPr/>
            </p:nvSpPr>
            <p:spPr bwMode="auto">
              <a:xfrm>
                <a:off x="1204686" y="2365829"/>
                <a:ext cx="1422400" cy="1016000"/>
              </a:xfrm>
              <a:prstGeom prst="roundRect">
                <a:avLst/>
              </a:prstGeom>
              <a:solidFill>
                <a:srgbClr val="0099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" name="Tekstboks 12"/>
              <p:cNvSpPr txBox="1"/>
              <p:nvPr/>
            </p:nvSpPr>
            <p:spPr>
              <a:xfrm>
                <a:off x="1168727" y="2458331"/>
                <a:ext cx="14943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Bidding</a:t>
                </a:r>
              </a:p>
              <a:p>
                <a:pPr algn="ctr"/>
                <a:r>
                  <a:rPr lang="en-GB" sz="2400" dirty="0"/>
                  <a:t>zone</a:t>
                </a:r>
              </a:p>
            </p:txBody>
          </p:sp>
        </p:grpSp>
        <p:grpSp>
          <p:nvGrpSpPr>
            <p:cNvPr id="14" name="Gruppe 13"/>
            <p:cNvGrpSpPr/>
            <p:nvPr/>
          </p:nvGrpSpPr>
          <p:grpSpPr>
            <a:xfrm>
              <a:off x="6103590" y="2467426"/>
              <a:ext cx="1494320" cy="1016000"/>
              <a:chOff x="1168727" y="2365829"/>
              <a:chExt cx="1494320" cy="1016000"/>
            </a:xfrm>
          </p:grpSpPr>
          <p:sp>
            <p:nvSpPr>
              <p:cNvPr id="15" name="Afrundet rektangel 14"/>
              <p:cNvSpPr/>
              <p:nvPr/>
            </p:nvSpPr>
            <p:spPr bwMode="auto">
              <a:xfrm>
                <a:off x="1204686" y="2365829"/>
                <a:ext cx="1422400" cy="1016000"/>
              </a:xfrm>
              <a:prstGeom prst="roundRect">
                <a:avLst/>
              </a:prstGeom>
              <a:solidFill>
                <a:srgbClr val="0099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" name="Tekstboks 15"/>
              <p:cNvSpPr txBox="1"/>
              <p:nvPr/>
            </p:nvSpPr>
            <p:spPr>
              <a:xfrm>
                <a:off x="1168727" y="2458331"/>
                <a:ext cx="14943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Bidding</a:t>
                </a:r>
              </a:p>
              <a:p>
                <a:pPr algn="ctr"/>
                <a:r>
                  <a:rPr lang="en-GB" sz="2400" dirty="0"/>
                  <a:t>zone</a:t>
                </a:r>
              </a:p>
            </p:txBody>
          </p:sp>
        </p:grpSp>
        <p:grpSp>
          <p:nvGrpSpPr>
            <p:cNvPr id="17" name="Gruppe 16"/>
            <p:cNvGrpSpPr/>
            <p:nvPr/>
          </p:nvGrpSpPr>
          <p:grpSpPr>
            <a:xfrm>
              <a:off x="8019471" y="2467426"/>
              <a:ext cx="1494320" cy="1016000"/>
              <a:chOff x="1168727" y="2365829"/>
              <a:chExt cx="1494320" cy="1016000"/>
            </a:xfrm>
          </p:grpSpPr>
          <p:sp>
            <p:nvSpPr>
              <p:cNvPr id="18" name="Afrundet rektangel 17"/>
              <p:cNvSpPr/>
              <p:nvPr/>
            </p:nvSpPr>
            <p:spPr bwMode="auto">
              <a:xfrm>
                <a:off x="1204686" y="2365829"/>
                <a:ext cx="1422400" cy="1016000"/>
              </a:xfrm>
              <a:prstGeom prst="roundRect">
                <a:avLst/>
              </a:prstGeom>
              <a:solidFill>
                <a:srgbClr val="0099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9" name="Tekstboks 18"/>
              <p:cNvSpPr txBox="1"/>
              <p:nvPr/>
            </p:nvSpPr>
            <p:spPr>
              <a:xfrm>
                <a:off x="1168727" y="2458331"/>
                <a:ext cx="14943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Bidding</a:t>
                </a:r>
              </a:p>
              <a:p>
                <a:pPr algn="ctr"/>
                <a:r>
                  <a:rPr lang="en-GB" sz="2400" dirty="0"/>
                  <a:t>zone</a:t>
                </a:r>
              </a:p>
            </p:txBody>
          </p:sp>
        </p:grpSp>
        <p:grpSp>
          <p:nvGrpSpPr>
            <p:cNvPr id="78" name="Gruppe 77"/>
            <p:cNvGrpSpPr/>
            <p:nvPr/>
          </p:nvGrpSpPr>
          <p:grpSpPr>
            <a:xfrm>
              <a:off x="3719740" y="2850411"/>
              <a:ext cx="516730" cy="247650"/>
              <a:chOff x="1915885" y="1567103"/>
              <a:chExt cx="769258" cy="247650"/>
            </a:xfrm>
          </p:grpSpPr>
          <p:sp>
            <p:nvSpPr>
              <p:cNvPr id="79" name="Rektangel 78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80" name="Lige forbindelse 79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Lige forbindelse 80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2" name="Gruppe 81"/>
            <p:cNvGrpSpPr/>
            <p:nvPr/>
          </p:nvGrpSpPr>
          <p:grpSpPr>
            <a:xfrm>
              <a:off x="5634265" y="2850411"/>
              <a:ext cx="516730" cy="247650"/>
              <a:chOff x="1915885" y="1567103"/>
              <a:chExt cx="769258" cy="247650"/>
            </a:xfrm>
          </p:grpSpPr>
          <p:sp>
            <p:nvSpPr>
              <p:cNvPr id="83" name="Rektangel 82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84" name="Lige forbindelse 83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Lige forbindelse 84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6" name="Gruppe 85"/>
            <p:cNvGrpSpPr/>
            <p:nvPr/>
          </p:nvGrpSpPr>
          <p:grpSpPr>
            <a:xfrm>
              <a:off x="7548790" y="2850411"/>
              <a:ext cx="516730" cy="247650"/>
              <a:chOff x="1915885" y="1567103"/>
              <a:chExt cx="769258" cy="247650"/>
            </a:xfrm>
          </p:grpSpPr>
          <p:sp>
            <p:nvSpPr>
              <p:cNvPr id="87" name="Rektangel 86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88" name="Lige forbindelse 87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Lige forbindelse 88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1" name="Gruppe 90"/>
            <p:cNvGrpSpPr/>
            <p:nvPr/>
          </p:nvGrpSpPr>
          <p:grpSpPr>
            <a:xfrm>
              <a:off x="355944" y="3962397"/>
              <a:ext cx="9157847" cy="1016000"/>
              <a:chOff x="341429" y="2206174"/>
              <a:chExt cx="9157847" cy="1016000"/>
            </a:xfrm>
          </p:grpSpPr>
          <p:grpSp>
            <p:nvGrpSpPr>
              <p:cNvPr id="92" name="Gruppe 91"/>
              <p:cNvGrpSpPr/>
              <p:nvPr/>
            </p:nvGrpSpPr>
            <p:grpSpPr>
              <a:xfrm>
                <a:off x="341429" y="2206174"/>
                <a:ext cx="9157847" cy="1016000"/>
                <a:chOff x="355943" y="2307772"/>
                <a:chExt cx="9157847" cy="1016000"/>
              </a:xfrm>
            </p:grpSpPr>
            <p:grpSp>
              <p:nvGrpSpPr>
                <p:cNvPr id="109" name="Gruppe 108"/>
                <p:cNvGrpSpPr/>
                <p:nvPr/>
              </p:nvGrpSpPr>
              <p:grpSpPr>
                <a:xfrm>
                  <a:off x="355943" y="2307772"/>
                  <a:ext cx="1494320" cy="1016000"/>
                  <a:chOff x="1168727" y="2365829"/>
                  <a:chExt cx="1494320" cy="1016000"/>
                </a:xfrm>
              </p:grpSpPr>
              <p:sp>
                <p:nvSpPr>
                  <p:cNvPr id="122" name="Afrundet rektangel 121"/>
                  <p:cNvSpPr/>
                  <p:nvPr/>
                </p:nvSpPr>
                <p:spPr bwMode="auto">
                  <a:xfrm>
                    <a:off x="1204686" y="2365829"/>
                    <a:ext cx="1422400" cy="1016000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23" name="Tekstboks 122"/>
                  <p:cNvSpPr txBox="1"/>
                  <p:nvPr/>
                </p:nvSpPr>
                <p:spPr>
                  <a:xfrm>
                    <a:off x="1168727" y="2458331"/>
                    <a:ext cx="1494320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Bidding</a:t>
                    </a:r>
                  </a:p>
                  <a:p>
                    <a:pPr algn="ctr"/>
                    <a:r>
                      <a:rPr lang="en-GB" sz="2400" dirty="0"/>
                      <a:t>zone</a:t>
                    </a:r>
                  </a:p>
                </p:txBody>
              </p:sp>
            </p:grpSp>
            <p:grpSp>
              <p:nvGrpSpPr>
                <p:cNvPr id="110" name="Gruppe 109"/>
                <p:cNvGrpSpPr/>
                <p:nvPr/>
              </p:nvGrpSpPr>
              <p:grpSpPr>
                <a:xfrm>
                  <a:off x="2271825" y="2307772"/>
                  <a:ext cx="1494320" cy="1016000"/>
                  <a:chOff x="1168727" y="2365829"/>
                  <a:chExt cx="1494320" cy="1016000"/>
                </a:xfrm>
              </p:grpSpPr>
              <p:sp>
                <p:nvSpPr>
                  <p:cNvPr id="120" name="Afrundet rektangel 119"/>
                  <p:cNvSpPr/>
                  <p:nvPr/>
                </p:nvSpPr>
                <p:spPr bwMode="auto">
                  <a:xfrm>
                    <a:off x="1204686" y="2365829"/>
                    <a:ext cx="1422400" cy="1016000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21" name="Tekstboks 120"/>
                  <p:cNvSpPr txBox="1"/>
                  <p:nvPr/>
                </p:nvSpPr>
                <p:spPr>
                  <a:xfrm>
                    <a:off x="1168727" y="2458331"/>
                    <a:ext cx="1494320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Bidding</a:t>
                    </a:r>
                  </a:p>
                  <a:p>
                    <a:pPr algn="ctr"/>
                    <a:r>
                      <a:rPr lang="en-GB" sz="2400" dirty="0"/>
                      <a:t>zone</a:t>
                    </a:r>
                  </a:p>
                </p:txBody>
              </p:sp>
            </p:grpSp>
            <p:grpSp>
              <p:nvGrpSpPr>
                <p:cNvPr id="111" name="Gruppe 110"/>
                <p:cNvGrpSpPr/>
                <p:nvPr/>
              </p:nvGrpSpPr>
              <p:grpSpPr>
                <a:xfrm>
                  <a:off x="4187707" y="2307772"/>
                  <a:ext cx="1494320" cy="1016000"/>
                  <a:chOff x="1168727" y="2365829"/>
                  <a:chExt cx="1494320" cy="1016000"/>
                </a:xfrm>
              </p:grpSpPr>
              <p:sp>
                <p:nvSpPr>
                  <p:cNvPr id="118" name="Afrundet rektangel 117"/>
                  <p:cNvSpPr/>
                  <p:nvPr/>
                </p:nvSpPr>
                <p:spPr bwMode="auto">
                  <a:xfrm>
                    <a:off x="1204686" y="2365829"/>
                    <a:ext cx="1422400" cy="1016000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19" name="Tekstboks 118"/>
                  <p:cNvSpPr txBox="1"/>
                  <p:nvPr/>
                </p:nvSpPr>
                <p:spPr>
                  <a:xfrm>
                    <a:off x="1168727" y="2458331"/>
                    <a:ext cx="1494320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Bidding</a:t>
                    </a:r>
                  </a:p>
                  <a:p>
                    <a:pPr algn="ctr"/>
                    <a:r>
                      <a:rPr lang="en-GB" sz="2400" dirty="0"/>
                      <a:t>zone</a:t>
                    </a:r>
                  </a:p>
                </p:txBody>
              </p:sp>
            </p:grpSp>
            <p:grpSp>
              <p:nvGrpSpPr>
                <p:cNvPr id="112" name="Gruppe 111"/>
                <p:cNvGrpSpPr/>
                <p:nvPr/>
              </p:nvGrpSpPr>
              <p:grpSpPr>
                <a:xfrm>
                  <a:off x="6103589" y="2307772"/>
                  <a:ext cx="1494320" cy="1016000"/>
                  <a:chOff x="1168727" y="2365829"/>
                  <a:chExt cx="1494320" cy="1016000"/>
                </a:xfrm>
              </p:grpSpPr>
              <p:sp>
                <p:nvSpPr>
                  <p:cNvPr id="116" name="Afrundet rektangel 115"/>
                  <p:cNvSpPr/>
                  <p:nvPr/>
                </p:nvSpPr>
                <p:spPr bwMode="auto">
                  <a:xfrm>
                    <a:off x="1204686" y="2365829"/>
                    <a:ext cx="1422400" cy="1016000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17" name="Tekstboks 116"/>
                  <p:cNvSpPr txBox="1"/>
                  <p:nvPr/>
                </p:nvSpPr>
                <p:spPr>
                  <a:xfrm>
                    <a:off x="1168727" y="2458331"/>
                    <a:ext cx="1494320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Bidding</a:t>
                    </a:r>
                  </a:p>
                  <a:p>
                    <a:pPr algn="ctr"/>
                    <a:r>
                      <a:rPr lang="en-GB" sz="2400" dirty="0"/>
                      <a:t>zone</a:t>
                    </a:r>
                  </a:p>
                </p:txBody>
              </p:sp>
            </p:grpSp>
            <p:grpSp>
              <p:nvGrpSpPr>
                <p:cNvPr id="113" name="Gruppe 112"/>
                <p:cNvGrpSpPr/>
                <p:nvPr/>
              </p:nvGrpSpPr>
              <p:grpSpPr>
                <a:xfrm>
                  <a:off x="8019470" y="2307772"/>
                  <a:ext cx="1494320" cy="1016000"/>
                  <a:chOff x="1168727" y="2365829"/>
                  <a:chExt cx="1494320" cy="1016000"/>
                </a:xfrm>
              </p:grpSpPr>
              <p:sp>
                <p:nvSpPr>
                  <p:cNvPr id="114" name="Afrundet rektangel 113"/>
                  <p:cNvSpPr/>
                  <p:nvPr/>
                </p:nvSpPr>
                <p:spPr bwMode="auto">
                  <a:xfrm>
                    <a:off x="1204686" y="2365829"/>
                    <a:ext cx="1422400" cy="1016000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15" name="Tekstboks 114"/>
                  <p:cNvSpPr txBox="1"/>
                  <p:nvPr/>
                </p:nvSpPr>
                <p:spPr>
                  <a:xfrm>
                    <a:off x="1168727" y="2458331"/>
                    <a:ext cx="1494320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Bidding</a:t>
                    </a:r>
                  </a:p>
                  <a:p>
                    <a:pPr algn="ctr"/>
                    <a:r>
                      <a:rPr lang="en-GB" sz="2400" dirty="0"/>
                      <a:t>zone</a:t>
                    </a:r>
                  </a:p>
                </p:txBody>
              </p:sp>
            </p:grpSp>
          </p:grpSp>
          <p:grpSp>
            <p:nvGrpSpPr>
              <p:cNvPr id="93" name="Gruppe 92"/>
              <p:cNvGrpSpPr/>
              <p:nvPr/>
            </p:nvGrpSpPr>
            <p:grpSpPr>
              <a:xfrm>
                <a:off x="1785939" y="2589159"/>
                <a:ext cx="516730" cy="247650"/>
                <a:chOff x="1915885" y="1567103"/>
                <a:chExt cx="769258" cy="247650"/>
              </a:xfrm>
            </p:grpSpPr>
            <p:sp>
              <p:nvSpPr>
                <p:cNvPr id="106" name="Rektangel 105"/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07" name="Lige forbindelse 106"/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Lige forbindelse 107"/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4" name="Gruppe 93"/>
              <p:cNvGrpSpPr/>
              <p:nvPr/>
            </p:nvGrpSpPr>
            <p:grpSpPr>
              <a:xfrm>
                <a:off x="3705225" y="2589159"/>
                <a:ext cx="516730" cy="247650"/>
                <a:chOff x="1915885" y="1567103"/>
                <a:chExt cx="769258" cy="247650"/>
              </a:xfrm>
            </p:grpSpPr>
            <p:sp>
              <p:nvSpPr>
                <p:cNvPr id="103" name="Rektangel 102"/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04" name="Lige forbindelse 103"/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Lige forbindelse 104"/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5" name="Gruppe 94"/>
              <p:cNvGrpSpPr/>
              <p:nvPr/>
            </p:nvGrpSpPr>
            <p:grpSpPr>
              <a:xfrm>
                <a:off x="5619750" y="2589159"/>
                <a:ext cx="516730" cy="247650"/>
                <a:chOff x="1915885" y="1567103"/>
                <a:chExt cx="769258" cy="247650"/>
              </a:xfrm>
            </p:grpSpPr>
            <p:sp>
              <p:nvSpPr>
                <p:cNvPr id="100" name="Rektangel 99"/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01" name="Lige forbindelse 100"/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Lige forbindelse 101"/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6" name="Gruppe 95"/>
              <p:cNvGrpSpPr/>
              <p:nvPr/>
            </p:nvGrpSpPr>
            <p:grpSpPr>
              <a:xfrm>
                <a:off x="7534275" y="2589159"/>
                <a:ext cx="516730" cy="247650"/>
                <a:chOff x="1915885" y="1567103"/>
                <a:chExt cx="769258" cy="247650"/>
              </a:xfrm>
            </p:grpSpPr>
            <p:sp>
              <p:nvSpPr>
                <p:cNvPr id="97" name="Rektangel 96"/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98" name="Lige forbindelse 97"/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Lige forbindelse 98"/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24" name="Gruppe 123"/>
            <p:cNvGrpSpPr/>
            <p:nvPr/>
          </p:nvGrpSpPr>
          <p:grpSpPr>
            <a:xfrm>
              <a:off x="355944" y="5457369"/>
              <a:ext cx="9157847" cy="1016000"/>
              <a:chOff x="341429" y="2206174"/>
              <a:chExt cx="9157847" cy="1016000"/>
            </a:xfrm>
          </p:grpSpPr>
          <p:grpSp>
            <p:nvGrpSpPr>
              <p:cNvPr id="125" name="Gruppe 124"/>
              <p:cNvGrpSpPr/>
              <p:nvPr/>
            </p:nvGrpSpPr>
            <p:grpSpPr>
              <a:xfrm>
                <a:off x="341429" y="2206174"/>
                <a:ext cx="9157847" cy="1016000"/>
                <a:chOff x="355943" y="2307772"/>
                <a:chExt cx="9157847" cy="1016000"/>
              </a:xfrm>
            </p:grpSpPr>
            <p:grpSp>
              <p:nvGrpSpPr>
                <p:cNvPr id="142" name="Gruppe 141"/>
                <p:cNvGrpSpPr/>
                <p:nvPr/>
              </p:nvGrpSpPr>
              <p:grpSpPr>
                <a:xfrm>
                  <a:off x="355943" y="2307772"/>
                  <a:ext cx="1494320" cy="1016000"/>
                  <a:chOff x="1168727" y="2365829"/>
                  <a:chExt cx="1494320" cy="1016000"/>
                </a:xfrm>
              </p:grpSpPr>
              <p:sp>
                <p:nvSpPr>
                  <p:cNvPr id="155" name="Afrundet rektangel 154"/>
                  <p:cNvSpPr/>
                  <p:nvPr/>
                </p:nvSpPr>
                <p:spPr bwMode="auto">
                  <a:xfrm>
                    <a:off x="1204686" y="2365829"/>
                    <a:ext cx="1422400" cy="1016000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56" name="Tekstboks 155"/>
                  <p:cNvSpPr txBox="1"/>
                  <p:nvPr/>
                </p:nvSpPr>
                <p:spPr>
                  <a:xfrm>
                    <a:off x="1168727" y="2458331"/>
                    <a:ext cx="1494320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Bidding</a:t>
                    </a:r>
                  </a:p>
                  <a:p>
                    <a:pPr algn="ctr"/>
                    <a:r>
                      <a:rPr lang="en-GB" sz="2400" dirty="0"/>
                      <a:t>zone</a:t>
                    </a:r>
                  </a:p>
                </p:txBody>
              </p:sp>
            </p:grpSp>
            <p:grpSp>
              <p:nvGrpSpPr>
                <p:cNvPr id="143" name="Gruppe 142"/>
                <p:cNvGrpSpPr/>
                <p:nvPr/>
              </p:nvGrpSpPr>
              <p:grpSpPr>
                <a:xfrm>
                  <a:off x="2271825" y="2307772"/>
                  <a:ext cx="1494320" cy="1016000"/>
                  <a:chOff x="1168727" y="2365829"/>
                  <a:chExt cx="1494320" cy="1016000"/>
                </a:xfrm>
              </p:grpSpPr>
              <p:sp>
                <p:nvSpPr>
                  <p:cNvPr id="153" name="Afrundet rektangel 152"/>
                  <p:cNvSpPr/>
                  <p:nvPr/>
                </p:nvSpPr>
                <p:spPr bwMode="auto">
                  <a:xfrm>
                    <a:off x="1204686" y="2365829"/>
                    <a:ext cx="1422400" cy="1016000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54" name="Tekstboks 153"/>
                  <p:cNvSpPr txBox="1"/>
                  <p:nvPr/>
                </p:nvSpPr>
                <p:spPr>
                  <a:xfrm>
                    <a:off x="1168727" y="2458331"/>
                    <a:ext cx="1494320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Bidding</a:t>
                    </a:r>
                  </a:p>
                  <a:p>
                    <a:pPr algn="ctr"/>
                    <a:r>
                      <a:rPr lang="en-GB" sz="2400" dirty="0"/>
                      <a:t>zone</a:t>
                    </a:r>
                  </a:p>
                </p:txBody>
              </p:sp>
            </p:grpSp>
            <p:grpSp>
              <p:nvGrpSpPr>
                <p:cNvPr id="144" name="Gruppe 143"/>
                <p:cNvGrpSpPr/>
                <p:nvPr/>
              </p:nvGrpSpPr>
              <p:grpSpPr>
                <a:xfrm>
                  <a:off x="4187707" y="2307772"/>
                  <a:ext cx="1494320" cy="1016000"/>
                  <a:chOff x="1168727" y="2365829"/>
                  <a:chExt cx="1494320" cy="1016000"/>
                </a:xfrm>
              </p:grpSpPr>
              <p:sp>
                <p:nvSpPr>
                  <p:cNvPr id="151" name="Afrundet rektangel 150"/>
                  <p:cNvSpPr/>
                  <p:nvPr/>
                </p:nvSpPr>
                <p:spPr bwMode="auto">
                  <a:xfrm>
                    <a:off x="1204686" y="2365829"/>
                    <a:ext cx="1422400" cy="1016000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52" name="Tekstboks 151"/>
                  <p:cNvSpPr txBox="1"/>
                  <p:nvPr/>
                </p:nvSpPr>
                <p:spPr>
                  <a:xfrm>
                    <a:off x="1168727" y="2458331"/>
                    <a:ext cx="1494320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Bidding</a:t>
                    </a:r>
                  </a:p>
                  <a:p>
                    <a:pPr algn="ctr"/>
                    <a:r>
                      <a:rPr lang="en-GB" sz="2400" dirty="0"/>
                      <a:t>zone</a:t>
                    </a:r>
                  </a:p>
                </p:txBody>
              </p:sp>
            </p:grpSp>
            <p:grpSp>
              <p:nvGrpSpPr>
                <p:cNvPr id="145" name="Gruppe 144"/>
                <p:cNvGrpSpPr/>
                <p:nvPr/>
              </p:nvGrpSpPr>
              <p:grpSpPr>
                <a:xfrm>
                  <a:off x="6103589" y="2307772"/>
                  <a:ext cx="1494320" cy="1016000"/>
                  <a:chOff x="1168727" y="2365829"/>
                  <a:chExt cx="1494320" cy="1016000"/>
                </a:xfrm>
              </p:grpSpPr>
              <p:sp>
                <p:nvSpPr>
                  <p:cNvPr id="149" name="Afrundet rektangel 148"/>
                  <p:cNvSpPr/>
                  <p:nvPr/>
                </p:nvSpPr>
                <p:spPr bwMode="auto">
                  <a:xfrm>
                    <a:off x="1204686" y="2365829"/>
                    <a:ext cx="1422400" cy="1016000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50" name="Tekstboks 149"/>
                  <p:cNvSpPr txBox="1"/>
                  <p:nvPr/>
                </p:nvSpPr>
                <p:spPr>
                  <a:xfrm>
                    <a:off x="1168727" y="2458331"/>
                    <a:ext cx="1494320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Bidding</a:t>
                    </a:r>
                  </a:p>
                  <a:p>
                    <a:pPr algn="ctr"/>
                    <a:r>
                      <a:rPr lang="en-GB" sz="2400" dirty="0"/>
                      <a:t>zone</a:t>
                    </a:r>
                  </a:p>
                </p:txBody>
              </p:sp>
            </p:grpSp>
            <p:grpSp>
              <p:nvGrpSpPr>
                <p:cNvPr id="146" name="Gruppe 145"/>
                <p:cNvGrpSpPr/>
                <p:nvPr/>
              </p:nvGrpSpPr>
              <p:grpSpPr>
                <a:xfrm>
                  <a:off x="8019470" y="2307772"/>
                  <a:ext cx="1494320" cy="1016000"/>
                  <a:chOff x="1168727" y="2365829"/>
                  <a:chExt cx="1494320" cy="1016000"/>
                </a:xfrm>
              </p:grpSpPr>
              <p:sp>
                <p:nvSpPr>
                  <p:cNvPr id="147" name="Afrundet rektangel 146"/>
                  <p:cNvSpPr/>
                  <p:nvPr/>
                </p:nvSpPr>
                <p:spPr bwMode="auto">
                  <a:xfrm>
                    <a:off x="1204686" y="2365829"/>
                    <a:ext cx="1422400" cy="1016000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34" charset="0"/>
                    </a:endParaRPr>
                  </a:p>
                </p:txBody>
              </p:sp>
              <p:sp>
                <p:nvSpPr>
                  <p:cNvPr id="148" name="Tekstboks 147"/>
                  <p:cNvSpPr txBox="1"/>
                  <p:nvPr/>
                </p:nvSpPr>
                <p:spPr>
                  <a:xfrm>
                    <a:off x="1168727" y="2458331"/>
                    <a:ext cx="1494320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2400" dirty="0"/>
                      <a:t>Bidding</a:t>
                    </a:r>
                  </a:p>
                  <a:p>
                    <a:pPr algn="ctr"/>
                    <a:r>
                      <a:rPr lang="en-GB" sz="2400" dirty="0"/>
                      <a:t>zone</a:t>
                    </a:r>
                  </a:p>
                </p:txBody>
              </p:sp>
            </p:grpSp>
          </p:grpSp>
          <p:grpSp>
            <p:nvGrpSpPr>
              <p:cNvPr id="126" name="Gruppe 125"/>
              <p:cNvGrpSpPr/>
              <p:nvPr/>
            </p:nvGrpSpPr>
            <p:grpSpPr>
              <a:xfrm>
                <a:off x="1785939" y="2589159"/>
                <a:ext cx="516730" cy="247650"/>
                <a:chOff x="1915885" y="1567103"/>
                <a:chExt cx="769258" cy="247650"/>
              </a:xfrm>
            </p:grpSpPr>
            <p:sp>
              <p:nvSpPr>
                <p:cNvPr id="139" name="Rektangel 138"/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40" name="Lige forbindelse 139"/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Lige forbindelse 140"/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7" name="Gruppe 126"/>
              <p:cNvGrpSpPr/>
              <p:nvPr/>
            </p:nvGrpSpPr>
            <p:grpSpPr>
              <a:xfrm>
                <a:off x="3705225" y="2589159"/>
                <a:ext cx="516730" cy="247650"/>
                <a:chOff x="1915885" y="1567103"/>
                <a:chExt cx="769258" cy="247650"/>
              </a:xfrm>
            </p:grpSpPr>
            <p:sp>
              <p:nvSpPr>
                <p:cNvPr id="136" name="Rektangel 135"/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37" name="Lige forbindelse 136"/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Lige forbindelse 137"/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8" name="Gruppe 127"/>
              <p:cNvGrpSpPr/>
              <p:nvPr/>
            </p:nvGrpSpPr>
            <p:grpSpPr>
              <a:xfrm>
                <a:off x="5619750" y="2589159"/>
                <a:ext cx="516730" cy="247650"/>
                <a:chOff x="1915885" y="1567103"/>
                <a:chExt cx="769258" cy="247650"/>
              </a:xfrm>
            </p:grpSpPr>
            <p:sp>
              <p:nvSpPr>
                <p:cNvPr id="133" name="Rektangel 132"/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34" name="Lige forbindelse 133"/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Lige forbindelse 134"/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9" name="Gruppe 128"/>
              <p:cNvGrpSpPr/>
              <p:nvPr/>
            </p:nvGrpSpPr>
            <p:grpSpPr>
              <a:xfrm>
                <a:off x="7534275" y="2589159"/>
                <a:ext cx="516730" cy="247650"/>
                <a:chOff x="1915885" y="1567103"/>
                <a:chExt cx="769258" cy="247650"/>
              </a:xfrm>
            </p:grpSpPr>
            <p:sp>
              <p:nvSpPr>
                <p:cNvPr id="130" name="Rektangel 129"/>
                <p:cNvSpPr/>
                <p:nvPr/>
              </p:nvSpPr>
              <p:spPr bwMode="auto">
                <a:xfrm>
                  <a:off x="1915885" y="1567543"/>
                  <a:ext cx="769258" cy="246743"/>
                </a:xfrm>
                <a:prstGeom prst="rect">
                  <a:avLst/>
                </a:prstGeom>
                <a:solidFill>
                  <a:srgbClr val="0099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31" name="Lige forbindelse 130"/>
                <p:cNvCxnSpPr/>
                <p:nvPr/>
              </p:nvCxnSpPr>
              <p:spPr bwMode="auto">
                <a:xfrm>
                  <a:off x="1915885" y="156710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Lige forbindelse 131"/>
                <p:cNvCxnSpPr/>
                <p:nvPr/>
              </p:nvCxnSpPr>
              <p:spPr bwMode="auto">
                <a:xfrm>
                  <a:off x="1915885" y="1814753"/>
                  <a:ext cx="76925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74" name="Gruppe 73"/>
            <p:cNvGrpSpPr/>
            <p:nvPr/>
          </p:nvGrpSpPr>
          <p:grpSpPr>
            <a:xfrm rot="16200000">
              <a:off x="846971" y="3600673"/>
              <a:ext cx="506871" cy="247650"/>
              <a:chOff x="1915885" y="1567103"/>
              <a:chExt cx="769258" cy="247650"/>
            </a:xfrm>
          </p:grpSpPr>
          <p:sp>
            <p:nvSpPr>
              <p:cNvPr id="75" name="Rektangel 74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76" name="Lige forbindelse 75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Lige forbindelse 76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7" name="Gruppe 156"/>
            <p:cNvGrpSpPr/>
            <p:nvPr/>
          </p:nvGrpSpPr>
          <p:grpSpPr>
            <a:xfrm rot="16200000">
              <a:off x="847497" y="5093493"/>
              <a:ext cx="506871" cy="247650"/>
              <a:chOff x="1915885" y="1567103"/>
              <a:chExt cx="769258" cy="247650"/>
            </a:xfrm>
          </p:grpSpPr>
          <p:sp>
            <p:nvSpPr>
              <p:cNvPr id="158" name="Rektangel 157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59" name="Lige forbindelse 158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Lige forbindelse 159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1" name="Gruppe 160"/>
            <p:cNvGrpSpPr/>
            <p:nvPr/>
          </p:nvGrpSpPr>
          <p:grpSpPr>
            <a:xfrm rot="16200000">
              <a:off x="2764289" y="3600673"/>
              <a:ext cx="506871" cy="247650"/>
              <a:chOff x="1915885" y="1567103"/>
              <a:chExt cx="769258" cy="247650"/>
            </a:xfrm>
          </p:grpSpPr>
          <p:sp>
            <p:nvSpPr>
              <p:cNvPr id="162" name="Rektangel 161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63" name="Lige forbindelse 162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Lige forbindelse 163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5" name="Gruppe 164"/>
            <p:cNvGrpSpPr/>
            <p:nvPr/>
          </p:nvGrpSpPr>
          <p:grpSpPr>
            <a:xfrm rot="16200000">
              <a:off x="6599128" y="3600673"/>
              <a:ext cx="506871" cy="247650"/>
              <a:chOff x="1915885" y="1567103"/>
              <a:chExt cx="769258" cy="247650"/>
            </a:xfrm>
          </p:grpSpPr>
          <p:sp>
            <p:nvSpPr>
              <p:cNvPr id="166" name="Rektangel 165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67" name="Lige forbindelse 166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Lige forbindelse 167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9" name="Gruppe 168"/>
            <p:cNvGrpSpPr/>
            <p:nvPr/>
          </p:nvGrpSpPr>
          <p:grpSpPr>
            <a:xfrm rot="16200000">
              <a:off x="8511493" y="3600673"/>
              <a:ext cx="506871" cy="247650"/>
              <a:chOff x="1915885" y="1567103"/>
              <a:chExt cx="769258" cy="247650"/>
            </a:xfrm>
          </p:grpSpPr>
          <p:sp>
            <p:nvSpPr>
              <p:cNvPr id="170" name="Rektangel 169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71" name="Lige forbindelse 170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Lige forbindelse 171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3" name="Gruppe 172"/>
            <p:cNvGrpSpPr/>
            <p:nvPr/>
          </p:nvGrpSpPr>
          <p:grpSpPr>
            <a:xfrm rot="16200000">
              <a:off x="2763832" y="5093493"/>
              <a:ext cx="506871" cy="247650"/>
              <a:chOff x="1915885" y="1567103"/>
              <a:chExt cx="769258" cy="247650"/>
            </a:xfrm>
          </p:grpSpPr>
          <p:sp>
            <p:nvSpPr>
              <p:cNvPr id="174" name="Rektangel 173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75" name="Lige forbindelse 174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6" name="Lige forbindelse 175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7" name="Gruppe 176"/>
            <p:cNvGrpSpPr/>
            <p:nvPr/>
          </p:nvGrpSpPr>
          <p:grpSpPr>
            <a:xfrm rot="16200000">
              <a:off x="4679718" y="5093493"/>
              <a:ext cx="506871" cy="247650"/>
              <a:chOff x="1915885" y="1567103"/>
              <a:chExt cx="769258" cy="247650"/>
            </a:xfrm>
          </p:grpSpPr>
          <p:sp>
            <p:nvSpPr>
              <p:cNvPr id="178" name="Rektangel 177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79" name="Lige forbindelse 178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Lige forbindelse 179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1" name="Gruppe 180"/>
            <p:cNvGrpSpPr/>
            <p:nvPr/>
          </p:nvGrpSpPr>
          <p:grpSpPr>
            <a:xfrm rot="16200000">
              <a:off x="6598443" y="5093493"/>
              <a:ext cx="506871" cy="247650"/>
              <a:chOff x="1915885" y="1567103"/>
              <a:chExt cx="769258" cy="247650"/>
            </a:xfrm>
          </p:grpSpPr>
          <p:sp>
            <p:nvSpPr>
              <p:cNvPr id="182" name="Rektangel 181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83" name="Lige forbindelse 182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Lige forbindelse 183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5" name="Gruppe 184"/>
            <p:cNvGrpSpPr/>
            <p:nvPr/>
          </p:nvGrpSpPr>
          <p:grpSpPr>
            <a:xfrm rot="16200000">
              <a:off x="8512404" y="5093493"/>
              <a:ext cx="506871" cy="247650"/>
              <a:chOff x="1915885" y="1567103"/>
              <a:chExt cx="769258" cy="247650"/>
            </a:xfrm>
          </p:grpSpPr>
          <p:sp>
            <p:nvSpPr>
              <p:cNvPr id="186" name="Rektangel 185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87" name="Lige forbindelse 186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Lige forbindelse 187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9" name="Gruppe 188"/>
            <p:cNvGrpSpPr/>
            <p:nvPr/>
          </p:nvGrpSpPr>
          <p:grpSpPr>
            <a:xfrm rot="16200000">
              <a:off x="4680179" y="3600673"/>
              <a:ext cx="506871" cy="247650"/>
              <a:chOff x="1915885" y="1567103"/>
              <a:chExt cx="769258" cy="247650"/>
            </a:xfrm>
          </p:grpSpPr>
          <p:sp>
            <p:nvSpPr>
              <p:cNvPr id="190" name="Rektangel 189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91" name="Lige forbindelse 190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Lige forbindelse 191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8" name="Gruppe 197"/>
            <p:cNvGrpSpPr/>
            <p:nvPr/>
          </p:nvGrpSpPr>
          <p:grpSpPr>
            <a:xfrm>
              <a:off x="1801702" y="2853532"/>
              <a:ext cx="516730" cy="247650"/>
              <a:chOff x="1915885" y="1567103"/>
              <a:chExt cx="769258" cy="247650"/>
            </a:xfrm>
          </p:grpSpPr>
          <p:sp>
            <p:nvSpPr>
              <p:cNvPr id="199" name="Rektangel 198"/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00" name="Lige forbindelse 199"/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Lige forbindelse 200"/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24" name="Tekstboks 223"/>
          <p:cNvSpPr txBox="1"/>
          <p:nvPr/>
        </p:nvSpPr>
        <p:spPr>
          <a:xfrm>
            <a:off x="1241427" y="1675047"/>
            <a:ext cx="742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All bidding zones and all interconnectors in the</a:t>
            </a:r>
          </a:p>
          <a:p>
            <a:pPr algn="ctr"/>
            <a:r>
              <a:rPr lang="en-GB" dirty="0"/>
              <a:t>coupled region are included in the calculation.</a:t>
            </a:r>
          </a:p>
        </p:txBody>
      </p:sp>
      <p:grpSp>
        <p:nvGrpSpPr>
          <p:cNvPr id="225" name="Gruppe 224"/>
          <p:cNvGrpSpPr/>
          <p:nvPr/>
        </p:nvGrpSpPr>
        <p:grpSpPr>
          <a:xfrm>
            <a:off x="1049159" y="3009993"/>
            <a:ext cx="7825808" cy="3133385"/>
            <a:chOff x="1024220" y="2901924"/>
            <a:chExt cx="7825808" cy="3133385"/>
          </a:xfrm>
        </p:grpSpPr>
        <p:sp>
          <p:nvSpPr>
            <p:cNvPr id="226" name="Højrepil 225"/>
            <p:cNvSpPr/>
            <p:nvPr/>
          </p:nvSpPr>
          <p:spPr bwMode="auto">
            <a:xfrm>
              <a:off x="1838324" y="2901924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7" name="Højrepil 226"/>
            <p:cNvSpPr/>
            <p:nvPr/>
          </p:nvSpPr>
          <p:spPr bwMode="auto">
            <a:xfrm>
              <a:off x="3812267" y="2901924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8" name="Højrepil 227"/>
            <p:cNvSpPr/>
            <p:nvPr/>
          </p:nvSpPr>
          <p:spPr bwMode="auto">
            <a:xfrm>
              <a:off x="5655581" y="2901924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9" name="Højrepil 228"/>
            <p:cNvSpPr/>
            <p:nvPr/>
          </p:nvSpPr>
          <p:spPr bwMode="auto">
            <a:xfrm>
              <a:off x="7600496" y="2901924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0" name="Højrepil 229"/>
            <p:cNvSpPr/>
            <p:nvPr/>
          </p:nvSpPr>
          <p:spPr bwMode="auto">
            <a:xfrm rot="5400000">
              <a:off x="865867" y="3647366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1" name="Højrepil 230"/>
            <p:cNvSpPr/>
            <p:nvPr/>
          </p:nvSpPr>
          <p:spPr bwMode="auto">
            <a:xfrm rot="5400000">
              <a:off x="2779144" y="3650431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2" name="Højrepil 231"/>
            <p:cNvSpPr/>
            <p:nvPr/>
          </p:nvSpPr>
          <p:spPr bwMode="auto">
            <a:xfrm rot="16200000" flipV="1">
              <a:off x="4695029" y="3657574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3" name="Højrepil 232"/>
            <p:cNvSpPr/>
            <p:nvPr/>
          </p:nvSpPr>
          <p:spPr bwMode="auto">
            <a:xfrm rot="5400000">
              <a:off x="6618286" y="3632851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4" name="Højrepil 233"/>
            <p:cNvSpPr/>
            <p:nvPr/>
          </p:nvSpPr>
          <p:spPr bwMode="auto">
            <a:xfrm rot="5400000">
              <a:off x="8543924" y="3661880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5" name="Højrepil 234"/>
            <p:cNvSpPr/>
            <p:nvPr/>
          </p:nvSpPr>
          <p:spPr bwMode="auto">
            <a:xfrm flipH="1">
              <a:off x="1809295" y="4378072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6" name="Højrepil 235"/>
            <p:cNvSpPr/>
            <p:nvPr/>
          </p:nvSpPr>
          <p:spPr bwMode="auto">
            <a:xfrm flipH="1">
              <a:off x="3783238" y="4378072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7" name="Højrepil 236"/>
            <p:cNvSpPr/>
            <p:nvPr/>
          </p:nvSpPr>
          <p:spPr bwMode="auto">
            <a:xfrm>
              <a:off x="5626552" y="4378072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8" name="Højrepil 237"/>
            <p:cNvSpPr/>
            <p:nvPr/>
          </p:nvSpPr>
          <p:spPr bwMode="auto">
            <a:xfrm flipH="1">
              <a:off x="7571467" y="4378072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9" name="Højrepil 238"/>
            <p:cNvSpPr/>
            <p:nvPr/>
          </p:nvSpPr>
          <p:spPr bwMode="auto">
            <a:xfrm>
              <a:off x="1832877" y="5887558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0" name="Højrepil 239"/>
            <p:cNvSpPr/>
            <p:nvPr/>
          </p:nvSpPr>
          <p:spPr bwMode="auto">
            <a:xfrm>
              <a:off x="3768724" y="5887558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1" name="Højrepil 240"/>
            <p:cNvSpPr/>
            <p:nvPr/>
          </p:nvSpPr>
          <p:spPr bwMode="auto">
            <a:xfrm>
              <a:off x="5612038" y="5887558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2" name="Højrepil 241"/>
            <p:cNvSpPr/>
            <p:nvPr/>
          </p:nvSpPr>
          <p:spPr bwMode="auto">
            <a:xfrm>
              <a:off x="7556953" y="5887558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3" name="Højrepil 242"/>
            <p:cNvSpPr/>
            <p:nvPr/>
          </p:nvSpPr>
          <p:spPr bwMode="auto">
            <a:xfrm rot="16200000" flipV="1">
              <a:off x="865867" y="5139956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4" name="Højrepil 243"/>
            <p:cNvSpPr/>
            <p:nvPr/>
          </p:nvSpPr>
          <p:spPr bwMode="auto">
            <a:xfrm rot="5400000">
              <a:off x="2781525" y="5150164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5" name="Højrepil 244"/>
            <p:cNvSpPr/>
            <p:nvPr/>
          </p:nvSpPr>
          <p:spPr bwMode="auto">
            <a:xfrm rot="5400000">
              <a:off x="4697410" y="5150164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6" name="Højrepil 245"/>
            <p:cNvSpPr/>
            <p:nvPr/>
          </p:nvSpPr>
          <p:spPr bwMode="auto">
            <a:xfrm rot="16200000" flipV="1">
              <a:off x="6613524" y="5125441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7" name="Højrepil 246"/>
            <p:cNvSpPr/>
            <p:nvPr/>
          </p:nvSpPr>
          <p:spPr bwMode="auto">
            <a:xfrm rot="5400000">
              <a:off x="8543924" y="5154470"/>
              <a:ext cx="464457" cy="147751"/>
            </a:xfrm>
            <a:prstGeom prst="rightArrow">
              <a:avLst>
                <a:gd name="adj1" fmla="val 50000"/>
                <a:gd name="adj2" fmla="val 66117"/>
              </a:avLst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94" name="Rektangel 193">
            <a:extLst>
              <a:ext uri="{FF2B5EF4-FFF2-40B4-BE49-F238E27FC236}">
                <a16:creationId xmlns:a16="http://schemas.microsoft.com/office/drawing/2014/main" id="{2D59CE1C-AB5D-4E0A-A929-848BC8A2AB5D}"/>
              </a:ext>
            </a:extLst>
          </p:cNvPr>
          <p:cNvSpPr/>
          <p:nvPr/>
        </p:nvSpPr>
        <p:spPr bwMode="auto">
          <a:xfrm>
            <a:off x="76199" y="6562725"/>
            <a:ext cx="1762125" cy="2841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6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3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2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20B57E-4E49-4719-A041-A08FB96D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 February 2021</a:t>
            </a:r>
            <a:endParaRPr lang="en-GB" dirty="0"/>
          </a:p>
        </p:txBody>
      </p:sp>
      <p:sp>
        <p:nvSpPr>
          <p:cNvPr id="553" name="Pladsholder til slidenummer 552">
            <a:extLst>
              <a:ext uri="{FF2B5EF4-FFF2-40B4-BE49-F238E27FC236}">
                <a16:creationId xmlns:a16="http://schemas.microsoft.com/office/drawing/2014/main" id="{611D9107-BAD4-44D1-AA00-B7EC74AF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0673B4-9D3B-4EAB-9F30-E3ED9E38CD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420100" cy="913276"/>
          </a:xfrm>
        </p:spPr>
        <p:txBody>
          <a:bodyPr/>
          <a:lstStyle/>
          <a:p>
            <a:r>
              <a:rPr lang="en-GB" sz="2800" dirty="0"/>
              <a:t>Spot calculation – 2</a:t>
            </a:r>
            <a:br>
              <a:rPr lang="en-GB" sz="2800" dirty="0"/>
            </a:br>
            <a:r>
              <a:rPr lang="en-GB" sz="2200" dirty="0"/>
              <a:t>The effect of block bids</a:t>
            </a:r>
          </a:p>
        </p:txBody>
      </p:sp>
      <p:grpSp>
        <p:nvGrpSpPr>
          <p:cNvPr id="552" name="Gruppe 551">
            <a:extLst>
              <a:ext uri="{FF2B5EF4-FFF2-40B4-BE49-F238E27FC236}">
                <a16:creationId xmlns:a16="http://schemas.microsoft.com/office/drawing/2014/main" id="{7BF0DADE-B3DA-4E3A-A09E-A81466327821}"/>
              </a:ext>
            </a:extLst>
          </p:cNvPr>
          <p:cNvGrpSpPr/>
          <p:nvPr/>
        </p:nvGrpSpPr>
        <p:grpSpPr>
          <a:xfrm>
            <a:off x="2999268" y="2533341"/>
            <a:ext cx="6801912" cy="4251434"/>
            <a:chOff x="2758191" y="2533341"/>
            <a:chExt cx="6801912" cy="425143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9D4CAE15-3393-453D-A8E8-879C7C34A39E}"/>
                </a:ext>
              </a:extLst>
            </p:cNvPr>
            <p:cNvGrpSpPr/>
            <p:nvPr/>
          </p:nvGrpSpPr>
          <p:grpSpPr>
            <a:xfrm>
              <a:off x="5557162" y="4293774"/>
              <a:ext cx="1920177" cy="1245722"/>
              <a:chOff x="340995" y="5644515"/>
              <a:chExt cx="1777365" cy="1128161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17" name="Gruppe 416">
                <a:extLst>
                  <a:ext uri="{FF2B5EF4-FFF2-40B4-BE49-F238E27FC236}">
                    <a16:creationId xmlns:a16="http://schemas.microsoft.com/office/drawing/2014/main" id="{1FD980D4-CDB5-4FFD-957B-640ABCB01BB5}"/>
                  </a:ext>
                </a:extLst>
              </p:cNvPr>
              <p:cNvGrpSpPr/>
              <p:nvPr/>
            </p:nvGrpSpPr>
            <p:grpSpPr>
              <a:xfrm>
                <a:off x="340995" y="5644515"/>
                <a:ext cx="1777365" cy="878205"/>
                <a:chOff x="340995" y="5644515"/>
                <a:chExt cx="1777365" cy="878205"/>
              </a:xfrm>
            </p:grpSpPr>
            <p:sp>
              <p:nvSpPr>
                <p:cNvPr id="419" name="Rektangel: afrundede hjørner 418">
                  <a:extLst>
                    <a:ext uri="{FF2B5EF4-FFF2-40B4-BE49-F238E27FC236}">
                      <a16:creationId xmlns:a16="http://schemas.microsoft.com/office/drawing/2014/main" id="{5462EDA0-2C99-4E7E-9538-94C654161FC6}"/>
                    </a:ext>
                  </a:extLst>
                </p:cNvPr>
                <p:cNvSpPr/>
                <p:nvPr/>
              </p:nvSpPr>
              <p:spPr>
                <a:xfrm>
                  <a:off x="340995" y="5644515"/>
                  <a:ext cx="1777365" cy="878205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420" name="Gruppe 419">
                  <a:extLst>
                    <a:ext uri="{FF2B5EF4-FFF2-40B4-BE49-F238E27FC236}">
                      <a16:creationId xmlns:a16="http://schemas.microsoft.com/office/drawing/2014/main" id="{3FD8A699-5F16-4F9C-8B86-529670787B02}"/>
                    </a:ext>
                  </a:extLst>
                </p:cNvPr>
                <p:cNvGrpSpPr/>
                <p:nvPr/>
              </p:nvGrpSpPr>
              <p:grpSpPr>
                <a:xfrm>
                  <a:off x="393120" y="5731103"/>
                  <a:ext cx="1673115" cy="705028"/>
                  <a:chOff x="391904" y="4294413"/>
                  <a:chExt cx="4996525" cy="2178955"/>
                </a:xfrm>
              </p:grpSpPr>
              <p:grpSp>
                <p:nvGrpSpPr>
                  <p:cNvPr id="421" name="Gruppe 420">
                    <a:extLst>
                      <a:ext uri="{FF2B5EF4-FFF2-40B4-BE49-F238E27FC236}">
                        <a16:creationId xmlns:a16="http://schemas.microsoft.com/office/drawing/2014/main" id="{FF6B7DF8-E329-43B7-94EB-3F835A694FE2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4" y="4294413"/>
                    <a:ext cx="4996525" cy="2178955"/>
                    <a:chOff x="391903" y="2467426"/>
                    <a:chExt cx="9085927" cy="4005943"/>
                  </a:xfrm>
                </p:grpSpPr>
                <p:sp>
                  <p:nvSpPr>
                    <p:cNvPr id="445" name="Afrundet rektangel 4">
                      <a:extLst>
                        <a:ext uri="{FF2B5EF4-FFF2-40B4-BE49-F238E27FC236}">
                          <a16:creationId xmlns:a16="http://schemas.microsoft.com/office/drawing/2014/main" id="{428AE13A-DFE9-4FDE-93E1-89FF4923C68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91903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46" name="Afrundet rektangel 8">
                      <a:extLst>
                        <a:ext uri="{FF2B5EF4-FFF2-40B4-BE49-F238E27FC236}">
                          <a16:creationId xmlns:a16="http://schemas.microsoft.com/office/drawing/2014/main" id="{8033963E-6ECD-4281-AFE3-D15EA095627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07786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47" name="Afrundet rektangel 11">
                      <a:extLst>
                        <a:ext uri="{FF2B5EF4-FFF2-40B4-BE49-F238E27FC236}">
                          <a16:creationId xmlns:a16="http://schemas.microsoft.com/office/drawing/2014/main" id="{BE7319B1-B5F2-470B-9F23-786D9CE8805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223667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48" name="Afrundet rektangel 14">
                      <a:extLst>
                        <a:ext uri="{FF2B5EF4-FFF2-40B4-BE49-F238E27FC236}">
                          <a16:creationId xmlns:a16="http://schemas.microsoft.com/office/drawing/2014/main" id="{CF10DF55-C243-4166-B5BD-5155E150D2A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139550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49" name="Afrundet rektangel 17">
                      <a:extLst>
                        <a:ext uri="{FF2B5EF4-FFF2-40B4-BE49-F238E27FC236}">
                          <a16:creationId xmlns:a16="http://schemas.microsoft.com/office/drawing/2014/main" id="{E8D29205-10A0-42D8-8861-D06D4308784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055430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grpSp>
                  <p:nvGrpSpPr>
                    <p:cNvPr id="450" name="Gruppe 449">
                      <a:extLst>
                        <a:ext uri="{FF2B5EF4-FFF2-40B4-BE49-F238E27FC236}">
                          <a16:creationId xmlns:a16="http://schemas.microsoft.com/office/drawing/2014/main" id="{2DD45798-6FC9-4AC3-B4A5-1E1460D05E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19740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549" name="Rektangel 548">
                        <a:extLst>
                          <a:ext uri="{FF2B5EF4-FFF2-40B4-BE49-F238E27FC236}">
                            <a16:creationId xmlns:a16="http://schemas.microsoft.com/office/drawing/2014/main" id="{F2C02AAB-1234-423C-9B03-AD0B7FCB60B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550" name="Lige forbindelse 549">
                        <a:extLst>
                          <a:ext uri="{FF2B5EF4-FFF2-40B4-BE49-F238E27FC236}">
                            <a16:creationId xmlns:a16="http://schemas.microsoft.com/office/drawing/2014/main" id="{29BD60BC-E4C6-40CB-94A0-C122B0345E5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51" name="Lige forbindelse 550">
                        <a:extLst>
                          <a:ext uri="{FF2B5EF4-FFF2-40B4-BE49-F238E27FC236}">
                            <a16:creationId xmlns:a16="http://schemas.microsoft.com/office/drawing/2014/main" id="{2A8F7A8E-020C-4094-9766-2BD59A86F5A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51" name="Gruppe 450">
                      <a:extLst>
                        <a:ext uri="{FF2B5EF4-FFF2-40B4-BE49-F238E27FC236}">
                          <a16:creationId xmlns:a16="http://schemas.microsoft.com/office/drawing/2014/main" id="{1C2D0F80-2EF4-4B9B-93A5-197482D8F0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4265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546" name="Rektangel 545">
                        <a:extLst>
                          <a:ext uri="{FF2B5EF4-FFF2-40B4-BE49-F238E27FC236}">
                            <a16:creationId xmlns:a16="http://schemas.microsoft.com/office/drawing/2014/main" id="{59FF50E0-1B29-43CB-9601-61AF16AEB66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547" name="Lige forbindelse 546">
                        <a:extLst>
                          <a:ext uri="{FF2B5EF4-FFF2-40B4-BE49-F238E27FC236}">
                            <a16:creationId xmlns:a16="http://schemas.microsoft.com/office/drawing/2014/main" id="{C09145C3-7E8C-42D6-AF09-CE095ACDCFB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48" name="Lige forbindelse 547">
                        <a:extLst>
                          <a:ext uri="{FF2B5EF4-FFF2-40B4-BE49-F238E27FC236}">
                            <a16:creationId xmlns:a16="http://schemas.microsoft.com/office/drawing/2014/main" id="{6C0023B2-4565-49AA-9884-6ECADCA0BD0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52" name="Gruppe 451">
                      <a:extLst>
                        <a:ext uri="{FF2B5EF4-FFF2-40B4-BE49-F238E27FC236}">
                          <a16:creationId xmlns:a16="http://schemas.microsoft.com/office/drawing/2014/main" id="{B06A4327-08FB-4425-AE95-4F46B17FFD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48790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543" name="Rektangel 542">
                        <a:extLst>
                          <a:ext uri="{FF2B5EF4-FFF2-40B4-BE49-F238E27FC236}">
                            <a16:creationId xmlns:a16="http://schemas.microsoft.com/office/drawing/2014/main" id="{9BF4A79A-B3FF-4E0A-841D-A1A6E1A5C63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544" name="Lige forbindelse 543">
                        <a:extLst>
                          <a:ext uri="{FF2B5EF4-FFF2-40B4-BE49-F238E27FC236}">
                            <a16:creationId xmlns:a16="http://schemas.microsoft.com/office/drawing/2014/main" id="{F7664B84-3E66-4A4E-9986-886E67D4A9F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45" name="Lige forbindelse 544">
                        <a:extLst>
                          <a:ext uri="{FF2B5EF4-FFF2-40B4-BE49-F238E27FC236}">
                            <a16:creationId xmlns:a16="http://schemas.microsoft.com/office/drawing/2014/main" id="{50818850-3662-468B-906C-21D0F82BA3B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53" name="Gruppe 452">
                      <a:extLst>
                        <a:ext uri="{FF2B5EF4-FFF2-40B4-BE49-F238E27FC236}">
                          <a16:creationId xmlns:a16="http://schemas.microsoft.com/office/drawing/2014/main" id="{E189DD68-68BD-4058-A91A-665D341CAD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903" y="3962397"/>
                      <a:ext cx="9085927" cy="1016000"/>
                      <a:chOff x="377388" y="2206174"/>
                      <a:chExt cx="9085927" cy="1016000"/>
                    </a:xfrm>
                  </p:grpSpPr>
                  <p:grpSp>
                    <p:nvGrpSpPr>
                      <p:cNvPr id="521" name="Gruppe 520">
                        <a:extLst>
                          <a:ext uri="{FF2B5EF4-FFF2-40B4-BE49-F238E27FC236}">
                            <a16:creationId xmlns:a16="http://schemas.microsoft.com/office/drawing/2014/main" id="{E277766A-822F-44A2-9650-B406689C09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7388" y="2206174"/>
                        <a:ext cx="9085927" cy="1016000"/>
                        <a:chOff x="391902" y="2307772"/>
                        <a:chExt cx="9085927" cy="1016000"/>
                      </a:xfrm>
                    </p:grpSpPr>
                    <p:sp>
                      <p:nvSpPr>
                        <p:cNvPr id="538" name="Afrundet rektangel 121">
                          <a:extLst>
                            <a:ext uri="{FF2B5EF4-FFF2-40B4-BE49-F238E27FC236}">
                              <a16:creationId xmlns:a16="http://schemas.microsoft.com/office/drawing/2014/main" id="{82004427-CBFD-48CA-923E-54980D33512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391902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539" name="Afrundet rektangel 119">
                          <a:extLst>
                            <a:ext uri="{FF2B5EF4-FFF2-40B4-BE49-F238E27FC236}">
                              <a16:creationId xmlns:a16="http://schemas.microsoft.com/office/drawing/2014/main" id="{29E4A29A-12E6-48A1-A0C5-57387893AF7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307785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540" name="Afrundet rektangel 117">
                          <a:extLst>
                            <a:ext uri="{FF2B5EF4-FFF2-40B4-BE49-F238E27FC236}">
                              <a16:creationId xmlns:a16="http://schemas.microsoft.com/office/drawing/2014/main" id="{E29396AB-4BB5-40C9-930D-5CB6E44A9F3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4223666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541" name="Afrundet rektangel 115">
                          <a:extLst>
                            <a:ext uri="{FF2B5EF4-FFF2-40B4-BE49-F238E27FC236}">
                              <a16:creationId xmlns:a16="http://schemas.microsoft.com/office/drawing/2014/main" id="{392220E9-931E-41E4-9539-91A7A606DF4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3954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542" name="Afrundet rektangel 113">
                          <a:extLst>
                            <a:ext uri="{FF2B5EF4-FFF2-40B4-BE49-F238E27FC236}">
                              <a16:creationId xmlns:a16="http://schemas.microsoft.com/office/drawing/2014/main" id="{3A4A9A87-3B3E-4708-91F5-8ECF13FE9E6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05542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522" name="Gruppe 521">
                        <a:extLst>
                          <a:ext uri="{FF2B5EF4-FFF2-40B4-BE49-F238E27FC236}">
                            <a16:creationId xmlns:a16="http://schemas.microsoft.com/office/drawing/2014/main" id="{114FACFC-AF14-4F88-8962-E9BD60B42CC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85939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535" name="Rektangel 534">
                          <a:extLst>
                            <a:ext uri="{FF2B5EF4-FFF2-40B4-BE49-F238E27FC236}">
                              <a16:creationId xmlns:a16="http://schemas.microsoft.com/office/drawing/2014/main" id="{9F35C35E-FA82-42B4-9512-E863A69C8B6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536" name="Lige forbindelse 535">
                          <a:extLst>
                            <a:ext uri="{FF2B5EF4-FFF2-40B4-BE49-F238E27FC236}">
                              <a16:creationId xmlns:a16="http://schemas.microsoft.com/office/drawing/2014/main" id="{39902470-6475-46B1-85A6-B1894AF144E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537" name="Lige forbindelse 536">
                          <a:extLst>
                            <a:ext uri="{FF2B5EF4-FFF2-40B4-BE49-F238E27FC236}">
                              <a16:creationId xmlns:a16="http://schemas.microsoft.com/office/drawing/2014/main" id="{E9B62794-F67A-4316-865E-A629EAE0F8E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523" name="Gruppe 522">
                        <a:extLst>
                          <a:ext uri="{FF2B5EF4-FFF2-40B4-BE49-F238E27FC236}">
                            <a16:creationId xmlns:a16="http://schemas.microsoft.com/office/drawing/2014/main" id="{D4AE569F-23D6-4620-9306-5B4A00379F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0522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532" name="Rektangel 531">
                          <a:extLst>
                            <a:ext uri="{FF2B5EF4-FFF2-40B4-BE49-F238E27FC236}">
                              <a16:creationId xmlns:a16="http://schemas.microsoft.com/office/drawing/2014/main" id="{04F36B35-57A5-40F3-B2E4-CC748702FC1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533" name="Lige forbindelse 532">
                          <a:extLst>
                            <a:ext uri="{FF2B5EF4-FFF2-40B4-BE49-F238E27FC236}">
                              <a16:creationId xmlns:a16="http://schemas.microsoft.com/office/drawing/2014/main" id="{9ADA3343-2055-4FFD-B65B-2C986321D58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534" name="Lige forbindelse 533">
                          <a:extLst>
                            <a:ext uri="{FF2B5EF4-FFF2-40B4-BE49-F238E27FC236}">
                              <a16:creationId xmlns:a16="http://schemas.microsoft.com/office/drawing/2014/main" id="{2C5783D1-A8F4-498D-8019-18EA239B397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524" name="Gruppe 523">
                        <a:extLst>
                          <a:ext uri="{FF2B5EF4-FFF2-40B4-BE49-F238E27FC236}">
                            <a16:creationId xmlns:a16="http://schemas.microsoft.com/office/drawing/2014/main" id="{ED879B6E-F929-4B35-951E-B972322B57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19750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529" name="Rektangel 528">
                          <a:extLst>
                            <a:ext uri="{FF2B5EF4-FFF2-40B4-BE49-F238E27FC236}">
                              <a16:creationId xmlns:a16="http://schemas.microsoft.com/office/drawing/2014/main" id="{F20140BC-0BC2-474C-9A71-7733919749E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530" name="Lige forbindelse 529">
                          <a:extLst>
                            <a:ext uri="{FF2B5EF4-FFF2-40B4-BE49-F238E27FC236}">
                              <a16:creationId xmlns:a16="http://schemas.microsoft.com/office/drawing/2014/main" id="{7C65D526-A20D-46AB-AEDB-2E35E1C4B3ED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531" name="Lige forbindelse 530">
                          <a:extLst>
                            <a:ext uri="{FF2B5EF4-FFF2-40B4-BE49-F238E27FC236}">
                              <a16:creationId xmlns:a16="http://schemas.microsoft.com/office/drawing/2014/main" id="{D8E84219-81C6-49C1-91F9-AAA0581C20AA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525" name="Gruppe 524">
                        <a:extLst>
                          <a:ext uri="{FF2B5EF4-FFF2-40B4-BE49-F238E27FC236}">
                            <a16:creationId xmlns:a16="http://schemas.microsoft.com/office/drawing/2014/main" id="{BA868BEE-A557-4C2B-B5EF-1744CCE028E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3427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526" name="Rektangel 525">
                          <a:extLst>
                            <a:ext uri="{FF2B5EF4-FFF2-40B4-BE49-F238E27FC236}">
                              <a16:creationId xmlns:a16="http://schemas.microsoft.com/office/drawing/2014/main" id="{322DD099-9F32-459D-84BB-829692909DB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527" name="Lige forbindelse 526">
                          <a:extLst>
                            <a:ext uri="{FF2B5EF4-FFF2-40B4-BE49-F238E27FC236}">
                              <a16:creationId xmlns:a16="http://schemas.microsoft.com/office/drawing/2014/main" id="{998E560D-7130-41E2-BD5C-829833447C59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528" name="Lige forbindelse 527">
                          <a:extLst>
                            <a:ext uri="{FF2B5EF4-FFF2-40B4-BE49-F238E27FC236}">
                              <a16:creationId xmlns:a16="http://schemas.microsoft.com/office/drawing/2014/main" id="{A62AB097-3F66-4555-B5D1-1F8E8D564FFA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  <p:grpSp>
                  <p:nvGrpSpPr>
                    <p:cNvPr id="454" name="Gruppe 453">
                      <a:extLst>
                        <a:ext uri="{FF2B5EF4-FFF2-40B4-BE49-F238E27FC236}">
                          <a16:creationId xmlns:a16="http://schemas.microsoft.com/office/drawing/2014/main" id="{74DAD837-14CE-4B9F-9EE4-41D4342D1A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903" y="5457369"/>
                      <a:ext cx="9085927" cy="1016000"/>
                      <a:chOff x="377388" y="2206174"/>
                      <a:chExt cx="9085927" cy="1016000"/>
                    </a:xfrm>
                  </p:grpSpPr>
                  <p:grpSp>
                    <p:nvGrpSpPr>
                      <p:cNvPr id="499" name="Gruppe 498">
                        <a:extLst>
                          <a:ext uri="{FF2B5EF4-FFF2-40B4-BE49-F238E27FC236}">
                            <a16:creationId xmlns:a16="http://schemas.microsoft.com/office/drawing/2014/main" id="{AB243BE4-138E-4709-A9AC-F68C94F498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7388" y="2206174"/>
                        <a:ext cx="9085927" cy="1016000"/>
                        <a:chOff x="391902" y="2307772"/>
                        <a:chExt cx="9085927" cy="1016000"/>
                      </a:xfrm>
                    </p:grpSpPr>
                    <p:sp>
                      <p:nvSpPr>
                        <p:cNvPr id="516" name="Afrundet rektangel 154">
                          <a:extLst>
                            <a:ext uri="{FF2B5EF4-FFF2-40B4-BE49-F238E27FC236}">
                              <a16:creationId xmlns:a16="http://schemas.microsoft.com/office/drawing/2014/main" id="{2ABBA4BB-C9DF-4956-B77F-A7E26632621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391902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517" name="Afrundet rektangel 152">
                          <a:extLst>
                            <a:ext uri="{FF2B5EF4-FFF2-40B4-BE49-F238E27FC236}">
                              <a16:creationId xmlns:a16="http://schemas.microsoft.com/office/drawing/2014/main" id="{665D074A-2D6E-4922-9FF0-E8E45656409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307785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518" name="Afrundet rektangel 150">
                          <a:extLst>
                            <a:ext uri="{FF2B5EF4-FFF2-40B4-BE49-F238E27FC236}">
                              <a16:creationId xmlns:a16="http://schemas.microsoft.com/office/drawing/2014/main" id="{FA7549DF-B72B-4092-A4CA-28E6A19287A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4223666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519" name="Afrundet rektangel 148">
                          <a:extLst>
                            <a:ext uri="{FF2B5EF4-FFF2-40B4-BE49-F238E27FC236}">
                              <a16:creationId xmlns:a16="http://schemas.microsoft.com/office/drawing/2014/main" id="{B82FE3A5-9B84-4E28-9326-3D5016848D0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3954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520" name="Afrundet rektangel 146">
                          <a:extLst>
                            <a:ext uri="{FF2B5EF4-FFF2-40B4-BE49-F238E27FC236}">
                              <a16:creationId xmlns:a16="http://schemas.microsoft.com/office/drawing/2014/main" id="{1E1A90D1-5B4B-4114-8D11-AE3F1B31E03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05542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500" name="Gruppe 499">
                        <a:extLst>
                          <a:ext uri="{FF2B5EF4-FFF2-40B4-BE49-F238E27FC236}">
                            <a16:creationId xmlns:a16="http://schemas.microsoft.com/office/drawing/2014/main" id="{9B36D0A6-1E69-4F8C-BF9B-B9DA67103D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85939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513" name="Rektangel 512">
                          <a:extLst>
                            <a:ext uri="{FF2B5EF4-FFF2-40B4-BE49-F238E27FC236}">
                              <a16:creationId xmlns:a16="http://schemas.microsoft.com/office/drawing/2014/main" id="{B9DC6696-C552-4B37-887A-1AB4B572453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514" name="Lige forbindelse 513">
                          <a:extLst>
                            <a:ext uri="{FF2B5EF4-FFF2-40B4-BE49-F238E27FC236}">
                              <a16:creationId xmlns:a16="http://schemas.microsoft.com/office/drawing/2014/main" id="{4F9E5414-71C0-4F2D-96F1-32823C7D127A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515" name="Lige forbindelse 514">
                          <a:extLst>
                            <a:ext uri="{FF2B5EF4-FFF2-40B4-BE49-F238E27FC236}">
                              <a16:creationId xmlns:a16="http://schemas.microsoft.com/office/drawing/2014/main" id="{DEBFBBED-313C-415E-B9B0-ABE0B5724C2E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501" name="Gruppe 500">
                        <a:extLst>
                          <a:ext uri="{FF2B5EF4-FFF2-40B4-BE49-F238E27FC236}">
                            <a16:creationId xmlns:a16="http://schemas.microsoft.com/office/drawing/2014/main" id="{B3390C5F-0D22-438C-9707-D2DD19E334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0522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510" name="Rektangel 509">
                          <a:extLst>
                            <a:ext uri="{FF2B5EF4-FFF2-40B4-BE49-F238E27FC236}">
                              <a16:creationId xmlns:a16="http://schemas.microsoft.com/office/drawing/2014/main" id="{37C8F591-A9F0-482F-8912-D8ED7B42F21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511" name="Lige forbindelse 510">
                          <a:extLst>
                            <a:ext uri="{FF2B5EF4-FFF2-40B4-BE49-F238E27FC236}">
                              <a16:creationId xmlns:a16="http://schemas.microsoft.com/office/drawing/2014/main" id="{24A3FC6E-84CC-472F-B007-057E9350DE8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512" name="Lige forbindelse 511">
                          <a:extLst>
                            <a:ext uri="{FF2B5EF4-FFF2-40B4-BE49-F238E27FC236}">
                              <a16:creationId xmlns:a16="http://schemas.microsoft.com/office/drawing/2014/main" id="{9DD46097-92FE-4EB6-9170-57DC5C1DB80E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502" name="Gruppe 501">
                        <a:extLst>
                          <a:ext uri="{FF2B5EF4-FFF2-40B4-BE49-F238E27FC236}">
                            <a16:creationId xmlns:a16="http://schemas.microsoft.com/office/drawing/2014/main" id="{645B0D4D-6E5B-4575-BBE4-ADB9C480C56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19750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507" name="Rektangel 506">
                          <a:extLst>
                            <a:ext uri="{FF2B5EF4-FFF2-40B4-BE49-F238E27FC236}">
                              <a16:creationId xmlns:a16="http://schemas.microsoft.com/office/drawing/2014/main" id="{2D620C5F-6E3B-44C9-9A1A-352131A2A5D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508" name="Lige forbindelse 507">
                          <a:extLst>
                            <a:ext uri="{FF2B5EF4-FFF2-40B4-BE49-F238E27FC236}">
                              <a16:creationId xmlns:a16="http://schemas.microsoft.com/office/drawing/2014/main" id="{E7B9D40B-BB21-4C11-AE53-C3C02CE58EA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509" name="Lige forbindelse 508">
                          <a:extLst>
                            <a:ext uri="{FF2B5EF4-FFF2-40B4-BE49-F238E27FC236}">
                              <a16:creationId xmlns:a16="http://schemas.microsoft.com/office/drawing/2014/main" id="{FDB7AD9F-5F0C-47E8-82DC-CA1FA8B25874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503" name="Gruppe 502">
                        <a:extLst>
                          <a:ext uri="{FF2B5EF4-FFF2-40B4-BE49-F238E27FC236}">
                            <a16:creationId xmlns:a16="http://schemas.microsoft.com/office/drawing/2014/main" id="{67912B1C-C801-405D-9A32-355DA3A0C4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3427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504" name="Rektangel 503">
                          <a:extLst>
                            <a:ext uri="{FF2B5EF4-FFF2-40B4-BE49-F238E27FC236}">
                              <a16:creationId xmlns:a16="http://schemas.microsoft.com/office/drawing/2014/main" id="{610770D0-706F-4ECB-A7E6-5F9532C79A7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505" name="Lige forbindelse 504">
                          <a:extLst>
                            <a:ext uri="{FF2B5EF4-FFF2-40B4-BE49-F238E27FC236}">
                              <a16:creationId xmlns:a16="http://schemas.microsoft.com/office/drawing/2014/main" id="{1DCD07D2-DF49-42F0-8764-DCC9D30946A7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506" name="Lige forbindelse 505">
                          <a:extLst>
                            <a:ext uri="{FF2B5EF4-FFF2-40B4-BE49-F238E27FC236}">
                              <a16:creationId xmlns:a16="http://schemas.microsoft.com/office/drawing/2014/main" id="{F4B944E3-6A33-4826-8CA3-8AE1A2860B8C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  <p:grpSp>
                  <p:nvGrpSpPr>
                    <p:cNvPr id="455" name="Gruppe 454">
                      <a:extLst>
                        <a:ext uri="{FF2B5EF4-FFF2-40B4-BE49-F238E27FC236}">
                          <a16:creationId xmlns:a16="http://schemas.microsoft.com/office/drawing/2014/main" id="{E5D80AA7-32B8-4EBF-BC03-6E20FDB3D654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46971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96" name="Rektangel 495">
                        <a:extLst>
                          <a:ext uri="{FF2B5EF4-FFF2-40B4-BE49-F238E27FC236}">
                            <a16:creationId xmlns:a16="http://schemas.microsoft.com/office/drawing/2014/main" id="{D52A5322-3C74-49F4-962D-615B2AEF727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97" name="Lige forbindelse 496">
                        <a:extLst>
                          <a:ext uri="{FF2B5EF4-FFF2-40B4-BE49-F238E27FC236}">
                            <a16:creationId xmlns:a16="http://schemas.microsoft.com/office/drawing/2014/main" id="{28CC43FA-96B2-442E-89B8-8E210A052DB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98" name="Lige forbindelse 497">
                        <a:extLst>
                          <a:ext uri="{FF2B5EF4-FFF2-40B4-BE49-F238E27FC236}">
                            <a16:creationId xmlns:a16="http://schemas.microsoft.com/office/drawing/2014/main" id="{94F83241-FAFC-4522-99C4-857DE02CEBA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56" name="Gruppe 455">
                      <a:extLst>
                        <a:ext uri="{FF2B5EF4-FFF2-40B4-BE49-F238E27FC236}">
                          <a16:creationId xmlns:a16="http://schemas.microsoft.com/office/drawing/2014/main" id="{7A12FC36-A23C-496D-8287-0F840C35A186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47497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93" name="Rektangel 492">
                        <a:extLst>
                          <a:ext uri="{FF2B5EF4-FFF2-40B4-BE49-F238E27FC236}">
                            <a16:creationId xmlns:a16="http://schemas.microsoft.com/office/drawing/2014/main" id="{A4292073-6BB2-4623-8A3D-47BEF542997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94" name="Lige forbindelse 493">
                        <a:extLst>
                          <a:ext uri="{FF2B5EF4-FFF2-40B4-BE49-F238E27FC236}">
                            <a16:creationId xmlns:a16="http://schemas.microsoft.com/office/drawing/2014/main" id="{41383E1E-C5D0-4AF0-BEB5-1445BC2B1F5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95" name="Lige forbindelse 494">
                        <a:extLst>
                          <a:ext uri="{FF2B5EF4-FFF2-40B4-BE49-F238E27FC236}">
                            <a16:creationId xmlns:a16="http://schemas.microsoft.com/office/drawing/2014/main" id="{D3D0AD06-10DB-42D1-A80B-ABCA2CBFF96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57" name="Gruppe 456">
                      <a:extLst>
                        <a:ext uri="{FF2B5EF4-FFF2-40B4-BE49-F238E27FC236}">
                          <a16:creationId xmlns:a16="http://schemas.microsoft.com/office/drawing/2014/main" id="{511DB9CA-4C87-4EB7-B52B-654C79672FB6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2764289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90" name="Rektangel 489">
                        <a:extLst>
                          <a:ext uri="{FF2B5EF4-FFF2-40B4-BE49-F238E27FC236}">
                            <a16:creationId xmlns:a16="http://schemas.microsoft.com/office/drawing/2014/main" id="{C38A7652-B4A0-467A-8981-B9F255A862D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91" name="Lige forbindelse 490">
                        <a:extLst>
                          <a:ext uri="{FF2B5EF4-FFF2-40B4-BE49-F238E27FC236}">
                            <a16:creationId xmlns:a16="http://schemas.microsoft.com/office/drawing/2014/main" id="{34C13881-5BD0-4F17-A53E-F39698BC367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92" name="Lige forbindelse 491">
                        <a:extLst>
                          <a:ext uri="{FF2B5EF4-FFF2-40B4-BE49-F238E27FC236}">
                            <a16:creationId xmlns:a16="http://schemas.microsoft.com/office/drawing/2014/main" id="{D675CA35-BEF4-483C-8353-90CACDA923D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58" name="Gruppe 457">
                      <a:extLst>
                        <a:ext uri="{FF2B5EF4-FFF2-40B4-BE49-F238E27FC236}">
                          <a16:creationId xmlns:a16="http://schemas.microsoft.com/office/drawing/2014/main" id="{86965805-4DDA-48F3-B61B-08F68EAF8E0C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6599128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87" name="Rektangel 486">
                        <a:extLst>
                          <a:ext uri="{FF2B5EF4-FFF2-40B4-BE49-F238E27FC236}">
                            <a16:creationId xmlns:a16="http://schemas.microsoft.com/office/drawing/2014/main" id="{25D7D83F-3FA0-4BE7-8F21-861F3DF119C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88" name="Lige forbindelse 487">
                        <a:extLst>
                          <a:ext uri="{FF2B5EF4-FFF2-40B4-BE49-F238E27FC236}">
                            <a16:creationId xmlns:a16="http://schemas.microsoft.com/office/drawing/2014/main" id="{54A89F16-0AC3-45E4-8879-C50C1D53DED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89" name="Lige forbindelse 488">
                        <a:extLst>
                          <a:ext uri="{FF2B5EF4-FFF2-40B4-BE49-F238E27FC236}">
                            <a16:creationId xmlns:a16="http://schemas.microsoft.com/office/drawing/2014/main" id="{87274F38-366B-46AF-851A-CDE6E314C69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59" name="Gruppe 458">
                      <a:extLst>
                        <a:ext uri="{FF2B5EF4-FFF2-40B4-BE49-F238E27FC236}">
                          <a16:creationId xmlns:a16="http://schemas.microsoft.com/office/drawing/2014/main" id="{7BA936DA-C20F-45F2-8B7F-CEA6E723EB99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511493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84" name="Rektangel 483">
                        <a:extLst>
                          <a:ext uri="{FF2B5EF4-FFF2-40B4-BE49-F238E27FC236}">
                            <a16:creationId xmlns:a16="http://schemas.microsoft.com/office/drawing/2014/main" id="{BC437AAD-4F44-4BD2-AD46-D6E10A943C7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85" name="Lige forbindelse 484">
                        <a:extLst>
                          <a:ext uri="{FF2B5EF4-FFF2-40B4-BE49-F238E27FC236}">
                            <a16:creationId xmlns:a16="http://schemas.microsoft.com/office/drawing/2014/main" id="{84560008-18B6-4ABF-9B3F-9ED3730D7C5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86" name="Lige forbindelse 485">
                        <a:extLst>
                          <a:ext uri="{FF2B5EF4-FFF2-40B4-BE49-F238E27FC236}">
                            <a16:creationId xmlns:a16="http://schemas.microsoft.com/office/drawing/2014/main" id="{74699CD8-237B-4926-844D-760D427CC78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60" name="Gruppe 459">
                      <a:extLst>
                        <a:ext uri="{FF2B5EF4-FFF2-40B4-BE49-F238E27FC236}">
                          <a16:creationId xmlns:a16="http://schemas.microsoft.com/office/drawing/2014/main" id="{12D9F821-46FA-4721-B40F-52CA81D314BD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2763832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81" name="Rektangel 480">
                        <a:extLst>
                          <a:ext uri="{FF2B5EF4-FFF2-40B4-BE49-F238E27FC236}">
                            <a16:creationId xmlns:a16="http://schemas.microsoft.com/office/drawing/2014/main" id="{565B92F5-C966-4CA7-A909-E4965848878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82" name="Lige forbindelse 481">
                        <a:extLst>
                          <a:ext uri="{FF2B5EF4-FFF2-40B4-BE49-F238E27FC236}">
                            <a16:creationId xmlns:a16="http://schemas.microsoft.com/office/drawing/2014/main" id="{EAC07383-5E42-4094-BC17-6E4B6D88722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83" name="Lige forbindelse 482">
                        <a:extLst>
                          <a:ext uri="{FF2B5EF4-FFF2-40B4-BE49-F238E27FC236}">
                            <a16:creationId xmlns:a16="http://schemas.microsoft.com/office/drawing/2014/main" id="{0BF9191A-9619-49D4-A6F7-210EB5D4E1A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61" name="Gruppe 460">
                      <a:extLst>
                        <a:ext uri="{FF2B5EF4-FFF2-40B4-BE49-F238E27FC236}">
                          <a16:creationId xmlns:a16="http://schemas.microsoft.com/office/drawing/2014/main" id="{12636E67-6A07-4835-8787-0901174A8EC1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4679718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78" name="Rektangel 477">
                        <a:extLst>
                          <a:ext uri="{FF2B5EF4-FFF2-40B4-BE49-F238E27FC236}">
                            <a16:creationId xmlns:a16="http://schemas.microsoft.com/office/drawing/2014/main" id="{947F6DAD-07DE-429C-B592-D62F1B7B8EB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79" name="Lige forbindelse 478">
                        <a:extLst>
                          <a:ext uri="{FF2B5EF4-FFF2-40B4-BE49-F238E27FC236}">
                            <a16:creationId xmlns:a16="http://schemas.microsoft.com/office/drawing/2014/main" id="{8424985C-3713-4C7D-8709-3A307AB8DE2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80" name="Lige forbindelse 479">
                        <a:extLst>
                          <a:ext uri="{FF2B5EF4-FFF2-40B4-BE49-F238E27FC236}">
                            <a16:creationId xmlns:a16="http://schemas.microsoft.com/office/drawing/2014/main" id="{DD078539-74A3-40FC-B570-AFC36AA776F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62" name="Gruppe 461">
                      <a:extLst>
                        <a:ext uri="{FF2B5EF4-FFF2-40B4-BE49-F238E27FC236}">
                          <a16:creationId xmlns:a16="http://schemas.microsoft.com/office/drawing/2014/main" id="{64A44258-962A-4BB3-9877-C26CE871C5E0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6598443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75" name="Rektangel 474">
                        <a:extLst>
                          <a:ext uri="{FF2B5EF4-FFF2-40B4-BE49-F238E27FC236}">
                            <a16:creationId xmlns:a16="http://schemas.microsoft.com/office/drawing/2014/main" id="{C84E0A45-973C-4935-9364-6C8B5C6139B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76" name="Lige forbindelse 475">
                        <a:extLst>
                          <a:ext uri="{FF2B5EF4-FFF2-40B4-BE49-F238E27FC236}">
                            <a16:creationId xmlns:a16="http://schemas.microsoft.com/office/drawing/2014/main" id="{B5D709AF-651A-4343-A93A-2F89F4F0CB4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77" name="Lige forbindelse 476">
                        <a:extLst>
                          <a:ext uri="{FF2B5EF4-FFF2-40B4-BE49-F238E27FC236}">
                            <a16:creationId xmlns:a16="http://schemas.microsoft.com/office/drawing/2014/main" id="{D8FFEC43-1DFE-47E7-91F6-33083B1EF3F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63" name="Gruppe 462">
                      <a:extLst>
                        <a:ext uri="{FF2B5EF4-FFF2-40B4-BE49-F238E27FC236}">
                          <a16:creationId xmlns:a16="http://schemas.microsoft.com/office/drawing/2014/main" id="{230BAD7B-8C6C-4F1F-98F7-E2BE6723411D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512404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72" name="Rektangel 471">
                        <a:extLst>
                          <a:ext uri="{FF2B5EF4-FFF2-40B4-BE49-F238E27FC236}">
                            <a16:creationId xmlns:a16="http://schemas.microsoft.com/office/drawing/2014/main" id="{3A83CECB-F869-45D6-8FB2-399AD6F7E83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73" name="Lige forbindelse 472">
                        <a:extLst>
                          <a:ext uri="{FF2B5EF4-FFF2-40B4-BE49-F238E27FC236}">
                            <a16:creationId xmlns:a16="http://schemas.microsoft.com/office/drawing/2014/main" id="{858221CD-EC71-4C94-BB1E-5B590F2B7F4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74" name="Lige forbindelse 473">
                        <a:extLst>
                          <a:ext uri="{FF2B5EF4-FFF2-40B4-BE49-F238E27FC236}">
                            <a16:creationId xmlns:a16="http://schemas.microsoft.com/office/drawing/2014/main" id="{F80B1940-6C1E-4815-8F30-526BE1C02BD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64" name="Gruppe 463">
                      <a:extLst>
                        <a:ext uri="{FF2B5EF4-FFF2-40B4-BE49-F238E27FC236}">
                          <a16:creationId xmlns:a16="http://schemas.microsoft.com/office/drawing/2014/main" id="{0A48C6F6-1C7D-4DC8-93BD-AB050222D521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4680179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69" name="Rektangel 468">
                        <a:extLst>
                          <a:ext uri="{FF2B5EF4-FFF2-40B4-BE49-F238E27FC236}">
                            <a16:creationId xmlns:a16="http://schemas.microsoft.com/office/drawing/2014/main" id="{76197707-C268-4B4D-9A2C-4581744F2E84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70" name="Lige forbindelse 469">
                        <a:extLst>
                          <a:ext uri="{FF2B5EF4-FFF2-40B4-BE49-F238E27FC236}">
                            <a16:creationId xmlns:a16="http://schemas.microsoft.com/office/drawing/2014/main" id="{2B5E546A-84E5-4C97-A5B4-D36CF4F05DD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71" name="Lige forbindelse 470">
                        <a:extLst>
                          <a:ext uri="{FF2B5EF4-FFF2-40B4-BE49-F238E27FC236}">
                            <a16:creationId xmlns:a16="http://schemas.microsoft.com/office/drawing/2014/main" id="{FC0733F5-7F60-4A91-AD7C-1D5E6F90FA6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65" name="Gruppe 464">
                      <a:extLst>
                        <a:ext uri="{FF2B5EF4-FFF2-40B4-BE49-F238E27FC236}">
                          <a16:creationId xmlns:a16="http://schemas.microsoft.com/office/drawing/2014/main" id="{A044308A-2FAB-4165-AAF0-A92CBED456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1702" y="2853532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66" name="Rektangel 465">
                        <a:extLst>
                          <a:ext uri="{FF2B5EF4-FFF2-40B4-BE49-F238E27FC236}">
                            <a16:creationId xmlns:a16="http://schemas.microsoft.com/office/drawing/2014/main" id="{B9C03A18-E43A-4BDB-8A9F-ABE3C622956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67" name="Lige forbindelse 466">
                        <a:extLst>
                          <a:ext uri="{FF2B5EF4-FFF2-40B4-BE49-F238E27FC236}">
                            <a16:creationId xmlns:a16="http://schemas.microsoft.com/office/drawing/2014/main" id="{A38FF91A-8909-4F33-8D10-AD38548222F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68" name="Lige forbindelse 467">
                        <a:extLst>
                          <a:ext uri="{FF2B5EF4-FFF2-40B4-BE49-F238E27FC236}">
                            <a16:creationId xmlns:a16="http://schemas.microsoft.com/office/drawing/2014/main" id="{7493C213-E92F-4055-A565-44F7C92E129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422" name="Gruppe 421">
                    <a:extLst>
                      <a:ext uri="{FF2B5EF4-FFF2-40B4-BE49-F238E27FC236}">
                        <a16:creationId xmlns:a16="http://schemas.microsoft.com/office/drawing/2014/main" id="{E5BA7F68-006D-40FE-806E-42291283CB8B}"/>
                      </a:ext>
                    </a:extLst>
                  </p:cNvPr>
                  <p:cNvGrpSpPr/>
                  <p:nvPr/>
                </p:nvGrpSpPr>
                <p:grpSpPr>
                  <a:xfrm>
                    <a:off x="739627" y="4530750"/>
                    <a:ext cx="4303561" cy="1704344"/>
                    <a:chOff x="1024220" y="2901924"/>
                    <a:chExt cx="7825808" cy="3133385"/>
                  </a:xfrm>
                </p:grpSpPr>
                <p:sp>
                  <p:nvSpPr>
                    <p:cNvPr id="423" name="Højrepil 225">
                      <a:extLst>
                        <a:ext uri="{FF2B5EF4-FFF2-40B4-BE49-F238E27FC236}">
                          <a16:creationId xmlns:a16="http://schemas.microsoft.com/office/drawing/2014/main" id="{BFC0F0CF-F8AC-4F3C-995A-BC8DCFF4C1D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8324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24" name="Højrepil 226">
                      <a:extLst>
                        <a:ext uri="{FF2B5EF4-FFF2-40B4-BE49-F238E27FC236}">
                          <a16:creationId xmlns:a16="http://schemas.microsoft.com/office/drawing/2014/main" id="{F7F453D2-7958-48C4-A46E-AD99328FA98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812267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25" name="Højrepil 227">
                      <a:extLst>
                        <a:ext uri="{FF2B5EF4-FFF2-40B4-BE49-F238E27FC236}">
                          <a16:creationId xmlns:a16="http://schemas.microsoft.com/office/drawing/2014/main" id="{C50AE11E-5498-486F-99E7-F24FB0C7C00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55581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26" name="Højrepil 228">
                      <a:extLst>
                        <a:ext uri="{FF2B5EF4-FFF2-40B4-BE49-F238E27FC236}">
                          <a16:creationId xmlns:a16="http://schemas.microsoft.com/office/drawing/2014/main" id="{1541CD0F-9C2A-4769-A7F0-FDD68579F98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600496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27" name="Højrepil 229">
                      <a:extLst>
                        <a:ext uri="{FF2B5EF4-FFF2-40B4-BE49-F238E27FC236}">
                          <a16:creationId xmlns:a16="http://schemas.microsoft.com/office/drawing/2014/main" id="{CF0D5E12-3868-4318-B1DD-5246377A71FC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65867" y="3647366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28" name="Højrepil 230">
                      <a:extLst>
                        <a:ext uri="{FF2B5EF4-FFF2-40B4-BE49-F238E27FC236}">
                          <a16:creationId xmlns:a16="http://schemas.microsoft.com/office/drawing/2014/main" id="{7A768090-FE5C-46C6-9D7A-6ABAF0F00D50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2779144" y="365043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29" name="Højrepil 231">
                      <a:extLst>
                        <a:ext uri="{FF2B5EF4-FFF2-40B4-BE49-F238E27FC236}">
                          <a16:creationId xmlns:a16="http://schemas.microsoft.com/office/drawing/2014/main" id="{834967FB-6630-4878-91BB-A6C8DABBB4CF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4695029" y="365757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0" name="Højrepil 232">
                      <a:extLst>
                        <a:ext uri="{FF2B5EF4-FFF2-40B4-BE49-F238E27FC236}">
                          <a16:creationId xmlns:a16="http://schemas.microsoft.com/office/drawing/2014/main" id="{4C331A68-825F-44DE-8433-4F5C310E5F03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6618286" y="363285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1" name="Højrepil 233">
                      <a:extLst>
                        <a:ext uri="{FF2B5EF4-FFF2-40B4-BE49-F238E27FC236}">
                          <a16:creationId xmlns:a16="http://schemas.microsoft.com/office/drawing/2014/main" id="{4A0ECF04-2C94-45DA-A2CB-FDC53FF81B33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543924" y="3661880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2" name="Højrepil 234">
                      <a:extLst>
                        <a:ext uri="{FF2B5EF4-FFF2-40B4-BE49-F238E27FC236}">
                          <a16:creationId xmlns:a16="http://schemas.microsoft.com/office/drawing/2014/main" id="{BC0884B6-ACAD-4D99-9354-6BCD37865AAD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1809295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3" name="Højrepil 235">
                      <a:extLst>
                        <a:ext uri="{FF2B5EF4-FFF2-40B4-BE49-F238E27FC236}">
                          <a16:creationId xmlns:a16="http://schemas.microsoft.com/office/drawing/2014/main" id="{5275C9F8-B034-4542-863D-24A7C21076C7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3783238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4" name="Højrepil 236">
                      <a:extLst>
                        <a:ext uri="{FF2B5EF4-FFF2-40B4-BE49-F238E27FC236}">
                          <a16:creationId xmlns:a16="http://schemas.microsoft.com/office/drawing/2014/main" id="{059698F4-3D1B-427B-A7BB-2A18B90ED9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26552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5" name="Højrepil 237">
                      <a:extLst>
                        <a:ext uri="{FF2B5EF4-FFF2-40B4-BE49-F238E27FC236}">
                          <a16:creationId xmlns:a16="http://schemas.microsoft.com/office/drawing/2014/main" id="{94E6CEF1-AC22-439F-B7C3-F0190A1AF99D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7571467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6" name="Højrepil 238">
                      <a:extLst>
                        <a:ext uri="{FF2B5EF4-FFF2-40B4-BE49-F238E27FC236}">
                          <a16:creationId xmlns:a16="http://schemas.microsoft.com/office/drawing/2014/main" id="{5B2ACB37-0919-4C2D-A519-09D44CACF56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2877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7" name="Højrepil 239">
                      <a:extLst>
                        <a:ext uri="{FF2B5EF4-FFF2-40B4-BE49-F238E27FC236}">
                          <a16:creationId xmlns:a16="http://schemas.microsoft.com/office/drawing/2014/main" id="{193B756C-E1CF-45A2-9AA8-E5F02E513ED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768724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8" name="Højrepil 240">
                      <a:extLst>
                        <a:ext uri="{FF2B5EF4-FFF2-40B4-BE49-F238E27FC236}">
                          <a16:creationId xmlns:a16="http://schemas.microsoft.com/office/drawing/2014/main" id="{07924D48-9EAA-4D97-AA7C-46B05B481FF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12038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9" name="Højrepil 241">
                      <a:extLst>
                        <a:ext uri="{FF2B5EF4-FFF2-40B4-BE49-F238E27FC236}">
                          <a16:creationId xmlns:a16="http://schemas.microsoft.com/office/drawing/2014/main" id="{AF7F945D-5229-415F-9821-C7BA91BDA7B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556953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40" name="Højrepil 242">
                      <a:extLst>
                        <a:ext uri="{FF2B5EF4-FFF2-40B4-BE49-F238E27FC236}">
                          <a16:creationId xmlns:a16="http://schemas.microsoft.com/office/drawing/2014/main" id="{F9A906AD-8A1E-4A6B-A463-7B6731CE25AD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865867" y="5139956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41" name="Højrepil 243">
                      <a:extLst>
                        <a:ext uri="{FF2B5EF4-FFF2-40B4-BE49-F238E27FC236}">
                          <a16:creationId xmlns:a16="http://schemas.microsoft.com/office/drawing/2014/main" id="{70E36735-D3A5-425C-8228-F56A5E168622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2781525" y="515016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42" name="Højrepil 244">
                      <a:extLst>
                        <a:ext uri="{FF2B5EF4-FFF2-40B4-BE49-F238E27FC236}">
                          <a16:creationId xmlns:a16="http://schemas.microsoft.com/office/drawing/2014/main" id="{C5F6CEF5-12D2-4484-9673-42BCB57ABF31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4697410" y="515016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43" name="Højrepil 245">
                      <a:extLst>
                        <a:ext uri="{FF2B5EF4-FFF2-40B4-BE49-F238E27FC236}">
                          <a16:creationId xmlns:a16="http://schemas.microsoft.com/office/drawing/2014/main" id="{2CF01726-2A6D-43CE-B2FF-3FCDAE63156A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6613524" y="512544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44" name="Højrepil 246">
                      <a:extLst>
                        <a:ext uri="{FF2B5EF4-FFF2-40B4-BE49-F238E27FC236}">
                          <a16:creationId xmlns:a16="http://schemas.microsoft.com/office/drawing/2014/main" id="{197A2579-571D-44BF-854C-7C816722D1B4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543924" y="5154470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418" name="Tekstfelt 417">
                <a:extLst>
                  <a:ext uri="{FF2B5EF4-FFF2-40B4-BE49-F238E27FC236}">
                    <a16:creationId xmlns:a16="http://schemas.microsoft.com/office/drawing/2014/main" id="{4AAFC627-B349-4865-BBF5-9DD03E2BD9F6}"/>
                  </a:ext>
                </a:extLst>
              </p:cNvPr>
              <p:cNvSpPr txBox="1"/>
              <p:nvPr/>
            </p:nvSpPr>
            <p:spPr>
              <a:xfrm>
                <a:off x="442653" y="6410325"/>
                <a:ext cx="1571621" cy="362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Hour no. 3</a:t>
                </a:r>
              </a:p>
            </p:txBody>
          </p: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C321A01B-81E0-47AC-BD8A-2D10070CBBBF}"/>
                </a:ext>
              </a:extLst>
            </p:cNvPr>
            <p:cNvGrpSpPr/>
            <p:nvPr/>
          </p:nvGrpSpPr>
          <p:grpSpPr>
            <a:xfrm>
              <a:off x="4157677" y="4916414"/>
              <a:ext cx="1920177" cy="1245722"/>
              <a:chOff x="340995" y="5644515"/>
              <a:chExt cx="1777365" cy="1128161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82" name="Gruppe 281">
                <a:extLst>
                  <a:ext uri="{FF2B5EF4-FFF2-40B4-BE49-F238E27FC236}">
                    <a16:creationId xmlns:a16="http://schemas.microsoft.com/office/drawing/2014/main" id="{2958150B-5C5D-45DF-AB0A-49ECD1485C4D}"/>
                  </a:ext>
                </a:extLst>
              </p:cNvPr>
              <p:cNvGrpSpPr/>
              <p:nvPr/>
            </p:nvGrpSpPr>
            <p:grpSpPr>
              <a:xfrm>
                <a:off x="340995" y="5644515"/>
                <a:ext cx="1777365" cy="878205"/>
                <a:chOff x="340995" y="5644515"/>
                <a:chExt cx="1777365" cy="878205"/>
              </a:xfrm>
            </p:grpSpPr>
            <p:sp>
              <p:nvSpPr>
                <p:cNvPr id="284" name="Rektangel: afrundede hjørner 283">
                  <a:extLst>
                    <a:ext uri="{FF2B5EF4-FFF2-40B4-BE49-F238E27FC236}">
                      <a16:creationId xmlns:a16="http://schemas.microsoft.com/office/drawing/2014/main" id="{C80D1083-2068-4F0C-8EFC-82D6A171B98B}"/>
                    </a:ext>
                  </a:extLst>
                </p:cNvPr>
                <p:cNvSpPr/>
                <p:nvPr/>
              </p:nvSpPr>
              <p:spPr>
                <a:xfrm>
                  <a:off x="340995" y="5644515"/>
                  <a:ext cx="1777365" cy="878205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85" name="Gruppe 284">
                  <a:extLst>
                    <a:ext uri="{FF2B5EF4-FFF2-40B4-BE49-F238E27FC236}">
                      <a16:creationId xmlns:a16="http://schemas.microsoft.com/office/drawing/2014/main" id="{DF254493-2CEF-4D06-B2F7-82066FA70847}"/>
                    </a:ext>
                  </a:extLst>
                </p:cNvPr>
                <p:cNvGrpSpPr/>
                <p:nvPr/>
              </p:nvGrpSpPr>
              <p:grpSpPr>
                <a:xfrm>
                  <a:off x="393120" y="5731103"/>
                  <a:ext cx="1673115" cy="705028"/>
                  <a:chOff x="391904" y="4294413"/>
                  <a:chExt cx="4996525" cy="2178955"/>
                </a:xfrm>
              </p:grpSpPr>
              <p:grpSp>
                <p:nvGrpSpPr>
                  <p:cNvPr id="286" name="Gruppe 285">
                    <a:extLst>
                      <a:ext uri="{FF2B5EF4-FFF2-40B4-BE49-F238E27FC236}">
                        <a16:creationId xmlns:a16="http://schemas.microsoft.com/office/drawing/2014/main" id="{9B8EED99-E4A4-43D0-B2BF-F143092F060A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4" y="4294413"/>
                    <a:ext cx="4996525" cy="2178955"/>
                    <a:chOff x="391903" y="2467426"/>
                    <a:chExt cx="9085927" cy="4005943"/>
                  </a:xfrm>
                </p:grpSpPr>
                <p:sp>
                  <p:nvSpPr>
                    <p:cNvPr id="310" name="Afrundet rektangel 4">
                      <a:extLst>
                        <a:ext uri="{FF2B5EF4-FFF2-40B4-BE49-F238E27FC236}">
                          <a16:creationId xmlns:a16="http://schemas.microsoft.com/office/drawing/2014/main" id="{76DBDC34-8599-44C7-BC1F-9DFF44737DE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91903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11" name="Afrundet rektangel 8">
                      <a:extLst>
                        <a:ext uri="{FF2B5EF4-FFF2-40B4-BE49-F238E27FC236}">
                          <a16:creationId xmlns:a16="http://schemas.microsoft.com/office/drawing/2014/main" id="{0EC4758D-57F8-4CDB-9AAA-68B74523BEA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07786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12" name="Afrundet rektangel 11">
                      <a:extLst>
                        <a:ext uri="{FF2B5EF4-FFF2-40B4-BE49-F238E27FC236}">
                          <a16:creationId xmlns:a16="http://schemas.microsoft.com/office/drawing/2014/main" id="{BC3105D6-57F6-44CC-888C-ED1369A2F1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223667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13" name="Afrundet rektangel 14">
                      <a:extLst>
                        <a:ext uri="{FF2B5EF4-FFF2-40B4-BE49-F238E27FC236}">
                          <a16:creationId xmlns:a16="http://schemas.microsoft.com/office/drawing/2014/main" id="{8BA6B1E6-1CB4-4D0C-96CE-80C948C31AC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139550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14" name="Afrundet rektangel 17">
                      <a:extLst>
                        <a:ext uri="{FF2B5EF4-FFF2-40B4-BE49-F238E27FC236}">
                          <a16:creationId xmlns:a16="http://schemas.microsoft.com/office/drawing/2014/main" id="{878B5806-AD14-4638-929A-CF317FDD103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055430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grpSp>
                  <p:nvGrpSpPr>
                    <p:cNvPr id="315" name="Gruppe 314">
                      <a:extLst>
                        <a:ext uri="{FF2B5EF4-FFF2-40B4-BE49-F238E27FC236}">
                          <a16:creationId xmlns:a16="http://schemas.microsoft.com/office/drawing/2014/main" id="{330918E0-0BA0-4CE7-9371-18E01762E9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19740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14" name="Rektangel 413">
                        <a:extLst>
                          <a:ext uri="{FF2B5EF4-FFF2-40B4-BE49-F238E27FC236}">
                            <a16:creationId xmlns:a16="http://schemas.microsoft.com/office/drawing/2014/main" id="{5C809B3B-4B69-41A8-826F-354E76DDEB4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15" name="Lige forbindelse 414">
                        <a:extLst>
                          <a:ext uri="{FF2B5EF4-FFF2-40B4-BE49-F238E27FC236}">
                            <a16:creationId xmlns:a16="http://schemas.microsoft.com/office/drawing/2014/main" id="{EE07BAF5-D890-4E7E-B98A-D6137389C1D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16" name="Lige forbindelse 415">
                        <a:extLst>
                          <a:ext uri="{FF2B5EF4-FFF2-40B4-BE49-F238E27FC236}">
                            <a16:creationId xmlns:a16="http://schemas.microsoft.com/office/drawing/2014/main" id="{869B700D-8AF8-4535-A016-43F064C0A49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16" name="Gruppe 315">
                      <a:extLst>
                        <a:ext uri="{FF2B5EF4-FFF2-40B4-BE49-F238E27FC236}">
                          <a16:creationId xmlns:a16="http://schemas.microsoft.com/office/drawing/2014/main" id="{CD821480-21A6-4AB8-8398-34DE4EB4E0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4265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11" name="Rektangel 410">
                        <a:extLst>
                          <a:ext uri="{FF2B5EF4-FFF2-40B4-BE49-F238E27FC236}">
                            <a16:creationId xmlns:a16="http://schemas.microsoft.com/office/drawing/2014/main" id="{9D72C766-592A-42D3-AB0F-0D99E7C67D4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12" name="Lige forbindelse 411">
                        <a:extLst>
                          <a:ext uri="{FF2B5EF4-FFF2-40B4-BE49-F238E27FC236}">
                            <a16:creationId xmlns:a16="http://schemas.microsoft.com/office/drawing/2014/main" id="{CEFA8F3E-DD25-4804-BA3A-A78E592DD3A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13" name="Lige forbindelse 412">
                        <a:extLst>
                          <a:ext uri="{FF2B5EF4-FFF2-40B4-BE49-F238E27FC236}">
                            <a16:creationId xmlns:a16="http://schemas.microsoft.com/office/drawing/2014/main" id="{3875DFA7-CAEB-4FC5-B00B-987E41E647E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17" name="Gruppe 316">
                      <a:extLst>
                        <a:ext uri="{FF2B5EF4-FFF2-40B4-BE49-F238E27FC236}">
                          <a16:creationId xmlns:a16="http://schemas.microsoft.com/office/drawing/2014/main" id="{F3C1357A-980A-4746-818D-5A492F48BA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48790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408" name="Rektangel 407">
                        <a:extLst>
                          <a:ext uri="{FF2B5EF4-FFF2-40B4-BE49-F238E27FC236}">
                            <a16:creationId xmlns:a16="http://schemas.microsoft.com/office/drawing/2014/main" id="{351896BE-C6E3-4B4B-98BE-6076573262E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409" name="Lige forbindelse 408">
                        <a:extLst>
                          <a:ext uri="{FF2B5EF4-FFF2-40B4-BE49-F238E27FC236}">
                            <a16:creationId xmlns:a16="http://schemas.microsoft.com/office/drawing/2014/main" id="{3931283A-58CB-49CB-A866-696031DEAB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10" name="Lige forbindelse 409">
                        <a:extLst>
                          <a:ext uri="{FF2B5EF4-FFF2-40B4-BE49-F238E27FC236}">
                            <a16:creationId xmlns:a16="http://schemas.microsoft.com/office/drawing/2014/main" id="{EC07FF21-547C-4585-9D36-9F6A38B6970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18" name="Gruppe 317">
                      <a:extLst>
                        <a:ext uri="{FF2B5EF4-FFF2-40B4-BE49-F238E27FC236}">
                          <a16:creationId xmlns:a16="http://schemas.microsoft.com/office/drawing/2014/main" id="{3BD4ADCC-3433-40D1-B3E3-B29E5D3307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903" y="3962397"/>
                      <a:ext cx="9085927" cy="1016000"/>
                      <a:chOff x="377388" y="2206174"/>
                      <a:chExt cx="9085927" cy="1016000"/>
                    </a:xfrm>
                  </p:grpSpPr>
                  <p:grpSp>
                    <p:nvGrpSpPr>
                      <p:cNvPr id="386" name="Gruppe 385">
                        <a:extLst>
                          <a:ext uri="{FF2B5EF4-FFF2-40B4-BE49-F238E27FC236}">
                            <a16:creationId xmlns:a16="http://schemas.microsoft.com/office/drawing/2014/main" id="{49D51F89-6965-4373-B35D-00A38511931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7388" y="2206174"/>
                        <a:ext cx="9085927" cy="1016000"/>
                        <a:chOff x="391902" y="2307772"/>
                        <a:chExt cx="9085927" cy="1016000"/>
                      </a:xfrm>
                    </p:grpSpPr>
                    <p:sp>
                      <p:nvSpPr>
                        <p:cNvPr id="403" name="Afrundet rektangel 121">
                          <a:extLst>
                            <a:ext uri="{FF2B5EF4-FFF2-40B4-BE49-F238E27FC236}">
                              <a16:creationId xmlns:a16="http://schemas.microsoft.com/office/drawing/2014/main" id="{582EB5B5-EAC5-4747-BCFE-0B54C7EB6FA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391902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404" name="Afrundet rektangel 119">
                          <a:extLst>
                            <a:ext uri="{FF2B5EF4-FFF2-40B4-BE49-F238E27FC236}">
                              <a16:creationId xmlns:a16="http://schemas.microsoft.com/office/drawing/2014/main" id="{48956206-ADD5-462E-AABE-C43AD039D77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307785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405" name="Afrundet rektangel 117">
                          <a:extLst>
                            <a:ext uri="{FF2B5EF4-FFF2-40B4-BE49-F238E27FC236}">
                              <a16:creationId xmlns:a16="http://schemas.microsoft.com/office/drawing/2014/main" id="{4217D473-78D4-4284-907B-E14AC5CE6FE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4223666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406" name="Afrundet rektangel 115">
                          <a:extLst>
                            <a:ext uri="{FF2B5EF4-FFF2-40B4-BE49-F238E27FC236}">
                              <a16:creationId xmlns:a16="http://schemas.microsoft.com/office/drawing/2014/main" id="{FF06AA98-8F24-4C9F-9313-65DD9846B67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3954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407" name="Afrundet rektangel 113">
                          <a:extLst>
                            <a:ext uri="{FF2B5EF4-FFF2-40B4-BE49-F238E27FC236}">
                              <a16:creationId xmlns:a16="http://schemas.microsoft.com/office/drawing/2014/main" id="{5884A00D-C34F-48AA-ADE2-85EAF96C8E4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05542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87" name="Gruppe 386">
                        <a:extLst>
                          <a:ext uri="{FF2B5EF4-FFF2-40B4-BE49-F238E27FC236}">
                            <a16:creationId xmlns:a16="http://schemas.microsoft.com/office/drawing/2014/main" id="{140C22CB-A69E-4097-B886-5119E3E85F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85939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400" name="Rektangel 399">
                          <a:extLst>
                            <a:ext uri="{FF2B5EF4-FFF2-40B4-BE49-F238E27FC236}">
                              <a16:creationId xmlns:a16="http://schemas.microsoft.com/office/drawing/2014/main" id="{404B9546-5E01-4B04-A485-D99D966CE5F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401" name="Lige forbindelse 400">
                          <a:extLst>
                            <a:ext uri="{FF2B5EF4-FFF2-40B4-BE49-F238E27FC236}">
                              <a16:creationId xmlns:a16="http://schemas.microsoft.com/office/drawing/2014/main" id="{662A4AFA-40B3-4AF4-B5D6-A21BFC5E5456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402" name="Lige forbindelse 401">
                          <a:extLst>
                            <a:ext uri="{FF2B5EF4-FFF2-40B4-BE49-F238E27FC236}">
                              <a16:creationId xmlns:a16="http://schemas.microsoft.com/office/drawing/2014/main" id="{C22B6292-F265-49CB-8028-4C5D71A6B10A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388" name="Gruppe 387">
                        <a:extLst>
                          <a:ext uri="{FF2B5EF4-FFF2-40B4-BE49-F238E27FC236}">
                            <a16:creationId xmlns:a16="http://schemas.microsoft.com/office/drawing/2014/main" id="{056A0E6F-7F04-470B-836A-70E5D4767E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0522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397" name="Rektangel 396">
                          <a:extLst>
                            <a:ext uri="{FF2B5EF4-FFF2-40B4-BE49-F238E27FC236}">
                              <a16:creationId xmlns:a16="http://schemas.microsoft.com/office/drawing/2014/main" id="{5D23905F-9F72-4A46-B4A7-9C0736D750D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398" name="Lige forbindelse 397">
                          <a:extLst>
                            <a:ext uri="{FF2B5EF4-FFF2-40B4-BE49-F238E27FC236}">
                              <a16:creationId xmlns:a16="http://schemas.microsoft.com/office/drawing/2014/main" id="{40C558F8-E0F6-4C73-81CD-F7609EBBBCBD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399" name="Lige forbindelse 398">
                          <a:extLst>
                            <a:ext uri="{FF2B5EF4-FFF2-40B4-BE49-F238E27FC236}">
                              <a16:creationId xmlns:a16="http://schemas.microsoft.com/office/drawing/2014/main" id="{B74CAB27-3FB3-447C-B82C-D4A63B126D27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389" name="Gruppe 388">
                        <a:extLst>
                          <a:ext uri="{FF2B5EF4-FFF2-40B4-BE49-F238E27FC236}">
                            <a16:creationId xmlns:a16="http://schemas.microsoft.com/office/drawing/2014/main" id="{3979BA6C-387E-41FE-9B25-D288A40623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19750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394" name="Rektangel 393">
                          <a:extLst>
                            <a:ext uri="{FF2B5EF4-FFF2-40B4-BE49-F238E27FC236}">
                              <a16:creationId xmlns:a16="http://schemas.microsoft.com/office/drawing/2014/main" id="{597EA7B5-738F-483C-8DBF-05E3E5516B0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395" name="Lige forbindelse 394">
                          <a:extLst>
                            <a:ext uri="{FF2B5EF4-FFF2-40B4-BE49-F238E27FC236}">
                              <a16:creationId xmlns:a16="http://schemas.microsoft.com/office/drawing/2014/main" id="{D41B65F5-ABC1-4194-A68E-1334AA6E35D2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396" name="Lige forbindelse 395">
                          <a:extLst>
                            <a:ext uri="{FF2B5EF4-FFF2-40B4-BE49-F238E27FC236}">
                              <a16:creationId xmlns:a16="http://schemas.microsoft.com/office/drawing/2014/main" id="{00BABB14-A9D2-416B-92B5-32861FFDC720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390" name="Gruppe 389">
                        <a:extLst>
                          <a:ext uri="{FF2B5EF4-FFF2-40B4-BE49-F238E27FC236}">
                            <a16:creationId xmlns:a16="http://schemas.microsoft.com/office/drawing/2014/main" id="{D8345421-C548-4F3F-A8F7-DD1FE021C9E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3427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391" name="Rektangel 390">
                          <a:extLst>
                            <a:ext uri="{FF2B5EF4-FFF2-40B4-BE49-F238E27FC236}">
                              <a16:creationId xmlns:a16="http://schemas.microsoft.com/office/drawing/2014/main" id="{2E5E7D75-12B8-4C55-BD7B-1B907CBA9DD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392" name="Lige forbindelse 391">
                          <a:extLst>
                            <a:ext uri="{FF2B5EF4-FFF2-40B4-BE49-F238E27FC236}">
                              <a16:creationId xmlns:a16="http://schemas.microsoft.com/office/drawing/2014/main" id="{A4F258F2-7B04-4DD4-B1E4-FA85809BC907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393" name="Lige forbindelse 392">
                          <a:extLst>
                            <a:ext uri="{FF2B5EF4-FFF2-40B4-BE49-F238E27FC236}">
                              <a16:creationId xmlns:a16="http://schemas.microsoft.com/office/drawing/2014/main" id="{92B1FAFC-ECC0-44E0-926B-1EF98E45F55A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  <p:grpSp>
                  <p:nvGrpSpPr>
                    <p:cNvPr id="319" name="Gruppe 318">
                      <a:extLst>
                        <a:ext uri="{FF2B5EF4-FFF2-40B4-BE49-F238E27FC236}">
                          <a16:creationId xmlns:a16="http://schemas.microsoft.com/office/drawing/2014/main" id="{96E09342-5C4A-4782-935B-5BB8C8629E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903" y="5457369"/>
                      <a:ext cx="9085927" cy="1016000"/>
                      <a:chOff x="377388" y="2206174"/>
                      <a:chExt cx="9085927" cy="1016000"/>
                    </a:xfrm>
                  </p:grpSpPr>
                  <p:grpSp>
                    <p:nvGrpSpPr>
                      <p:cNvPr id="364" name="Gruppe 363">
                        <a:extLst>
                          <a:ext uri="{FF2B5EF4-FFF2-40B4-BE49-F238E27FC236}">
                            <a16:creationId xmlns:a16="http://schemas.microsoft.com/office/drawing/2014/main" id="{B6474ECC-0878-4C29-9CD8-63795EA614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7388" y="2206174"/>
                        <a:ext cx="9085927" cy="1016000"/>
                        <a:chOff x="391902" y="2307772"/>
                        <a:chExt cx="9085927" cy="1016000"/>
                      </a:xfrm>
                    </p:grpSpPr>
                    <p:sp>
                      <p:nvSpPr>
                        <p:cNvPr id="381" name="Afrundet rektangel 154">
                          <a:extLst>
                            <a:ext uri="{FF2B5EF4-FFF2-40B4-BE49-F238E27FC236}">
                              <a16:creationId xmlns:a16="http://schemas.microsoft.com/office/drawing/2014/main" id="{E2230CB0-D6C8-474F-A2AB-04C8497ED5E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391902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382" name="Afrundet rektangel 152">
                          <a:extLst>
                            <a:ext uri="{FF2B5EF4-FFF2-40B4-BE49-F238E27FC236}">
                              <a16:creationId xmlns:a16="http://schemas.microsoft.com/office/drawing/2014/main" id="{906C2928-45D3-4A29-9693-CEA0CA0E200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307785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383" name="Afrundet rektangel 150">
                          <a:extLst>
                            <a:ext uri="{FF2B5EF4-FFF2-40B4-BE49-F238E27FC236}">
                              <a16:creationId xmlns:a16="http://schemas.microsoft.com/office/drawing/2014/main" id="{97E3A8CF-E960-4092-8F59-7D1FBA44367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4223666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384" name="Afrundet rektangel 148">
                          <a:extLst>
                            <a:ext uri="{FF2B5EF4-FFF2-40B4-BE49-F238E27FC236}">
                              <a16:creationId xmlns:a16="http://schemas.microsoft.com/office/drawing/2014/main" id="{8F3BAB81-95EF-4F18-9129-1E2194991C9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3954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385" name="Afrundet rektangel 146">
                          <a:extLst>
                            <a:ext uri="{FF2B5EF4-FFF2-40B4-BE49-F238E27FC236}">
                              <a16:creationId xmlns:a16="http://schemas.microsoft.com/office/drawing/2014/main" id="{29FAA019-6403-4C70-AC6F-BF15B95E229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05542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65" name="Gruppe 364">
                        <a:extLst>
                          <a:ext uri="{FF2B5EF4-FFF2-40B4-BE49-F238E27FC236}">
                            <a16:creationId xmlns:a16="http://schemas.microsoft.com/office/drawing/2014/main" id="{0D2BDBCE-80D7-4551-B9C3-1D9D7BEEB1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85939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378" name="Rektangel 377">
                          <a:extLst>
                            <a:ext uri="{FF2B5EF4-FFF2-40B4-BE49-F238E27FC236}">
                              <a16:creationId xmlns:a16="http://schemas.microsoft.com/office/drawing/2014/main" id="{92D26801-566F-4E67-A643-351C59AFB54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379" name="Lige forbindelse 378">
                          <a:extLst>
                            <a:ext uri="{FF2B5EF4-FFF2-40B4-BE49-F238E27FC236}">
                              <a16:creationId xmlns:a16="http://schemas.microsoft.com/office/drawing/2014/main" id="{C22CA9A8-5D0F-4FEE-95BB-218DCB2DF5ED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380" name="Lige forbindelse 379">
                          <a:extLst>
                            <a:ext uri="{FF2B5EF4-FFF2-40B4-BE49-F238E27FC236}">
                              <a16:creationId xmlns:a16="http://schemas.microsoft.com/office/drawing/2014/main" id="{0CBBCF67-AD7B-4D7E-AD71-A63932843357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366" name="Gruppe 365">
                        <a:extLst>
                          <a:ext uri="{FF2B5EF4-FFF2-40B4-BE49-F238E27FC236}">
                            <a16:creationId xmlns:a16="http://schemas.microsoft.com/office/drawing/2014/main" id="{C02DCAE2-4112-4E8B-BA06-C19E36F130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0522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375" name="Rektangel 374">
                          <a:extLst>
                            <a:ext uri="{FF2B5EF4-FFF2-40B4-BE49-F238E27FC236}">
                              <a16:creationId xmlns:a16="http://schemas.microsoft.com/office/drawing/2014/main" id="{E98264BF-97EF-48E2-8D36-57600F92696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376" name="Lige forbindelse 375">
                          <a:extLst>
                            <a:ext uri="{FF2B5EF4-FFF2-40B4-BE49-F238E27FC236}">
                              <a16:creationId xmlns:a16="http://schemas.microsoft.com/office/drawing/2014/main" id="{8E96146E-A76C-40FC-86AF-D7EF4FF7E58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377" name="Lige forbindelse 376">
                          <a:extLst>
                            <a:ext uri="{FF2B5EF4-FFF2-40B4-BE49-F238E27FC236}">
                              <a16:creationId xmlns:a16="http://schemas.microsoft.com/office/drawing/2014/main" id="{998A6CC5-7AD8-4693-B03D-C6BAB1D0D4DD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367" name="Gruppe 366">
                        <a:extLst>
                          <a:ext uri="{FF2B5EF4-FFF2-40B4-BE49-F238E27FC236}">
                            <a16:creationId xmlns:a16="http://schemas.microsoft.com/office/drawing/2014/main" id="{A8C0A1AA-CF5C-4AFF-AFB2-24467736C8F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19750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372" name="Rektangel 371">
                          <a:extLst>
                            <a:ext uri="{FF2B5EF4-FFF2-40B4-BE49-F238E27FC236}">
                              <a16:creationId xmlns:a16="http://schemas.microsoft.com/office/drawing/2014/main" id="{CA47AE05-46AA-44A4-A87F-F63ADF75B82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373" name="Lige forbindelse 372">
                          <a:extLst>
                            <a:ext uri="{FF2B5EF4-FFF2-40B4-BE49-F238E27FC236}">
                              <a16:creationId xmlns:a16="http://schemas.microsoft.com/office/drawing/2014/main" id="{7F0908E0-7F19-4E2F-B025-E24115823C1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374" name="Lige forbindelse 373">
                          <a:extLst>
                            <a:ext uri="{FF2B5EF4-FFF2-40B4-BE49-F238E27FC236}">
                              <a16:creationId xmlns:a16="http://schemas.microsoft.com/office/drawing/2014/main" id="{3918972A-ECA0-4172-A45A-2585F07E6746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368" name="Gruppe 367">
                        <a:extLst>
                          <a:ext uri="{FF2B5EF4-FFF2-40B4-BE49-F238E27FC236}">
                            <a16:creationId xmlns:a16="http://schemas.microsoft.com/office/drawing/2014/main" id="{E2B1882E-0435-4602-B6EF-55EF4D1CE5C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3427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369" name="Rektangel 368">
                          <a:extLst>
                            <a:ext uri="{FF2B5EF4-FFF2-40B4-BE49-F238E27FC236}">
                              <a16:creationId xmlns:a16="http://schemas.microsoft.com/office/drawing/2014/main" id="{97E6A584-0083-4F7F-8E73-793562CFC63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370" name="Lige forbindelse 369">
                          <a:extLst>
                            <a:ext uri="{FF2B5EF4-FFF2-40B4-BE49-F238E27FC236}">
                              <a16:creationId xmlns:a16="http://schemas.microsoft.com/office/drawing/2014/main" id="{A30EAF3B-2075-45F7-9D6A-E5F65A3120D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371" name="Lige forbindelse 370">
                          <a:extLst>
                            <a:ext uri="{FF2B5EF4-FFF2-40B4-BE49-F238E27FC236}">
                              <a16:creationId xmlns:a16="http://schemas.microsoft.com/office/drawing/2014/main" id="{A8114821-2D95-4C93-8EC1-9FF8884A3AAB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  <p:grpSp>
                  <p:nvGrpSpPr>
                    <p:cNvPr id="320" name="Gruppe 319">
                      <a:extLst>
                        <a:ext uri="{FF2B5EF4-FFF2-40B4-BE49-F238E27FC236}">
                          <a16:creationId xmlns:a16="http://schemas.microsoft.com/office/drawing/2014/main" id="{A4529949-E084-43A5-86CD-C8CA7BD1F9FF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46971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361" name="Rektangel 360">
                        <a:extLst>
                          <a:ext uri="{FF2B5EF4-FFF2-40B4-BE49-F238E27FC236}">
                            <a16:creationId xmlns:a16="http://schemas.microsoft.com/office/drawing/2014/main" id="{750D69EE-5633-45DE-A8DB-D3774269D9A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362" name="Lige forbindelse 361">
                        <a:extLst>
                          <a:ext uri="{FF2B5EF4-FFF2-40B4-BE49-F238E27FC236}">
                            <a16:creationId xmlns:a16="http://schemas.microsoft.com/office/drawing/2014/main" id="{EE400A2A-750E-4FBF-8CFB-99261705F9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63" name="Lige forbindelse 362">
                        <a:extLst>
                          <a:ext uri="{FF2B5EF4-FFF2-40B4-BE49-F238E27FC236}">
                            <a16:creationId xmlns:a16="http://schemas.microsoft.com/office/drawing/2014/main" id="{F8B3CDB1-2FFF-4E88-86E8-D3BCDD58D15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21" name="Gruppe 320">
                      <a:extLst>
                        <a:ext uri="{FF2B5EF4-FFF2-40B4-BE49-F238E27FC236}">
                          <a16:creationId xmlns:a16="http://schemas.microsoft.com/office/drawing/2014/main" id="{D97AFD29-83B1-4D60-A22D-A6C1FE1E1073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47497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358" name="Rektangel 357">
                        <a:extLst>
                          <a:ext uri="{FF2B5EF4-FFF2-40B4-BE49-F238E27FC236}">
                            <a16:creationId xmlns:a16="http://schemas.microsoft.com/office/drawing/2014/main" id="{A0051C9F-DEC3-47A9-A0C3-BD23B8CF613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359" name="Lige forbindelse 358">
                        <a:extLst>
                          <a:ext uri="{FF2B5EF4-FFF2-40B4-BE49-F238E27FC236}">
                            <a16:creationId xmlns:a16="http://schemas.microsoft.com/office/drawing/2014/main" id="{FEE100AE-35D1-47DB-A3D9-8C8DA463D2A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60" name="Lige forbindelse 359">
                        <a:extLst>
                          <a:ext uri="{FF2B5EF4-FFF2-40B4-BE49-F238E27FC236}">
                            <a16:creationId xmlns:a16="http://schemas.microsoft.com/office/drawing/2014/main" id="{F59534CF-15AF-40CE-B7C7-9FE273B4CF6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22" name="Gruppe 321">
                      <a:extLst>
                        <a:ext uri="{FF2B5EF4-FFF2-40B4-BE49-F238E27FC236}">
                          <a16:creationId xmlns:a16="http://schemas.microsoft.com/office/drawing/2014/main" id="{706B0BDB-FA47-4C13-B119-97A2387EF0D3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2764289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355" name="Rektangel 354">
                        <a:extLst>
                          <a:ext uri="{FF2B5EF4-FFF2-40B4-BE49-F238E27FC236}">
                            <a16:creationId xmlns:a16="http://schemas.microsoft.com/office/drawing/2014/main" id="{BDBB9298-39A0-4943-8296-A633BB799EC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356" name="Lige forbindelse 355">
                        <a:extLst>
                          <a:ext uri="{FF2B5EF4-FFF2-40B4-BE49-F238E27FC236}">
                            <a16:creationId xmlns:a16="http://schemas.microsoft.com/office/drawing/2014/main" id="{219CD0D6-5F25-4AC6-B74C-771FCBEE797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57" name="Lige forbindelse 356">
                        <a:extLst>
                          <a:ext uri="{FF2B5EF4-FFF2-40B4-BE49-F238E27FC236}">
                            <a16:creationId xmlns:a16="http://schemas.microsoft.com/office/drawing/2014/main" id="{6AE9B654-237C-47EA-88B2-DBBD6FE568F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23" name="Gruppe 322">
                      <a:extLst>
                        <a:ext uri="{FF2B5EF4-FFF2-40B4-BE49-F238E27FC236}">
                          <a16:creationId xmlns:a16="http://schemas.microsoft.com/office/drawing/2014/main" id="{D0FE948A-89A3-453C-94AC-346152639450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6599128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352" name="Rektangel 351">
                        <a:extLst>
                          <a:ext uri="{FF2B5EF4-FFF2-40B4-BE49-F238E27FC236}">
                            <a16:creationId xmlns:a16="http://schemas.microsoft.com/office/drawing/2014/main" id="{85347BF6-F466-4074-97F5-8A8239AEC62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353" name="Lige forbindelse 352">
                        <a:extLst>
                          <a:ext uri="{FF2B5EF4-FFF2-40B4-BE49-F238E27FC236}">
                            <a16:creationId xmlns:a16="http://schemas.microsoft.com/office/drawing/2014/main" id="{D87A7466-AE86-4DD9-A473-ACA0700DAAF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54" name="Lige forbindelse 353">
                        <a:extLst>
                          <a:ext uri="{FF2B5EF4-FFF2-40B4-BE49-F238E27FC236}">
                            <a16:creationId xmlns:a16="http://schemas.microsoft.com/office/drawing/2014/main" id="{B97C3857-34FB-466A-9DCF-3180FC4805E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24" name="Gruppe 323">
                      <a:extLst>
                        <a:ext uri="{FF2B5EF4-FFF2-40B4-BE49-F238E27FC236}">
                          <a16:creationId xmlns:a16="http://schemas.microsoft.com/office/drawing/2014/main" id="{5AA1EDE4-1645-4D9E-B704-08F739AA0629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511493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349" name="Rektangel 348">
                        <a:extLst>
                          <a:ext uri="{FF2B5EF4-FFF2-40B4-BE49-F238E27FC236}">
                            <a16:creationId xmlns:a16="http://schemas.microsoft.com/office/drawing/2014/main" id="{D852291C-B283-4376-B6A4-6AF280E9375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350" name="Lige forbindelse 349">
                        <a:extLst>
                          <a:ext uri="{FF2B5EF4-FFF2-40B4-BE49-F238E27FC236}">
                            <a16:creationId xmlns:a16="http://schemas.microsoft.com/office/drawing/2014/main" id="{A83830FA-CEA9-4A12-92E3-280BEA2DB8C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51" name="Lige forbindelse 350">
                        <a:extLst>
                          <a:ext uri="{FF2B5EF4-FFF2-40B4-BE49-F238E27FC236}">
                            <a16:creationId xmlns:a16="http://schemas.microsoft.com/office/drawing/2014/main" id="{36CC2BC4-6122-4953-B568-075DB0EFCEA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25" name="Gruppe 324">
                      <a:extLst>
                        <a:ext uri="{FF2B5EF4-FFF2-40B4-BE49-F238E27FC236}">
                          <a16:creationId xmlns:a16="http://schemas.microsoft.com/office/drawing/2014/main" id="{DF52F926-CF2F-41AE-910E-882DC585D068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2763832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346" name="Rektangel 345">
                        <a:extLst>
                          <a:ext uri="{FF2B5EF4-FFF2-40B4-BE49-F238E27FC236}">
                            <a16:creationId xmlns:a16="http://schemas.microsoft.com/office/drawing/2014/main" id="{E5AC73F9-CB6D-4255-AFAC-4E6BDA9814B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347" name="Lige forbindelse 346">
                        <a:extLst>
                          <a:ext uri="{FF2B5EF4-FFF2-40B4-BE49-F238E27FC236}">
                            <a16:creationId xmlns:a16="http://schemas.microsoft.com/office/drawing/2014/main" id="{97FEA871-36CA-49E7-AFDE-9BAD145AA12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48" name="Lige forbindelse 347">
                        <a:extLst>
                          <a:ext uri="{FF2B5EF4-FFF2-40B4-BE49-F238E27FC236}">
                            <a16:creationId xmlns:a16="http://schemas.microsoft.com/office/drawing/2014/main" id="{618D8EA9-5F29-46CC-8150-C65DA97E8EA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26" name="Gruppe 325">
                      <a:extLst>
                        <a:ext uri="{FF2B5EF4-FFF2-40B4-BE49-F238E27FC236}">
                          <a16:creationId xmlns:a16="http://schemas.microsoft.com/office/drawing/2014/main" id="{BCFA5173-A701-4CEA-BC80-2CF30A520357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4679718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343" name="Rektangel 342">
                        <a:extLst>
                          <a:ext uri="{FF2B5EF4-FFF2-40B4-BE49-F238E27FC236}">
                            <a16:creationId xmlns:a16="http://schemas.microsoft.com/office/drawing/2014/main" id="{681C56C7-4A55-4795-AF45-590AD0B51CD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344" name="Lige forbindelse 343">
                        <a:extLst>
                          <a:ext uri="{FF2B5EF4-FFF2-40B4-BE49-F238E27FC236}">
                            <a16:creationId xmlns:a16="http://schemas.microsoft.com/office/drawing/2014/main" id="{67997B19-00F1-4BAA-A4A6-2C6D4847990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45" name="Lige forbindelse 344">
                        <a:extLst>
                          <a:ext uri="{FF2B5EF4-FFF2-40B4-BE49-F238E27FC236}">
                            <a16:creationId xmlns:a16="http://schemas.microsoft.com/office/drawing/2014/main" id="{2C4E7262-A5D8-4DA3-A83E-0E1F579ED37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27" name="Gruppe 326">
                      <a:extLst>
                        <a:ext uri="{FF2B5EF4-FFF2-40B4-BE49-F238E27FC236}">
                          <a16:creationId xmlns:a16="http://schemas.microsoft.com/office/drawing/2014/main" id="{68E213DC-3158-4A13-B57C-A5201D542F6F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6598443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340" name="Rektangel 339">
                        <a:extLst>
                          <a:ext uri="{FF2B5EF4-FFF2-40B4-BE49-F238E27FC236}">
                            <a16:creationId xmlns:a16="http://schemas.microsoft.com/office/drawing/2014/main" id="{0173C733-EF34-47F6-94E3-B9076E3349E4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341" name="Lige forbindelse 340">
                        <a:extLst>
                          <a:ext uri="{FF2B5EF4-FFF2-40B4-BE49-F238E27FC236}">
                            <a16:creationId xmlns:a16="http://schemas.microsoft.com/office/drawing/2014/main" id="{DE113283-A242-424B-967D-C6B996C7D63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42" name="Lige forbindelse 341">
                        <a:extLst>
                          <a:ext uri="{FF2B5EF4-FFF2-40B4-BE49-F238E27FC236}">
                            <a16:creationId xmlns:a16="http://schemas.microsoft.com/office/drawing/2014/main" id="{A8D91ED6-7012-44BD-BF3F-53AE1430BC1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28" name="Gruppe 327">
                      <a:extLst>
                        <a:ext uri="{FF2B5EF4-FFF2-40B4-BE49-F238E27FC236}">
                          <a16:creationId xmlns:a16="http://schemas.microsoft.com/office/drawing/2014/main" id="{78C6C11D-921D-47C1-80CF-5271A7B8A4CB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512404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337" name="Rektangel 336">
                        <a:extLst>
                          <a:ext uri="{FF2B5EF4-FFF2-40B4-BE49-F238E27FC236}">
                            <a16:creationId xmlns:a16="http://schemas.microsoft.com/office/drawing/2014/main" id="{6EB54D6E-BA95-4C3C-A521-2688A62A8F8C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338" name="Lige forbindelse 337">
                        <a:extLst>
                          <a:ext uri="{FF2B5EF4-FFF2-40B4-BE49-F238E27FC236}">
                            <a16:creationId xmlns:a16="http://schemas.microsoft.com/office/drawing/2014/main" id="{E4975874-73E9-469D-905A-A5B59A44958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39" name="Lige forbindelse 338">
                        <a:extLst>
                          <a:ext uri="{FF2B5EF4-FFF2-40B4-BE49-F238E27FC236}">
                            <a16:creationId xmlns:a16="http://schemas.microsoft.com/office/drawing/2014/main" id="{E14A9165-7187-4EAE-A1CD-6AFBA10DB94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29" name="Gruppe 328">
                      <a:extLst>
                        <a:ext uri="{FF2B5EF4-FFF2-40B4-BE49-F238E27FC236}">
                          <a16:creationId xmlns:a16="http://schemas.microsoft.com/office/drawing/2014/main" id="{4D5EBDD0-C55E-4B98-9342-0F46B7591799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4680179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334" name="Rektangel 333">
                        <a:extLst>
                          <a:ext uri="{FF2B5EF4-FFF2-40B4-BE49-F238E27FC236}">
                            <a16:creationId xmlns:a16="http://schemas.microsoft.com/office/drawing/2014/main" id="{5FC67CE5-2AAF-4AF4-BD28-191CDB3AD0E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335" name="Lige forbindelse 334">
                        <a:extLst>
                          <a:ext uri="{FF2B5EF4-FFF2-40B4-BE49-F238E27FC236}">
                            <a16:creationId xmlns:a16="http://schemas.microsoft.com/office/drawing/2014/main" id="{A8A83070-6273-48EC-97A2-BFB6EE73BBA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36" name="Lige forbindelse 335">
                        <a:extLst>
                          <a:ext uri="{FF2B5EF4-FFF2-40B4-BE49-F238E27FC236}">
                            <a16:creationId xmlns:a16="http://schemas.microsoft.com/office/drawing/2014/main" id="{B6BBD809-D1E3-4FD8-8DD8-2B1210F91A6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30" name="Gruppe 329">
                      <a:extLst>
                        <a:ext uri="{FF2B5EF4-FFF2-40B4-BE49-F238E27FC236}">
                          <a16:creationId xmlns:a16="http://schemas.microsoft.com/office/drawing/2014/main" id="{8F4E5D51-55B5-4CD5-A958-A61C93FAA5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1702" y="2853532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331" name="Rektangel 330">
                        <a:extLst>
                          <a:ext uri="{FF2B5EF4-FFF2-40B4-BE49-F238E27FC236}">
                            <a16:creationId xmlns:a16="http://schemas.microsoft.com/office/drawing/2014/main" id="{65EAC24F-090D-48C6-B451-DBC515BA2FE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332" name="Lige forbindelse 331">
                        <a:extLst>
                          <a:ext uri="{FF2B5EF4-FFF2-40B4-BE49-F238E27FC236}">
                            <a16:creationId xmlns:a16="http://schemas.microsoft.com/office/drawing/2014/main" id="{27685BA6-ED85-4C2B-82E4-9C06EADB0B6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33" name="Lige forbindelse 332">
                        <a:extLst>
                          <a:ext uri="{FF2B5EF4-FFF2-40B4-BE49-F238E27FC236}">
                            <a16:creationId xmlns:a16="http://schemas.microsoft.com/office/drawing/2014/main" id="{CDEF76A6-E935-4956-B53E-2B7898C4955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287" name="Gruppe 286">
                    <a:extLst>
                      <a:ext uri="{FF2B5EF4-FFF2-40B4-BE49-F238E27FC236}">
                        <a16:creationId xmlns:a16="http://schemas.microsoft.com/office/drawing/2014/main" id="{53709211-7A32-4E7C-AB87-A1C396DDC545}"/>
                      </a:ext>
                    </a:extLst>
                  </p:cNvPr>
                  <p:cNvGrpSpPr/>
                  <p:nvPr/>
                </p:nvGrpSpPr>
                <p:grpSpPr>
                  <a:xfrm>
                    <a:off x="739627" y="4530750"/>
                    <a:ext cx="4303561" cy="1704344"/>
                    <a:chOff x="1024220" y="2901924"/>
                    <a:chExt cx="7825808" cy="3133385"/>
                  </a:xfrm>
                </p:grpSpPr>
                <p:sp>
                  <p:nvSpPr>
                    <p:cNvPr id="288" name="Højrepil 225">
                      <a:extLst>
                        <a:ext uri="{FF2B5EF4-FFF2-40B4-BE49-F238E27FC236}">
                          <a16:creationId xmlns:a16="http://schemas.microsoft.com/office/drawing/2014/main" id="{38AADAA9-7E14-4311-8049-3AEFF6EEDCD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8324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89" name="Højrepil 226">
                      <a:extLst>
                        <a:ext uri="{FF2B5EF4-FFF2-40B4-BE49-F238E27FC236}">
                          <a16:creationId xmlns:a16="http://schemas.microsoft.com/office/drawing/2014/main" id="{6C6FDE33-F2CD-4BD7-8A5F-6C66EDA014F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812267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90" name="Højrepil 227">
                      <a:extLst>
                        <a:ext uri="{FF2B5EF4-FFF2-40B4-BE49-F238E27FC236}">
                          <a16:creationId xmlns:a16="http://schemas.microsoft.com/office/drawing/2014/main" id="{E5894D78-3791-4935-8728-8B9EDD68FFC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55581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91" name="Højrepil 228">
                      <a:extLst>
                        <a:ext uri="{FF2B5EF4-FFF2-40B4-BE49-F238E27FC236}">
                          <a16:creationId xmlns:a16="http://schemas.microsoft.com/office/drawing/2014/main" id="{2D721421-AE9F-4E68-8BDB-15FF5C8ECDB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600496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92" name="Højrepil 229">
                      <a:extLst>
                        <a:ext uri="{FF2B5EF4-FFF2-40B4-BE49-F238E27FC236}">
                          <a16:creationId xmlns:a16="http://schemas.microsoft.com/office/drawing/2014/main" id="{D07C9250-4CCC-4CDD-8E7C-07DDECBB9A52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65867" y="3647366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93" name="Højrepil 230">
                      <a:extLst>
                        <a:ext uri="{FF2B5EF4-FFF2-40B4-BE49-F238E27FC236}">
                          <a16:creationId xmlns:a16="http://schemas.microsoft.com/office/drawing/2014/main" id="{9D5392C9-C679-4139-9D0D-B7F23F754FF6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2779144" y="365043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94" name="Højrepil 231">
                      <a:extLst>
                        <a:ext uri="{FF2B5EF4-FFF2-40B4-BE49-F238E27FC236}">
                          <a16:creationId xmlns:a16="http://schemas.microsoft.com/office/drawing/2014/main" id="{5D55BCE2-E7CD-4218-8413-D858F6D5DE42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4695029" y="365757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95" name="Højrepil 232">
                      <a:extLst>
                        <a:ext uri="{FF2B5EF4-FFF2-40B4-BE49-F238E27FC236}">
                          <a16:creationId xmlns:a16="http://schemas.microsoft.com/office/drawing/2014/main" id="{F4E795A5-4ECB-4553-8E7E-2F846962080B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6618286" y="363285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96" name="Højrepil 233">
                      <a:extLst>
                        <a:ext uri="{FF2B5EF4-FFF2-40B4-BE49-F238E27FC236}">
                          <a16:creationId xmlns:a16="http://schemas.microsoft.com/office/drawing/2014/main" id="{3737904B-C171-4DB6-8141-60D135B03D9D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543924" y="3661880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97" name="Højrepil 234">
                      <a:extLst>
                        <a:ext uri="{FF2B5EF4-FFF2-40B4-BE49-F238E27FC236}">
                          <a16:creationId xmlns:a16="http://schemas.microsoft.com/office/drawing/2014/main" id="{936D2572-08A4-44C3-8172-A85D2BCB7524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1809295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98" name="Højrepil 235">
                      <a:extLst>
                        <a:ext uri="{FF2B5EF4-FFF2-40B4-BE49-F238E27FC236}">
                          <a16:creationId xmlns:a16="http://schemas.microsoft.com/office/drawing/2014/main" id="{AC11336D-0A6B-4C87-83D1-CBA1644C8FD0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3783238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99" name="Højrepil 236">
                      <a:extLst>
                        <a:ext uri="{FF2B5EF4-FFF2-40B4-BE49-F238E27FC236}">
                          <a16:creationId xmlns:a16="http://schemas.microsoft.com/office/drawing/2014/main" id="{60FAE732-F11D-4933-928E-1FFF347BD79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26552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00" name="Højrepil 237">
                      <a:extLst>
                        <a:ext uri="{FF2B5EF4-FFF2-40B4-BE49-F238E27FC236}">
                          <a16:creationId xmlns:a16="http://schemas.microsoft.com/office/drawing/2014/main" id="{2C1188AE-6AA9-41F2-8CEF-71CA49ED372C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7571467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01" name="Højrepil 238">
                      <a:extLst>
                        <a:ext uri="{FF2B5EF4-FFF2-40B4-BE49-F238E27FC236}">
                          <a16:creationId xmlns:a16="http://schemas.microsoft.com/office/drawing/2014/main" id="{41FF8EEC-E6DA-409A-9805-F73646E1BC7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2877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02" name="Højrepil 239">
                      <a:extLst>
                        <a:ext uri="{FF2B5EF4-FFF2-40B4-BE49-F238E27FC236}">
                          <a16:creationId xmlns:a16="http://schemas.microsoft.com/office/drawing/2014/main" id="{C03741F4-E852-497F-B36F-EA9AF98E622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768724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03" name="Højrepil 240">
                      <a:extLst>
                        <a:ext uri="{FF2B5EF4-FFF2-40B4-BE49-F238E27FC236}">
                          <a16:creationId xmlns:a16="http://schemas.microsoft.com/office/drawing/2014/main" id="{70B07596-0D75-4272-9272-161EFCDF4EE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12038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04" name="Højrepil 241">
                      <a:extLst>
                        <a:ext uri="{FF2B5EF4-FFF2-40B4-BE49-F238E27FC236}">
                          <a16:creationId xmlns:a16="http://schemas.microsoft.com/office/drawing/2014/main" id="{6516C0C2-15BA-4F61-9965-CF4B9BD7FD7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556953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05" name="Højrepil 242">
                      <a:extLst>
                        <a:ext uri="{FF2B5EF4-FFF2-40B4-BE49-F238E27FC236}">
                          <a16:creationId xmlns:a16="http://schemas.microsoft.com/office/drawing/2014/main" id="{5332F179-0887-4E4F-8B0F-2C0C8E6DE177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865867" y="5139956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06" name="Højrepil 243">
                      <a:extLst>
                        <a:ext uri="{FF2B5EF4-FFF2-40B4-BE49-F238E27FC236}">
                          <a16:creationId xmlns:a16="http://schemas.microsoft.com/office/drawing/2014/main" id="{F18B39DB-34B8-4E64-8C51-22DB41AEFD1A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2781525" y="515016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07" name="Højrepil 244">
                      <a:extLst>
                        <a:ext uri="{FF2B5EF4-FFF2-40B4-BE49-F238E27FC236}">
                          <a16:creationId xmlns:a16="http://schemas.microsoft.com/office/drawing/2014/main" id="{9BBF7878-2876-408D-A2AD-CBF039F8CD71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4697410" y="515016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08" name="Højrepil 245">
                      <a:extLst>
                        <a:ext uri="{FF2B5EF4-FFF2-40B4-BE49-F238E27FC236}">
                          <a16:creationId xmlns:a16="http://schemas.microsoft.com/office/drawing/2014/main" id="{3FFA6B4A-1DB9-4097-80C9-08A1A4F41A2C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6613524" y="512544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09" name="Højrepil 246">
                      <a:extLst>
                        <a:ext uri="{FF2B5EF4-FFF2-40B4-BE49-F238E27FC236}">
                          <a16:creationId xmlns:a16="http://schemas.microsoft.com/office/drawing/2014/main" id="{42C76C15-97EA-46D3-864D-FCADBE463D38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543924" y="5154470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83" name="Tekstfelt 282">
                <a:extLst>
                  <a:ext uri="{FF2B5EF4-FFF2-40B4-BE49-F238E27FC236}">
                    <a16:creationId xmlns:a16="http://schemas.microsoft.com/office/drawing/2014/main" id="{FAD54179-FD7B-4F49-9233-DC21D2BCA2A5}"/>
                  </a:ext>
                </a:extLst>
              </p:cNvPr>
              <p:cNvSpPr txBox="1"/>
              <p:nvPr/>
            </p:nvSpPr>
            <p:spPr>
              <a:xfrm>
                <a:off x="442653" y="6410325"/>
                <a:ext cx="1571621" cy="362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Hour no. 2</a:t>
                </a:r>
              </a:p>
            </p:txBody>
          </p:sp>
        </p:grp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7D6A16CA-C8FF-4304-9FEB-CAA8506CBA21}"/>
                </a:ext>
              </a:extLst>
            </p:cNvPr>
            <p:cNvSpPr txBox="1"/>
            <p:nvPr/>
          </p:nvSpPr>
          <p:spPr>
            <a:xfrm>
              <a:off x="7041029" y="3117911"/>
              <a:ext cx="11528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…</a:t>
              </a:r>
            </a:p>
          </p:txBody>
        </p: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212DBC2C-E21A-4903-B7B5-C877CF280EF3}"/>
                </a:ext>
              </a:extLst>
            </p:cNvPr>
            <p:cNvGrpSpPr/>
            <p:nvPr/>
          </p:nvGrpSpPr>
          <p:grpSpPr>
            <a:xfrm>
              <a:off x="2758191" y="5539053"/>
              <a:ext cx="1920177" cy="1245722"/>
              <a:chOff x="340995" y="5644515"/>
              <a:chExt cx="1777365" cy="1128161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7" name="Gruppe 146">
                <a:extLst>
                  <a:ext uri="{FF2B5EF4-FFF2-40B4-BE49-F238E27FC236}">
                    <a16:creationId xmlns:a16="http://schemas.microsoft.com/office/drawing/2014/main" id="{2DB71614-4F8A-4E26-BCFE-415AA1A2F34C}"/>
                  </a:ext>
                </a:extLst>
              </p:cNvPr>
              <p:cNvGrpSpPr/>
              <p:nvPr/>
            </p:nvGrpSpPr>
            <p:grpSpPr>
              <a:xfrm>
                <a:off x="340995" y="5644515"/>
                <a:ext cx="1777365" cy="878205"/>
                <a:chOff x="340995" y="5644515"/>
                <a:chExt cx="1777365" cy="878205"/>
              </a:xfrm>
            </p:grpSpPr>
            <p:sp>
              <p:nvSpPr>
                <p:cNvPr id="149" name="Rektangel: afrundede hjørner 148">
                  <a:extLst>
                    <a:ext uri="{FF2B5EF4-FFF2-40B4-BE49-F238E27FC236}">
                      <a16:creationId xmlns:a16="http://schemas.microsoft.com/office/drawing/2014/main" id="{719BE99D-2EEA-4A01-93BC-1516C7C20CCD}"/>
                    </a:ext>
                  </a:extLst>
                </p:cNvPr>
                <p:cNvSpPr/>
                <p:nvPr/>
              </p:nvSpPr>
              <p:spPr>
                <a:xfrm>
                  <a:off x="340995" y="5644515"/>
                  <a:ext cx="1777365" cy="878205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50" name="Gruppe 149">
                  <a:extLst>
                    <a:ext uri="{FF2B5EF4-FFF2-40B4-BE49-F238E27FC236}">
                      <a16:creationId xmlns:a16="http://schemas.microsoft.com/office/drawing/2014/main" id="{F0D157ED-16D4-4892-93F6-F655F7115368}"/>
                    </a:ext>
                  </a:extLst>
                </p:cNvPr>
                <p:cNvGrpSpPr/>
                <p:nvPr/>
              </p:nvGrpSpPr>
              <p:grpSpPr>
                <a:xfrm>
                  <a:off x="393120" y="5731103"/>
                  <a:ext cx="1673115" cy="705028"/>
                  <a:chOff x="391904" y="4294413"/>
                  <a:chExt cx="4996525" cy="2178955"/>
                </a:xfrm>
              </p:grpSpPr>
              <p:grpSp>
                <p:nvGrpSpPr>
                  <p:cNvPr id="151" name="Gruppe 150">
                    <a:extLst>
                      <a:ext uri="{FF2B5EF4-FFF2-40B4-BE49-F238E27FC236}">
                        <a16:creationId xmlns:a16="http://schemas.microsoft.com/office/drawing/2014/main" id="{629E4B60-7359-4BEF-893F-E560A4BA923F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4" y="4294413"/>
                    <a:ext cx="4996525" cy="2178955"/>
                    <a:chOff x="391903" y="2467426"/>
                    <a:chExt cx="9085927" cy="4005943"/>
                  </a:xfrm>
                </p:grpSpPr>
                <p:sp>
                  <p:nvSpPr>
                    <p:cNvPr id="175" name="Afrundet rektangel 4">
                      <a:extLst>
                        <a:ext uri="{FF2B5EF4-FFF2-40B4-BE49-F238E27FC236}">
                          <a16:creationId xmlns:a16="http://schemas.microsoft.com/office/drawing/2014/main" id="{E8FCF28C-B126-49B3-89E6-7744B615D08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91903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76" name="Afrundet rektangel 8">
                      <a:extLst>
                        <a:ext uri="{FF2B5EF4-FFF2-40B4-BE49-F238E27FC236}">
                          <a16:creationId xmlns:a16="http://schemas.microsoft.com/office/drawing/2014/main" id="{1406CA10-BE71-48DF-8A6A-8BB51CAB1CF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07786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77" name="Afrundet rektangel 11">
                      <a:extLst>
                        <a:ext uri="{FF2B5EF4-FFF2-40B4-BE49-F238E27FC236}">
                          <a16:creationId xmlns:a16="http://schemas.microsoft.com/office/drawing/2014/main" id="{95AC087C-9CB5-4141-BF2F-FD9A6F792AA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223667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78" name="Afrundet rektangel 14">
                      <a:extLst>
                        <a:ext uri="{FF2B5EF4-FFF2-40B4-BE49-F238E27FC236}">
                          <a16:creationId xmlns:a16="http://schemas.microsoft.com/office/drawing/2014/main" id="{B7334C94-9377-4A2E-B269-5A385A1E216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139550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79" name="Afrundet rektangel 17">
                      <a:extLst>
                        <a:ext uri="{FF2B5EF4-FFF2-40B4-BE49-F238E27FC236}">
                          <a16:creationId xmlns:a16="http://schemas.microsoft.com/office/drawing/2014/main" id="{996D020B-50E5-41B5-92C6-C430E37EC26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055430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grpSp>
                  <p:nvGrpSpPr>
                    <p:cNvPr id="180" name="Gruppe 179">
                      <a:extLst>
                        <a:ext uri="{FF2B5EF4-FFF2-40B4-BE49-F238E27FC236}">
                          <a16:creationId xmlns:a16="http://schemas.microsoft.com/office/drawing/2014/main" id="{3E3E31C4-FC72-4148-B988-3D5C4963B5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19740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79" name="Rektangel 278">
                        <a:extLst>
                          <a:ext uri="{FF2B5EF4-FFF2-40B4-BE49-F238E27FC236}">
                            <a16:creationId xmlns:a16="http://schemas.microsoft.com/office/drawing/2014/main" id="{C0C92D56-1E5A-4DAD-9B28-9A6A4379CEF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80" name="Lige forbindelse 279">
                        <a:extLst>
                          <a:ext uri="{FF2B5EF4-FFF2-40B4-BE49-F238E27FC236}">
                            <a16:creationId xmlns:a16="http://schemas.microsoft.com/office/drawing/2014/main" id="{7F0A4D7F-F402-4F75-83D7-F3AA98D799A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81" name="Lige forbindelse 280">
                        <a:extLst>
                          <a:ext uri="{FF2B5EF4-FFF2-40B4-BE49-F238E27FC236}">
                            <a16:creationId xmlns:a16="http://schemas.microsoft.com/office/drawing/2014/main" id="{7833B860-2F0B-4798-A2F5-C6B8C74EA45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81" name="Gruppe 180">
                      <a:extLst>
                        <a:ext uri="{FF2B5EF4-FFF2-40B4-BE49-F238E27FC236}">
                          <a16:creationId xmlns:a16="http://schemas.microsoft.com/office/drawing/2014/main" id="{F4A5F244-E723-4A77-8A4C-13A823186D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4265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76" name="Rektangel 275">
                        <a:extLst>
                          <a:ext uri="{FF2B5EF4-FFF2-40B4-BE49-F238E27FC236}">
                            <a16:creationId xmlns:a16="http://schemas.microsoft.com/office/drawing/2014/main" id="{2D431A78-079C-4E5A-AF3F-9F2C8BF9BDB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77" name="Lige forbindelse 276">
                        <a:extLst>
                          <a:ext uri="{FF2B5EF4-FFF2-40B4-BE49-F238E27FC236}">
                            <a16:creationId xmlns:a16="http://schemas.microsoft.com/office/drawing/2014/main" id="{45106E68-9695-4B66-80AC-209532AB6EA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78" name="Lige forbindelse 277">
                        <a:extLst>
                          <a:ext uri="{FF2B5EF4-FFF2-40B4-BE49-F238E27FC236}">
                            <a16:creationId xmlns:a16="http://schemas.microsoft.com/office/drawing/2014/main" id="{99C45A1F-485F-40C6-ABBF-B3D09C318D8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82" name="Gruppe 181">
                      <a:extLst>
                        <a:ext uri="{FF2B5EF4-FFF2-40B4-BE49-F238E27FC236}">
                          <a16:creationId xmlns:a16="http://schemas.microsoft.com/office/drawing/2014/main" id="{73AE105E-7A2F-4FC3-9CF3-0C272EA93B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48790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73" name="Rektangel 272">
                        <a:extLst>
                          <a:ext uri="{FF2B5EF4-FFF2-40B4-BE49-F238E27FC236}">
                            <a16:creationId xmlns:a16="http://schemas.microsoft.com/office/drawing/2014/main" id="{699716A9-584A-41E5-B609-F47B99AF168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74" name="Lige forbindelse 273">
                        <a:extLst>
                          <a:ext uri="{FF2B5EF4-FFF2-40B4-BE49-F238E27FC236}">
                            <a16:creationId xmlns:a16="http://schemas.microsoft.com/office/drawing/2014/main" id="{C749A593-2C4B-4DA6-99A9-3D592459D47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75" name="Lige forbindelse 274">
                        <a:extLst>
                          <a:ext uri="{FF2B5EF4-FFF2-40B4-BE49-F238E27FC236}">
                            <a16:creationId xmlns:a16="http://schemas.microsoft.com/office/drawing/2014/main" id="{68A4A0EE-1CA0-4C60-9F09-69257818B63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83" name="Gruppe 182">
                      <a:extLst>
                        <a:ext uri="{FF2B5EF4-FFF2-40B4-BE49-F238E27FC236}">
                          <a16:creationId xmlns:a16="http://schemas.microsoft.com/office/drawing/2014/main" id="{200F37ED-2987-4694-8E8C-44EBEBD378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903" y="3962397"/>
                      <a:ext cx="9085927" cy="1016000"/>
                      <a:chOff x="377388" y="2206174"/>
                      <a:chExt cx="9085927" cy="1016000"/>
                    </a:xfrm>
                  </p:grpSpPr>
                  <p:grpSp>
                    <p:nvGrpSpPr>
                      <p:cNvPr id="251" name="Gruppe 250">
                        <a:extLst>
                          <a:ext uri="{FF2B5EF4-FFF2-40B4-BE49-F238E27FC236}">
                            <a16:creationId xmlns:a16="http://schemas.microsoft.com/office/drawing/2014/main" id="{E4225F35-99BF-4B5C-A91D-20492FD5815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7388" y="2206174"/>
                        <a:ext cx="9085927" cy="1016000"/>
                        <a:chOff x="391902" y="2307772"/>
                        <a:chExt cx="9085927" cy="1016000"/>
                      </a:xfrm>
                    </p:grpSpPr>
                    <p:sp>
                      <p:nvSpPr>
                        <p:cNvPr id="268" name="Afrundet rektangel 121">
                          <a:extLst>
                            <a:ext uri="{FF2B5EF4-FFF2-40B4-BE49-F238E27FC236}">
                              <a16:creationId xmlns:a16="http://schemas.microsoft.com/office/drawing/2014/main" id="{754351F5-771D-4409-BD40-394765C12BE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391902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269" name="Afrundet rektangel 119">
                          <a:extLst>
                            <a:ext uri="{FF2B5EF4-FFF2-40B4-BE49-F238E27FC236}">
                              <a16:creationId xmlns:a16="http://schemas.microsoft.com/office/drawing/2014/main" id="{51977877-EB27-4BA0-8CB6-0035578D138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307785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270" name="Afrundet rektangel 117">
                          <a:extLst>
                            <a:ext uri="{FF2B5EF4-FFF2-40B4-BE49-F238E27FC236}">
                              <a16:creationId xmlns:a16="http://schemas.microsoft.com/office/drawing/2014/main" id="{7EAF8F90-8554-41F7-B7FC-A91BFC0CDCB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4223666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271" name="Afrundet rektangel 115">
                          <a:extLst>
                            <a:ext uri="{FF2B5EF4-FFF2-40B4-BE49-F238E27FC236}">
                              <a16:creationId xmlns:a16="http://schemas.microsoft.com/office/drawing/2014/main" id="{BE6ADB34-1B90-4D9F-99F6-4CC3B2B1C62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3954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272" name="Afrundet rektangel 113">
                          <a:extLst>
                            <a:ext uri="{FF2B5EF4-FFF2-40B4-BE49-F238E27FC236}">
                              <a16:creationId xmlns:a16="http://schemas.microsoft.com/office/drawing/2014/main" id="{0008974C-CA00-4460-B210-64275E5FABC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05542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52" name="Gruppe 251">
                        <a:extLst>
                          <a:ext uri="{FF2B5EF4-FFF2-40B4-BE49-F238E27FC236}">
                            <a16:creationId xmlns:a16="http://schemas.microsoft.com/office/drawing/2014/main" id="{C6F0A6FC-7626-4DFD-B23A-E8EF8BD98BA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85939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265" name="Rektangel 264">
                          <a:extLst>
                            <a:ext uri="{FF2B5EF4-FFF2-40B4-BE49-F238E27FC236}">
                              <a16:creationId xmlns:a16="http://schemas.microsoft.com/office/drawing/2014/main" id="{9E27FAEC-4000-4865-90C1-112A7EFB740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266" name="Lige forbindelse 265">
                          <a:extLst>
                            <a:ext uri="{FF2B5EF4-FFF2-40B4-BE49-F238E27FC236}">
                              <a16:creationId xmlns:a16="http://schemas.microsoft.com/office/drawing/2014/main" id="{4570905E-E1AA-4C72-88EF-1E701FCE1318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67" name="Lige forbindelse 266">
                          <a:extLst>
                            <a:ext uri="{FF2B5EF4-FFF2-40B4-BE49-F238E27FC236}">
                              <a16:creationId xmlns:a16="http://schemas.microsoft.com/office/drawing/2014/main" id="{49FB292B-4F03-4570-BC3C-41B137209C3D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253" name="Gruppe 252">
                        <a:extLst>
                          <a:ext uri="{FF2B5EF4-FFF2-40B4-BE49-F238E27FC236}">
                            <a16:creationId xmlns:a16="http://schemas.microsoft.com/office/drawing/2014/main" id="{DB359004-711D-4DE2-AEDD-504574C625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0522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262" name="Rektangel 261">
                          <a:extLst>
                            <a:ext uri="{FF2B5EF4-FFF2-40B4-BE49-F238E27FC236}">
                              <a16:creationId xmlns:a16="http://schemas.microsoft.com/office/drawing/2014/main" id="{B5B956A7-9B74-4D82-8AEF-7E449472824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263" name="Lige forbindelse 262">
                          <a:extLst>
                            <a:ext uri="{FF2B5EF4-FFF2-40B4-BE49-F238E27FC236}">
                              <a16:creationId xmlns:a16="http://schemas.microsoft.com/office/drawing/2014/main" id="{346FE74B-EB8B-4306-B03A-7FB395B37536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64" name="Lige forbindelse 263">
                          <a:extLst>
                            <a:ext uri="{FF2B5EF4-FFF2-40B4-BE49-F238E27FC236}">
                              <a16:creationId xmlns:a16="http://schemas.microsoft.com/office/drawing/2014/main" id="{864BFFA0-3F19-43F3-8C2C-BC4B4A73463E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254" name="Gruppe 253">
                        <a:extLst>
                          <a:ext uri="{FF2B5EF4-FFF2-40B4-BE49-F238E27FC236}">
                            <a16:creationId xmlns:a16="http://schemas.microsoft.com/office/drawing/2014/main" id="{C9721B87-6B22-4349-B362-22E8B31CFFF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19750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259" name="Rektangel 258">
                          <a:extLst>
                            <a:ext uri="{FF2B5EF4-FFF2-40B4-BE49-F238E27FC236}">
                              <a16:creationId xmlns:a16="http://schemas.microsoft.com/office/drawing/2014/main" id="{A43EDF86-8AAB-4FCD-8870-E6ADECA98BCB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260" name="Lige forbindelse 259">
                          <a:extLst>
                            <a:ext uri="{FF2B5EF4-FFF2-40B4-BE49-F238E27FC236}">
                              <a16:creationId xmlns:a16="http://schemas.microsoft.com/office/drawing/2014/main" id="{7A235B8B-E71D-4EAA-A5D7-0ECA14C2354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61" name="Lige forbindelse 260">
                          <a:extLst>
                            <a:ext uri="{FF2B5EF4-FFF2-40B4-BE49-F238E27FC236}">
                              <a16:creationId xmlns:a16="http://schemas.microsoft.com/office/drawing/2014/main" id="{DAA840AE-BFBE-4C26-8CCD-BC877D81CEC6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255" name="Gruppe 254">
                        <a:extLst>
                          <a:ext uri="{FF2B5EF4-FFF2-40B4-BE49-F238E27FC236}">
                            <a16:creationId xmlns:a16="http://schemas.microsoft.com/office/drawing/2014/main" id="{05E4FEC7-706D-4114-A64B-55A7492ABC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3427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256" name="Rektangel 255">
                          <a:extLst>
                            <a:ext uri="{FF2B5EF4-FFF2-40B4-BE49-F238E27FC236}">
                              <a16:creationId xmlns:a16="http://schemas.microsoft.com/office/drawing/2014/main" id="{966D3D34-FCEB-45BA-8EB3-34426B3B910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257" name="Lige forbindelse 256">
                          <a:extLst>
                            <a:ext uri="{FF2B5EF4-FFF2-40B4-BE49-F238E27FC236}">
                              <a16:creationId xmlns:a16="http://schemas.microsoft.com/office/drawing/2014/main" id="{DBC35CEA-0C28-4973-AC52-6A2DDC733B79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58" name="Lige forbindelse 257">
                          <a:extLst>
                            <a:ext uri="{FF2B5EF4-FFF2-40B4-BE49-F238E27FC236}">
                              <a16:creationId xmlns:a16="http://schemas.microsoft.com/office/drawing/2014/main" id="{6ECC3FB9-4BD0-4479-8BB0-174B43F2F3B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  <p:grpSp>
                  <p:nvGrpSpPr>
                    <p:cNvPr id="184" name="Gruppe 183">
                      <a:extLst>
                        <a:ext uri="{FF2B5EF4-FFF2-40B4-BE49-F238E27FC236}">
                          <a16:creationId xmlns:a16="http://schemas.microsoft.com/office/drawing/2014/main" id="{4EDE78C9-006E-4B34-BB32-81C6532E0A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903" y="5457369"/>
                      <a:ext cx="9085927" cy="1016000"/>
                      <a:chOff x="377388" y="2206174"/>
                      <a:chExt cx="9085927" cy="1016000"/>
                    </a:xfrm>
                  </p:grpSpPr>
                  <p:grpSp>
                    <p:nvGrpSpPr>
                      <p:cNvPr id="229" name="Gruppe 228">
                        <a:extLst>
                          <a:ext uri="{FF2B5EF4-FFF2-40B4-BE49-F238E27FC236}">
                            <a16:creationId xmlns:a16="http://schemas.microsoft.com/office/drawing/2014/main" id="{217292C7-655A-42CF-BEAD-AEB9EE4C60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7388" y="2206174"/>
                        <a:ext cx="9085927" cy="1016000"/>
                        <a:chOff x="391902" y="2307772"/>
                        <a:chExt cx="9085927" cy="1016000"/>
                      </a:xfrm>
                    </p:grpSpPr>
                    <p:sp>
                      <p:nvSpPr>
                        <p:cNvPr id="246" name="Afrundet rektangel 154">
                          <a:extLst>
                            <a:ext uri="{FF2B5EF4-FFF2-40B4-BE49-F238E27FC236}">
                              <a16:creationId xmlns:a16="http://schemas.microsoft.com/office/drawing/2014/main" id="{41B708B7-99EA-4DAF-BEDC-02C529F4739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391902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247" name="Afrundet rektangel 152">
                          <a:extLst>
                            <a:ext uri="{FF2B5EF4-FFF2-40B4-BE49-F238E27FC236}">
                              <a16:creationId xmlns:a16="http://schemas.microsoft.com/office/drawing/2014/main" id="{AB61DAD8-8F73-4C69-AD6E-4E8E46A41B9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307785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248" name="Afrundet rektangel 150">
                          <a:extLst>
                            <a:ext uri="{FF2B5EF4-FFF2-40B4-BE49-F238E27FC236}">
                              <a16:creationId xmlns:a16="http://schemas.microsoft.com/office/drawing/2014/main" id="{073CEC83-B251-4C26-98E5-513E697E7F7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4223666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249" name="Afrundet rektangel 148">
                          <a:extLst>
                            <a:ext uri="{FF2B5EF4-FFF2-40B4-BE49-F238E27FC236}">
                              <a16:creationId xmlns:a16="http://schemas.microsoft.com/office/drawing/2014/main" id="{D2D2D70B-2BEE-4A09-9AA1-24CFAEE895C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3954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250" name="Afrundet rektangel 146">
                          <a:extLst>
                            <a:ext uri="{FF2B5EF4-FFF2-40B4-BE49-F238E27FC236}">
                              <a16:creationId xmlns:a16="http://schemas.microsoft.com/office/drawing/2014/main" id="{F89578D2-B47E-462D-9ECC-0702A7A2BCAB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05542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30" name="Gruppe 229">
                        <a:extLst>
                          <a:ext uri="{FF2B5EF4-FFF2-40B4-BE49-F238E27FC236}">
                            <a16:creationId xmlns:a16="http://schemas.microsoft.com/office/drawing/2014/main" id="{8806DB47-2E24-4E0D-BF92-D7993E0FEF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85939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243" name="Rektangel 242">
                          <a:extLst>
                            <a:ext uri="{FF2B5EF4-FFF2-40B4-BE49-F238E27FC236}">
                              <a16:creationId xmlns:a16="http://schemas.microsoft.com/office/drawing/2014/main" id="{AFE02B2C-4AA8-44B8-8E7C-BD16D8AB0B5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244" name="Lige forbindelse 243">
                          <a:extLst>
                            <a:ext uri="{FF2B5EF4-FFF2-40B4-BE49-F238E27FC236}">
                              <a16:creationId xmlns:a16="http://schemas.microsoft.com/office/drawing/2014/main" id="{577E6CB2-E999-4756-B6F1-A510D001272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45" name="Lige forbindelse 244">
                          <a:extLst>
                            <a:ext uri="{FF2B5EF4-FFF2-40B4-BE49-F238E27FC236}">
                              <a16:creationId xmlns:a16="http://schemas.microsoft.com/office/drawing/2014/main" id="{41038596-D99C-4676-A017-29FF38ED1E08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231" name="Gruppe 230">
                        <a:extLst>
                          <a:ext uri="{FF2B5EF4-FFF2-40B4-BE49-F238E27FC236}">
                            <a16:creationId xmlns:a16="http://schemas.microsoft.com/office/drawing/2014/main" id="{15D382EC-8ED2-4F2D-8027-1B8E8435F3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0522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240" name="Rektangel 239">
                          <a:extLst>
                            <a:ext uri="{FF2B5EF4-FFF2-40B4-BE49-F238E27FC236}">
                              <a16:creationId xmlns:a16="http://schemas.microsoft.com/office/drawing/2014/main" id="{4B89E10E-0935-4774-BADA-D3BD26EA8E4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241" name="Lige forbindelse 240">
                          <a:extLst>
                            <a:ext uri="{FF2B5EF4-FFF2-40B4-BE49-F238E27FC236}">
                              <a16:creationId xmlns:a16="http://schemas.microsoft.com/office/drawing/2014/main" id="{52285195-201A-43CC-9142-0FF610C5F2A8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42" name="Lige forbindelse 241">
                          <a:extLst>
                            <a:ext uri="{FF2B5EF4-FFF2-40B4-BE49-F238E27FC236}">
                              <a16:creationId xmlns:a16="http://schemas.microsoft.com/office/drawing/2014/main" id="{A6C0C6EE-9044-4B6A-B261-F829D76B7190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232" name="Gruppe 231">
                        <a:extLst>
                          <a:ext uri="{FF2B5EF4-FFF2-40B4-BE49-F238E27FC236}">
                            <a16:creationId xmlns:a16="http://schemas.microsoft.com/office/drawing/2014/main" id="{D8A4B9CA-031A-435B-956B-2E726BB341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19750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237" name="Rektangel 236">
                          <a:extLst>
                            <a:ext uri="{FF2B5EF4-FFF2-40B4-BE49-F238E27FC236}">
                              <a16:creationId xmlns:a16="http://schemas.microsoft.com/office/drawing/2014/main" id="{CE775729-9B34-4975-9867-82A7C8B8182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238" name="Lige forbindelse 237">
                          <a:extLst>
                            <a:ext uri="{FF2B5EF4-FFF2-40B4-BE49-F238E27FC236}">
                              <a16:creationId xmlns:a16="http://schemas.microsoft.com/office/drawing/2014/main" id="{9B276180-084D-49F1-BD9C-7ABA95DE1754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39" name="Lige forbindelse 238">
                          <a:extLst>
                            <a:ext uri="{FF2B5EF4-FFF2-40B4-BE49-F238E27FC236}">
                              <a16:creationId xmlns:a16="http://schemas.microsoft.com/office/drawing/2014/main" id="{1D9C0893-47EF-447F-8A44-E05396BB43A3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233" name="Gruppe 232">
                        <a:extLst>
                          <a:ext uri="{FF2B5EF4-FFF2-40B4-BE49-F238E27FC236}">
                            <a16:creationId xmlns:a16="http://schemas.microsoft.com/office/drawing/2014/main" id="{A29B7143-DBCE-409B-A593-26A4453240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3427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234" name="Rektangel 233">
                          <a:extLst>
                            <a:ext uri="{FF2B5EF4-FFF2-40B4-BE49-F238E27FC236}">
                              <a16:creationId xmlns:a16="http://schemas.microsoft.com/office/drawing/2014/main" id="{B7465CB1-716C-4982-8C02-C6D8CC7321B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235" name="Lige forbindelse 234">
                          <a:extLst>
                            <a:ext uri="{FF2B5EF4-FFF2-40B4-BE49-F238E27FC236}">
                              <a16:creationId xmlns:a16="http://schemas.microsoft.com/office/drawing/2014/main" id="{F703C118-AF29-4AC5-B7B3-C9D20EA5EF7D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36" name="Lige forbindelse 235">
                          <a:extLst>
                            <a:ext uri="{FF2B5EF4-FFF2-40B4-BE49-F238E27FC236}">
                              <a16:creationId xmlns:a16="http://schemas.microsoft.com/office/drawing/2014/main" id="{F3D03ADC-EC44-4525-BBCD-B17A5689C4E8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  <p:grpSp>
                  <p:nvGrpSpPr>
                    <p:cNvPr id="185" name="Gruppe 184">
                      <a:extLst>
                        <a:ext uri="{FF2B5EF4-FFF2-40B4-BE49-F238E27FC236}">
                          <a16:creationId xmlns:a16="http://schemas.microsoft.com/office/drawing/2014/main" id="{EEC09F30-3FF0-47A2-916D-456F84C34DEF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46971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26" name="Rektangel 225">
                        <a:extLst>
                          <a:ext uri="{FF2B5EF4-FFF2-40B4-BE49-F238E27FC236}">
                            <a16:creationId xmlns:a16="http://schemas.microsoft.com/office/drawing/2014/main" id="{58E5CD1E-1CD8-42F0-9C95-606F506F5B8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27" name="Lige forbindelse 226">
                        <a:extLst>
                          <a:ext uri="{FF2B5EF4-FFF2-40B4-BE49-F238E27FC236}">
                            <a16:creationId xmlns:a16="http://schemas.microsoft.com/office/drawing/2014/main" id="{AE29BAFC-81F9-48AA-86D8-9860D8A3F8A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28" name="Lige forbindelse 227">
                        <a:extLst>
                          <a:ext uri="{FF2B5EF4-FFF2-40B4-BE49-F238E27FC236}">
                            <a16:creationId xmlns:a16="http://schemas.microsoft.com/office/drawing/2014/main" id="{5C19B469-630B-4075-AFA1-4CFFAE353CB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86" name="Gruppe 185">
                      <a:extLst>
                        <a:ext uri="{FF2B5EF4-FFF2-40B4-BE49-F238E27FC236}">
                          <a16:creationId xmlns:a16="http://schemas.microsoft.com/office/drawing/2014/main" id="{7AAF35BE-2F48-4E66-9B1B-9875EDD0D21D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47497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23" name="Rektangel 222">
                        <a:extLst>
                          <a:ext uri="{FF2B5EF4-FFF2-40B4-BE49-F238E27FC236}">
                            <a16:creationId xmlns:a16="http://schemas.microsoft.com/office/drawing/2014/main" id="{2469AF2E-649F-4691-AD63-58745D76C24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24" name="Lige forbindelse 223">
                        <a:extLst>
                          <a:ext uri="{FF2B5EF4-FFF2-40B4-BE49-F238E27FC236}">
                            <a16:creationId xmlns:a16="http://schemas.microsoft.com/office/drawing/2014/main" id="{A9FA176E-E4A5-40C8-A5FB-DEE43BB8EE8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25" name="Lige forbindelse 224">
                        <a:extLst>
                          <a:ext uri="{FF2B5EF4-FFF2-40B4-BE49-F238E27FC236}">
                            <a16:creationId xmlns:a16="http://schemas.microsoft.com/office/drawing/2014/main" id="{7CF89001-49B6-4A2B-9867-6D539B1E133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87" name="Gruppe 186">
                      <a:extLst>
                        <a:ext uri="{FF2B5EF4-FFF2-40B4-BE49-F238E27FC236}">
                          <a16:creationId xmlns:a16="http://schemas.microsoft.com/office/drawing/2014/main" id="{81B98FDC-838D-4507-95AA-0019F55109FF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2764289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20" name="Rektangel 219">
                        <a:extLst>
                          <a:ext uri="{FF2B5EF4-FFF2-40B4-BE49-F238E27FC236}">
                            <a16:creationId xmlns:a16="http://schemas.microsoft.com/office/drawing/2014/main" id="{CCDCDF30-0CBA-49D5-8FB5-97E5AFF79B7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21" name="Lige forbindelse 220">
                        <a:extLst>
                          <a:ext uri="{FF2B5EF4-FFF2-40B4-BE49-F238E27FC236}">
                            <a16:creationId xmlns:a16="http://schemas.microsoft.com/office/drawing/2014/main" id="{B3066864-0A92-414D-85FC-F9379EC4511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22" name="Lige forbindelse 221">
                        <a:extLst>
                          <a:ext uri="{FF2B5EF4-FFF2-40B4-BE49-F238E27FC236}">
                            <a16:creationId xmlns:a16="http://schemas.microsoft.com/office/drawing/2014/main" id="{A56B79F9-7DB9-49AE-A97C-C136DC9A93D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88" name="Gruppe 187">
                      <a:extLst>
                        <a:ext uri="{FF2B5EF4-FFF2-40B4-BE49-F238E27FC236}">
                          <a16:creationId xmlns:a16="http://schemas.microsoft.com/office/drawing/2014/main" id="{6533E3AC-FC60-4A4C-BBCD-FED3DD2D25AB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6599128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17" name="Rektangel 216">
                        <a:extLst>
                          <a:ext uri="{FF2B5EF4-FFF2-40B4-BE49-F238E27FC236}">
                            <a16:creationId xmlns:a16="http://schemas.microsoft.com/office/drawing/2014/main" id="{16A8763E-4224-4C99-9B2C-2880E449B22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18" name="Lige forbindelse 217">
                        <a:extLst>
                          <a:ext uri="{FF2B5EF4-FFF2-40B4-BE49-F238E27FC236}">
                            <a16:creationId xmlns:a16="http://schemas.microsoft.com/office/drawing/2014/main" id="{3386CDF1-1289-49CC-8C87-F52215E4D39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9" name="Lige forbindelse 218">
                        <a:extLst>
                          <a:ext uri="{FF2B5EF4-FFF2-40B4-BE49-F238E27FC236}">
                            <a16:creationId xmlns:a16="http://schemas.microsoft.com/office/drawing/2014/main" id="{ACA82F6A-F4CE-40C5-ABC6-A024ADEAB9F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89" name="Gruppe 188">
                      <a:extLst>
                        <a:ext uri="{FF2B5EF4-FFF2-40B4-BE49-F238E27FC236}">
                          <a16:creationId xmlns:a16="http://schemas.microsoft.com/office/drawing/2014/main" id="{1BD50B95-06CC-4BE4-AA3B-A8D4DBFB2C78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511493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14" name="Rektangel 213">
                        <a:extLst>
                          <a:ext uri="{FF2B5EF4-FFF2-40B4-BE49-F238E27FC236}">
                            <a16:creationId xmlns:a16="http://schemas.microsoft.com/office/drawing/2014/main" id="{607C5966-9798-42DA-9A00-7C105DD0FFA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15" name="Lige forbindelse 214">
                        <a:extLst>
                          <a:ext uri="{FF2B5EF4-FFF2-40B4-BE49-F238E27FC236}">
                            <a16:creationId xmlns:a16="http://schemas.microsoft.com/office/drawing/2014/main" id="{93A5CDC9-A95B-468A-8324-51E10E912F7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6" name="Lige forbindelse 215">
                        <a:extLst>
                          <a:ext uri="{FF2B5EF4-FFF2-40B4-BE49-F238E27FC236}">
                            <a16:creationId xmlns:a16="http://schemas.microsoft.com/office/drawing/2014/main" id="{62734530-197D-4140-A141-50EE85E26B8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90" name="Gruppe 189">
                      <a:extLst>
                        <a:ext uri="{FF2B5EF4-FFF2-40B4-BE49-F238E27FC236}">
                          <a16:creationId xmlns:a16="http://schemas.microsoft.com/office/drawing/2014/main" id="{05F9D9DA-8AD7-4EBD-AF7F-F1A1E28890EA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2763832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11" name="Rektangel 210">
                        <a:extLst>
                          <a:ext uri="{FF2B5EF4-FFF2-40B4-BE49-F238E27FC236}">
                            <a16:creationId xmlns:a16="http://schemas.microsoft.com/office/drawing/2014/main" id="{211DE91D-D9C8-4BB8-B24A-85084B2B20A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12" name="Lige forbindelse 211">
                        <a:extLst>
                          <a:ext uri="{FF2B5EF4-FFF2-40B4-BE49-F238E27FC236}">
                            <a16:creationId xmlns:a16="http://schemas.microsoft.com/office/drawing/2014/main" id="{FA171C2A-EC71-464F-BD94-5CB61187765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3" name="Lige forbindelse 212">
                        <a:extLst>
                          <a:ext uri="{FF2B5EF4-FFF2-40B4-BE49-F238E27FC236}">
                            <a16:creationId xmlns:a16="http://schemas.microsoft.com/office/drawing/2014/main" id="{15BFEF89-3D32-447F-AE62-99D113B30E1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91" name="Gruppe 190">
                      <a:extLst>
                        <a:ext uri="{FF2B5EF4-FFF2-40B4-BE49-F238E27FC236}">
                          <a16:creationId xmlns:a16="http://schemas.microsoft.com/office/drawing/2014/main" id="{218DE95B-FF25-45B2-BCE3-D074981AF17C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4679718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08" name="Rektangel 207">
                        <a:extLst>
                          <a:ext uri="{FF2B5EF4-FFF2-40B4-BE49-F238E27FC236}">
                            <a16:creationId xmlns:a16="http://schemas.microsoft.com/office/drawing/2014/main" id="{FECE378B-857A-4639-A5FE-1E536866FD0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09" name="Lige forbindelse 208">
                        <a:extLst>
                          <a:ext uri="{FF2B5EF4-FFF2-40B4-BE49-F238E27FC236}">
                            <a16:creationId xmlns:a16="http://schemas.microsoft.com/office/drawing/2014/main" id="{500AA617-5C7B-4206-9095-EE8E6AF4AF6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0" name="Lige forbindelse 209">
                        <a:extLst>
                          <a:ext uri="{FF2B5EF4-FFF2-40B4-BE49-F238E27FC236}">
                            <a16:creationId xmlns:a16="http://schemas.microsoft.com/office/drawing/2014/main" id="{E3FCB2A3-CC0E-4143-BE03-C09E49BEE10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92" name="Gruppe 191">
                      <a:extLst>
                        <a:ext uri="{FF2B5EF4-FFF2-40B4-BE49-F238E27FC236}">
                          <a16:creationId xmlns:a16="http://schemas.microsoft.com/office/drawing/2014/main" id="{A010DACB-5AA0-429D-B349-05B8B13B9547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6598443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05" name="Rektangel 204">
                        <a:extLst>
                          <a:ext uri="{FF2B5EF4-FFF2-40B4-BE49-F238E27FC236}">
                            <a16:creationId xmlns:a16="http://schemas.microsoft.com/office/drawing/2014/main" id="{D49697F4-A258-40B7-9DFC-A5677EA5B15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06" name="Lige forbindelse 205">
                        <a:extLst>
                          <a:ext uri="{FF2B5EF4-FFF2-40B4-BE49-F238E27FC236}">
                            <a16:creationId xmlns:a16="http://schemas.microsoft.com/office/drawing/2014/main" id="{6EABED2E-02D7-4C7D-84ED-86A3A0DFA41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07" name="Lige forbindelse 206">
                        <a:extLst>
                          <a:ext uri="{FF2B5EF4-FFF2-40B4-BE49-F238E27FC236}">
                            <a16:creationId xmlns:a16="http://schemas.microsoft.com/office/drawing/2014/main" id="{9A0EA98E-4787-4327-AE86-5BFA1E85259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93" name="Gruppe 192">
                      <a:extLst>
                        <a:ext uri="{FF2B5EF4-FFF2-40B4-BE49-F238E27FC236}">
                          <a16:creationId xmlns:a16="http://schemas.microsoft.com/office/drawing/2014/main" id="{98B31ACE-8284-41B8-ACFE-A2B548F4104C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512404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202" name="Rektangel 201">
                        <a:extLst>
                          <a:ext uri="{FF2B5EF4-FFF2-40B4-BE49-F238E27FC236}">
                            <a16:creationId xmlns:a16="http://schemas.microsoft.com/office/drawing/2014/main" id="{CF966E0C-E8BE-4E09-B75E-FBD2F8C6A52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03" name="Lige forbindelse 202">
                        <a:extLst>
                          <a:ext uri="{FF2B5EF4-FFF2-40B4-BE49-F238E27FC236}">
                            <a16:creationId xmlns:a16="http://schemas.microsoft.com/office/drawing/2014/main" id="{089EBE17-97A8-43D7-8B9E-7D89CEA67DE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04" name="Lige forbindelse 203">
                        <a:extLst>
                          <a:ext uri="{FF2B5EF4-FFF2-40B4-BE49-F238E27FC236}">
                            <a16:creationId xmlns:a16="http://schemas.microsoft.com/office/drawing/2014/main" id="{2D666D8D-584F-43AB-A3D4-A1CD635D042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94" name="Gruppe 193">
                      <a:extLst>
                        <a:ext uri="{FF2B5EF4-FFF2-40B4-BE49-F238E27FC236}">
                          <a16:creationId xmlns:a16="http://schemas.microsoft.com/office/drawing/2014/main" id="{EEE0C3C1-875C-4F07-BCA8-A5D303F822F0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4680179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99" name="Rektangel 198">
                        <a:extLst>
                          <a:ext uri="{FF2B5EF4-FFF2-40B4-BE49-F238E27FC236}">
                            <a16:creationId xmlns:a16="http://schemas.microsoft.com/office/drawing/2014/main" id="{C8FEA6CD-E2B6-41E7-BDD6-E2453E60FC6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200" name="Lige forbindelse 199">
                        <a:extLst>
                          <a:ext uri="{FF2B5EF4-FFF2-40B4-BE49-F238E27FC236}">
                            <a16:creationId xmlns:a16="http://schemas.microsoft.com/office/drawing/2014/main" id="{BEB154CC-E277-4D12-A7A5-40442A133FE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01" name="Lige forbindelse 200">
                        <a:extLst>
                          <a:ext uri="{FF2B5EF4-FFF2-40B4-BE49-F238E27FC236}">
                            <a16:creationId xmlns:a16="http://schemas.microsoft.com/office/drawing/2014/main" id="{B51B0766-B997-478F-968C-B6F73C36411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95" name="Gruppe 194">
                      <a:extLst>
                        <a:ext uri="{FF2B5EF4-FFF2-40B4-BE49-F238E27FC236}">
                          <a16:creationId xmlns:a16="http://schemas.microsoft.com/office/drawing/2014/main" id="{FF5EA54F-2B9A-4A12-A900-8C503119A1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1702" y="2853532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96" name="Rektangel 195">
                        <a:extLst>
                          <a:ext uri="{FF2B5EF4-FFF2-40B4-BE49-F238E27FC236}">
                            <a16:creationId xmlns:a16="http://schemas.microsoft.com/office/drawing/2014/main" id="{01647481-4F82-4E0A-A993-8DC69348CE3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97" name="Lige forbindelse 196">
                        <a:extLst>
                          <a:ext uri="{FF2B5EF4-FFF2-40B4-BE49-F238E27FC236}">
                            <a16:creationId xmlns:a16="http://schemas.microsoft.com/office/drawing/2014/main" id="{A224F968-6062-4B39-9F82-B753B9C5EE4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98" name="Lige forbindelse 197">
                        <a:extLst>
                          <a:ext uri="{FF2B5EF4-FFF2-40B4-BE49-F238E27FC236}">
                            <a16:creationId xmlns:a16="http://schemas.microsoft.com/office/drawing/2014/main" id="{72BDF346-EF61-47BA-930E-6ABB20CA6C0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152" name="Gruppe 151">
                    <a:extLst>
                      <a:ext uri="{FF2B5EF4-FFF2-40B4-BE49-F238E27FC236}">
                        <a16:creationId xmlns:a16="http://schemas.microsoft.com/office/drawing/2014/main" id="{C44951AE-2EFC-4205-89B4-D1AF5E5C5016}"/>
                      </a:ext>
                    </a:extLst>
                  </p:cNvPr>
                  <p:cNvGrpSpPr/>
                  <p:nvPr/>
                </p:nvGrpSpPr>
                <p:grpSpPr>
                  <a:xfrm>
                    <a:off x="739627" y="4530750"/>
                    <a:ext cx="4303561" cy="1704344"/>
                    <a:chOff x="1024220" y="2901924"/>
                    <a:chExt cx="7825808" cy="3133385"/>
                  </a:xfrm>
                </p:grpSpPr>
                <p:sp>
                  <p:nvSpPr>
                    <p:cNvPr id="153" name="Højrepil 225">
                      <a:extLst>
                        <a:ext uri="{FF2B5EF4-FFF2-40B4-BE49-F238E27FC236}">
                          <a16:creationId xmlns:a16="http://schemas.microsoft.com/office/drawing/2014/main" id="{26655D82-B4B1-4EB1-8F34-CAD5E91E67F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8324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4" name="Højrepil 226">
                      <a:extLst>
                        <a:ext uri="{FF2B5EF4-FFF2-40B4-BE49-F238E27FC236}">
                          <a16:creationId xmlns:a16="http://schemas.microsoft.com/office/drawing/2014/main" id="{3B459B50-150E-4D28-B0AC-89D91E41EB8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812267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5" name="Højrepil 227">
                      <a:extLst>
                        <a:ext uri="{FF2B5EF4-FFF2-40B4-BE49-F238E27FC236}">
                          <a16:creationId xmlns:a16="http://schemas.microsoft.com/office/drawing/2014/main" id="{27A038B8-3BF6-456A-B61C-E1BD2EF8035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55581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6" name="Højrepil 228">
                      <a:extLst>
                        <a:ext uri="{FF2B5EF4-FFF2-40B4-BE49-F238E27FC236}">
                          <a16:creationId xmlns:a16="http://schemas.microsoft.com/office/drawing/2014/main" id="{8FCA5BCA-78C3-4EC7-BB2B-61806680735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600496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7" name="Højrepil 229">
                      <a:extLst>
                        <a:ext uri="{FF2B5EF4-FFF2-40B4-BE49-F238E27FC236}">
                          <a16:creationId xmlns:a16="http://schemas.microsoft.com/office/drawing/2014/main" id="{1F5E0AF2-9303-4743-8E41-8098813C8B17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65867" y="3647366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8" name="Højrepil 230">
                      <a:extLst>
                        <a:ext uri="{FF2B5EF4-FFF2-40B4-BE49-F238E27FC236}">
                          <a16:creationId xmlns:a16="http://schemas.microsoft.com/office/drawing/2014/main" id="{63AC9CAE-CD70-4AD8-9355-AAB5056305A9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2779144" y="365043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59" name="Højrepil 231">
                      <a:extLst>
                        <a:ext uri="{FF2B5EF4-FFF2-40B4-BE49-F238E27FC236}">
                          <a16:creationId xmlns:a16="http://schemas.microsoft.com/office/drawing/2014/main" id="{852AD1EE-6558-4A3E-AF31-BEE351F055D5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4695029" y="365757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0" name="Højrepil 232">
                      <a:extLst>
                        <a:ext uri="{FF2B5EF4-FFF2-40B4-BE49-F238E27FC236}">
                          <a16:creationId xmlns:a16="http://schemas.microsoft.com/office/drawing/2014/main" id="{2F1FD1AD-CFDA-4BFE-8331-0D29B4B4F502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6618286" y="363285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1" name="Højrepil 233">
                      <a:extLst>
                        <a:ext uri="{FF2B5EF4-FFF2-40B4-BE49-F238E27FC236}">
                          <a16:creationId xmlns:a16="http://schemas.microsoft.com/office/drawing/2014/main" id="{BE02F214-E671-4CA4-9C87-9B858E93ED28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543924" y="3661880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2" name="Højrepil 234">
                      <a:extLst>
                        <a:ext uri="{FF2B5EF4-FFF2-40B4-BE49-F238E27FC236}">
                          <a16:creationId xmlns:a16="http://schemas.microsoft.com/office/drawing/2014/main" id="{54DE5D06-880A-43D7-8175-FB3CB1FF4D77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1809295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3" name="Højrepil 235">
                      <a:extLst>
                        <a:ext uri="{FF2B5EF4-FFF2-40B4-BE49-F238E27FC236}">
                          <a16:creationId xmlns:a16="http://schemas.microsoft.com/office/drawing/2014/main" id="{B266AE8B-3C7B-47D9-9A15-C12E3E69E380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3783238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4" name="Højrepil 236">
                      <a:extLst>
                        <a:ext uri="{FF2B5EF4-FFF2-40B4-BE49-F238E27FC236}">
                          <a16:creationId xmlns:a16="http://schemas.microsoft.com/office/drawing/2014/main" id="{ED804D40-1AD7-46C3-8B9C-173A0B7D746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26552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5" name="Højrepil 237">
                      <a:extLst>
                        <a:ext uri="{FF2B5EF4-FFF2-40B4-BE49-F238E27FC236}">
                          <a16:creationId xmlns:a16="http://schemas.microsoft.com/office/drawing/2014/main" id="{4F5501EE-755E-46D9-8ACA-228AA06A3E0A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7571467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6" name="Højrepil 238">
                      <a:extLst>
                        <a:ext uri="{FF2B5EF4-FFF2-40B4-BE49-F238E27FC236}">
                          <a16:creationId xmlns:a16="http://schemas.microsoft.com/office/drawing/2014/main" id="{B002FE80-3E73-4207-9615-24677ED204A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2877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7" name="Højrepil 239">
                      <a:extLst>
                        <a:ext uri="{FF2B5EF4-FFF2-40B4-BE49-F238E27FC236}">
                          <a16:creationId xmlns:a16="http://schemas.microsoft.com/office/drawing/2014/main" id="{388C898A-E884-4024-82A0-E7C0E5AE788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768724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8" name="Højrepil 240">
                      <a:extLst>
                        <a:ext uri="{FF2B5EF4-FFF2-40B4-BE49-F238E27FC236}">
                          <a16:creationId xmlns:a16="http://schemas.microsoft.com/office/drawing/2014/main" id="{6496CCF4-73B5-4883-B577-D44F1D8D42D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12038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69" name="Højrepil 241">
                      <a:extLst>
                        <a:ext uri="{FF2B5EF4-FFF2-40B4-BE49-F238E27FC236}">
                          <a16:creationId xmlns:a16="http://schemas.microsoft.com/office/drawing/2014/main" id="{A0F09A66-61CA-4429-8747-A0C4381C800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556953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70" name="Højrepil 242">
                      <a:extLst>
                        <a:ext uri="{FF2B5EF4-FFF2-40B4-BE49-F238E27FC236}">
                          <a16:creationId xmlns:a16="http://schemas.microsoft.com/office/drawing/2014/main" id="{8E2EA2D9-2766-43D0-A681-0A2547C03718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865867" y="5139956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71" name="Højrepil 243">
                      <a:extLst>
                        <a:ext uri="{FF2B5EF4-FFF2-40B4-BE49-F238E27FC236}">
                          <a16:creationId xmlns:a16="http://schemas.microsoft.com/office/drawing/2014/main" id="{8F663256-A924-47A3-9247-CD854DFA0199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2781525" y="515016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72" name="Højrepil 244">
                      <a:extLst>
                        <a:ext uri="{FF2B5EF4-FFF2-40B4-BE49-F238E27FC236}">
                          <a16:creationId xmlns:a16="http://schemas.microsoft.com/office/drawing/2014/main" id="{77B8C31C-8BBD-44A2-87D4-D5F0C4EB704D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4697410" y="515016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73" name="Højrepil 245">
                      <a:extLst>
                        <a:ext uri="{FF2B5EF4-FFF2-40B4-BE49-F238E27FC236}">
                          <a16:creationId xmlns:a16="http://schemas.microsoft.com/office/drawing/2014/main" id="{551A18B0-D307-4D65-8F3D-8D5AC2F47A67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6613524" y="512544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74" name="Højrepil 246">
                      <a:extLst>
                        <a:ext uri="{FF2B5EF4-FFF2-40B4-BE49-F238E27FC236}">
                          <a16:creationId xmlns:a16="http://schemas.microsoft.com/office/drawing/2014/main" id="{60BD5E57-30A7-49F9-9EBC-5405BACBBEA3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543924" y="5154470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48" name="Tekstfelt 147">
                <a:extLst>
                  <a:ext uri="{FF2B5EF4-FFF2-40B4-BE49-F238E27FC236}">
                    <a16:creationId xmlns:a16="http://schemas.microsoft.com/office/drawing/2014/main" id="{900CB39B-EC2B-4951-B92A-72ABD4CF5854}"/>
                  </a:ext>
                </a:extLst>
              </p:cNvPr>
              <p:cNvSpPr txBox="1"/>
              <p:nvPr/>
            </p:nvSpPr>
            <p:spPr>
              <a:xfrm>
                <a:off x="442653" y="6410325"/>
                <a:ext cx="1571621" cy="362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Hour no. 1</a:t>
                </a:r>
              </a:p>
            </p:txBody>
          </p:sp>
        </p:grpSp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62B56896-395E-495B-BFBE-D744CB4E1821}"/>
                </a:ext>
              </a:extLst>
            </p:cNvPr>
            <p:cNvGrpSpPr/>
            <p:nvPr/>
          </p:nvGrpSpPr>
          <p:grpSpPr>
            <a:xfrm>
              <a:off x="7639926" y="2533341"/>
              <a:ext cx="1920177" cy="1245722"/>
              <a:chOff x="340995" y="5644515"/>
              <a:chExt cx="1777365" cy="1128161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Gruppe 11">
                <a:extLst>
                  <a:ext uri="{FF2B5EF4-FFF2-40B4-BE49-F238E27FC236}">
                    <a16:creationId xmlns:a16="http://schemas.microsoft.com/office/drawing/2014/main" id="{EC42D393-99E0-40E4-8389-F389E6EA5242}"/>
                  </a:ext>
                </a:extLst>
              </p:cNvPr>
              <p:cNvGrpSpPr/>
              <p:nvPr/>
            </p:nvGrpSpPr>
            <p:grpSpPr>
              <a:xfrm>
                <a:off x="340995" y="5644515"/>
                <a:ext cx="1777365" cy="878205"/>
                <a:chOff x="340995" y="5644515"/>
                <a:chExt cx="1777365" cy="878205"/>
              </a:xfrm>
            </p:grpSpPr>
            <p:sp>
              <p:nvSpPr>
                <p:cNvPr id="14" name="Rektangel: afrundede hjørner 13">
                  <a:extLst>
                    <a:ext uri="{FF2B5EF4-FFF2-40B4-BE49-F238E27FC236}">
                      <a16:creationId xmlns:a16="http://schemas.microsoft.com/office/drawing/2014/main" id="{C86B4259-9042-45CC-9290-0EB67C5E4F5E}"/>
                    </a:ext>
                  </a:extLst>
                </p:cNvPr>
                <p:cNvSpPr/>
                <p:nvPr/>
              </p:nvSpPr>
              <p:spPr>
                <a:xfrm>
                  <a:off x="340995" y="5644515"/>
                  <a:ext cx="1777365" cy="878205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5" name="Gruppe 14">
                  <a:extLst>
                    <a:ext uri="{FF2B5EF4-FFF2-40B4-BE49-F238E27FC236}">
                      <a16:creationId xmlns:a16="http://schemas.microsoft.com/office/drawing/2014/main" id="{CF090F91-0308-457F-AF0C-5E8B5ACBE6FB}"/>
                    </a:ext>
                  </a:extLst>
                </p:cNvPr>
                <p:cNvGrpSpPr/>
                <p:nvPr/>
              </p:nvGrpSpPr>
              <p:grpSpPr>
                <a:xfrm>
                  <a:off x="393120" y="5731103"/>
                  <a:ext cx="1673115" cy="705028"/>
                  <a:chOff x="391904" y="4294413"/>
                  <a:chExt cx="4996525" cy="2178955"/>
                </a:xfrm>
              </p:grpSpPr>
              <p:grpSp>
                <p:nvGrpSpPr>
                  <p:cNvPr id="16" name="Gruppe 15">
                    <a:extLst>
                      <a:ext uri="{FF2B5EF4-FFF2-40B4-BE49-F238E27FC236}">
                        <a16:creationId xmlns:a16="http://schemas.microsoft.com/office/drawing/2014/main" id="{3F7D3D7B-E023-402C-A64B-BA7517FC39C1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4" y="4294413"/>
                    <a:ext cx="4996525" cy="2178955"/>
                    <a:chOff x="391903" y="2467426"/>
                    <a:chExt cx="9085927" cy="4005943"/>
                  </a:xfrm>
                </p:grpSpPr>
                <p:sp>
                  <p:nvSpPr>
                    <p:cNvPr id="40" name="Afrundet rektangel 4">
                      <a:extLst>
                        <a:ext uri="{FF2B5EF4-FFF2-40B4-BE49-F238E27FC236}">
                          <a16:creationId xmlns:a16="http://schemas.microsoft.com/office/drawing/2014/main" id="{46F763CD-2A25-48F5-BB21-F423F0274A4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91903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1" name="Afrundet rektangel 8">
                      <a:extLst>
                        <a:ext uri="{FF2B5EF4-FFF2-40B4-BE49-F238E27FC236}">
                          <a16:creationId xmlns:a16="http://schemas.microsoft.com/office/drawing/2014/main" id="{4EFFFFD1-7383-48AD-A224-63FC2FEEC95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307786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2" name="Afrundet rektangel 11">
                      <a:extLst>
                        <a:ext uri="{FF2B5EF4-FFF2-40B4-BE49-F238E27FC236}">
                          <a16:creationId xmlns:a16="http://schemas.microsoft.com/office/drawing/2014/main" id="{FA4F51CA-0D11-4EA7-A034-4E6D1174177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223667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3" name="Afrundet rektangel 14">
                      <a:extLst>
                        <a:ext uri="{FF2B5EF4-FFF2-40B4-BE49-F238E27FC236}">
                          <a16:creationId xmlns:a16="http://schemas.microsoft.com/office/drawing/2014/main" id="{54A727C8-0871-49F0-9B67-B461CDB895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139550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44" name="Afrundet rektangel 17">
                      <a:extLst>
                        <a:ext uri="{FF2B5EF4-FFF2-40B4-BE49-F238E27FC236}">
                          <a16:creationId xmlns:a16="http://schemas.microsoft.com/office/drawing/2014/main" id="{D433B688-AAAC-49FF-A452-9DCF927B0A1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055430" y="2467426"/>
                      <a:ext cx="1422400" cy="1015999"/>
                    </a:xfrm>
                    <a:prstGeom prst="round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grpSp>
                  <p:nvGrpSpPr>
                    <p:cNvPr id="45" name="Gruppe 44">
                      <a:extLst>
                        <a:ext uri="{FF2B5EF4-FFF2-40B4-BE49-F238E27FC236}">
                          <a16:creationId xmlns:a16="http://schemas.microsoft.com/office/drawing/2014/main" id="{735B884E-6CEB-4205-921C-3592C78EA3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19740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44" name="Rektangel 143">
                        <a:extLst>
                          <a:ext uri="{FF2B5EF4-FFF2-40B4-BE49-F238E27FC236}">
                            <a16:creationId xmlns:a16="http://schemas.microsoft.com/office/drawing/2014/main" id="{C259D4DA-78F0-4DF2-B628-39BD0B28241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45" name="Lige forbindelse 144">
                        <a:extLst>
                          <a:ext uri="{FF2B5EF4-FFF2-40B4-BE49-F238E27FC236}">
                            <a16:creationId xmlns:a16="http://schemas.microsoft.com/office/drawing/2014/main" id="{B21398B6-F6C5-4AD9-B484-9C0AE2D8A7F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46" name="Lige forbindelse 145">
                        <a:extLst>
                          <a:ext uri="{FF2B5EF4-FFF2-40B4-BE49-F238E27FC236}">
                            <a16:creationId xmlns:a16="http://schemas.microsoft.com/office/drawing/2014/main" id="{6B41F341-EBD3-4CC4-B180-437C4892E48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6" name="Gruppe 45">
                      <a:extLst>
                        <a:ext uri="{FF2B5EF4-FFF2-40B4-BE49-F238E27FC236}">
                          <a16:creationId xmlns:a16="http://schemas.microsoft.com/office/drawing/2014/main" id="{D6E774A9-763A-4A10-B8CD-0FDF4D4E17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34265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41" name="Rektangel 140">
                        <a:extLst>
                          <a:ext uri="{FF2B5EF4-FFF2-40B4-BE49-F238E27FC236}">
                            <a16:creationId xmlns:a16="http://schemas.microsoft.com/office/drawing/2014/main" id="{B5841620-8745-4153-B17C-EC8A8FCE3AE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42" name="Lige forbindelse 141">
                        <a:extLst>
                          <a:ext uri="{FF2B5EF4-FFF2-40B4-BE49-F238E27FC236}">
                            <a16:creationId xmlns:a16="http://schemas.microsoft.com/office/drawing/2014/main" id="{EC19AB19-FB9E-4C45-A416-8FCE2820373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43" name="Lige forbindelse 142">
                        <a:extLst>
                          <a:ext uri="{FF2B5EF4-FFF2-40B4-BE49-F238E27FC236}">
                            <a16:creationId xmlns:a16="http://schemas.microsoft.com/office/drawing/2014/main" id="{38CC3241-A470-416B-9B33-77644854E75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7" name="Gruppe 46">
                      <a:extLst>
                        <a:ext uri="{FF2B5EF4-FFF2-40B4-BE49-F238E27FC236}">
                          <a16:creationId xmlns:a16="http://schemas.microsoft.com/office/drawing/2014/main" id="{F86751E5-B362-44F3-B86D-5C92B507D3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48790" y="2850411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38" name="Rektangel 137">
                        <a:extLst>
                          <a:ext uri="{FF2B5EF4-FFF2-40B4-BE49-F238E27FC236}">
                            <a16:creationId xmlns:a16="http://schemas.microsoft.com/office/drawing/2014/main" id="{38C54483-E217-4CB5-8CE8-F332A9318BB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39" name="Lige forbindelse 138">
                        <a:extLst>
                          <a:ext uri="{FF2B5EF4-FFF2-40B4-BE49-F238E27FC236}">
                            <a16:creationId xmlns:a16="http://schemas.microsoft.com/office/drawing/2014/main" id="{C9D5212F-5CC7-4C69-8CEF-6EDF053C1F6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40" name="Lige forbindelse 139">
                        <a:extLst>
                          <a:ext uri="{FF2B5EF4-FFF2-40B4-BE49-F238E27FC236}">
                            <a16:creationId xmlns:a16="http://schemas.microsoft.com/office/drawing/2014/main" id="{FFCD2F8E-E4EC-4E3F-94BC-F26630C7B90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8" name="Gruppe 47">
                      <a:extLst>
                        <a:ext uri="{FF2B5EF4-FFF2-40B4-BE49-F238E27FC236}">
                          <a16:creationId xmlns:a16="http://schemas.microsoft.com/office/drawing/2014/main" id="{9FDC6066-F63A-40D7-8377-DEBB5AB1A2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903" y="3962397"/>
                      <a:ext cx="9085927" cy="1016000"/>
                      <a:chOff x="377388" y="2206174"/>
                      <a:chExt cx="9085927" cy="1016000"/>
                    </a:xfrm>
                  </p:grpSpPr>
                  <p:grpSp>
                    <p:nvGrpSpPr>
                      <p:cNvPr id="116" name="Gruppe 115">
                        <a:extLst>
                          <a:ext uri="{FF2B5EF4-FFF2-40B4-BE49-F238E27FC236}">
                            <a16:creationId xmlns:a16="http://schemas.microsoft.com/office/drawing/2014/main" id="{3ADBCE3F-E567-4DA8-84FE-DF64478A3BC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7388" y="2206174"/>
                        <a:ext cx="9085927" cy="1016000"/>
                        <a:chOff x="391902" y="2307772"/>
                        <a:chExt cx="9085927" cy="1016000"/>
                      </a:xfrm>
                    </p:grpSpPr>
                    <p:sp>
                      <p:nvSpPr>
                        <p:cNvPr id="133" name="Afrundet rektangel 121">
                          <a:extLst>
                            <a:ext uri="{FF2B5EF4-FFF2-40B4-BE49-F238E27FC236}">
                              <a16:creationId xmlns:a16="http://schemas.microsoft.com/office/drawing/2014/main" id="{72A18AEF-5AE7-4633-8DFB-7EDDA68139B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391902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134" name="Afrundet rektangel 119">
                          <a:extLst>
                            <a:ext uri="{FF2B5EF4-FFF2-40B4-BE49-F238E27FC236}">
                              <a16:creationId xmlns:a16="http://schemas.microsoft.com/office/drawing/2014/main" id="{77BD0684-71E3-40C4-9967-25D1B617168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307785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135" name="Afrundet rektangel 117">
                          <a:extLst>
                            <a:ext uri="{FF2B5EF4-FFF2-40B4-BE49-F238E27FC236}">
                              <a16:creationId xmlns:a16="http://schemas.microsoft.com/office/drawing/2014/main" id="{0BFC1ABB-850F-415E-AD8D-E1E07CCCFF9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4223666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136" name="Afrundet rektangel 115">
                          <a:extLst>
                            <a:ext uri="{FF2B5EF4-FFF2-40B4-BE49-F238E27FC236}">
                              <a16:creationId xmlns:a16="http://schemas.microsoft.com/office/drawing/2014/main" id="{F308251F-FEE2-4BCB-9E54-EBE3887FCE6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3954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137" name="Afrundet rektangel 113">
                          <a:extLst>
                            <a:ext uri="{FF2B5EF4-FFF2-40B4-BE49-F238E27FC236}">
                              <a16:creationId xmlns:a16="http://schemas.microsoft.com/office/drawing/2014/main" id="{94FD57C7-2F91-4F68-9063-9CBEBD86F72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05542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7" name="Gruppe 116">
                        <a:extLst>
                          <a:ext uri="{FF2B5EF4-FFF2-40B4-BE49-F238E27FC236}">
                            <a16:creationId xmlns:a16="http://schemas.microsoft.com/office/drawing/2014/main" id="{231411CA-5988-4435-BC7A-67C4A56AE6A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85939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130" name="Rektangel 129">
                          <a:extLst>
                            <a:ext uri="{FF2B5EF4-FFF2-40B4-BE49-F238E27FC236}">
                              <a16:creationId xmlns:a16="http://schemas.microsoft.com/office/drawing/2014/main" id="{E891C77B-2D80-4154-AD25-2DE41DC7AD0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131" name="Lige forbindelse 130">
                          <a:extLst>
                            <a:ext uri="{FF2B5EF4-FFF2-40B4-BE49-F238E27FC236}">
                              <a16:creationId xmlns:a16="http://schemas.microsoft.com/office/drawing/2014/main" id="{E12BEEA6-6C0A-4760-9CBB-08926D3D022B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32" name="Lige forbindelse 131">
                          <a:extLst>
                            <a:ext uri="{FF2B5EF4-FFF2-40B4-BE49-F238E27FC236}">
                              <a16:creationId xmlns:a16="http://schemas.microsoft.com/office/drawing/2014/main" id="{86FE4815-6B09-41B5-BD0A-B2051C0CB5DA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118" name="Gruppe 117">
                        <a:extLst>
                          <a:ext uri="{FF2B5EF4-FFF2-40B4-BE49-F238E27FC236}">
                            <a16:creationId xmlns:a16="http://schemas.microsoft.com/office/drawing/2014/main" id="{8237AA58-3B04-4E85-A86C-5F032B5795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0522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127" name="Rektangel 126">
                          <a:extLst>
                            <a:ext uri="{FF2B5EF4-FFF2-40B4-BE49-F238E27FC236}">
                              <a16:creationId xmlns:a16="http://schemas.microsoft.com/office/drawing/2014/main" id="{6CCD1D3A-FD11-4B97-82E0-8B75FDE60E4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128" name="Lige forbindelse 127">
                          <a:extLst>
                            <a:ext uri="{FF2B5EF4-FFF2-40B4-BE49-F238E27FC236}">
                              <a16:creationId xmlns:a16="http://schemas.microsoft.com/office/drawing/2014/main" id="{71FB3C19-289C-447D-841B-4C0D73F5656E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29" name="Lige forbindelse 128">
                          <a:extLst>
                            <a:ext uri="{FF2B5EF4-FFF2-40B4-BE49-F238E27FC236}">
                              <a16:creationId xmlns:a16="http://schemas.microsoft.com/office/drawing/2014/main" id="{C3FD4C1C-9650-4EE8-AC4A-D59183061D90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119" name="Gruppe 118">
                        <a:extLst>
                          <a:ext uri="{FF2B5EF4-FFF2-40B4-BE49-F238E27FC236}">
                            <a16:creationId xmlns:a16="http://schemas.microsoft.com/office/drawing/2014/main" id="{47437846-8129-49FB-84D4-67CAE9BC173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19750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124" name="Rektangel 123">
                          <a:extLst>
                            <a:ext uri="{FF2B5EF4-FFF2-40B4-BE49-F238E27FC236}">
                              <a16:creationId xmlns:a16="http://schemas.microsoft.com/office/drawing/2014/main" id="{FC14CA24-7077-4D7F-8582-9BB5DEC12C2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125" name="Lige forbindelse 124">
                          <a:extLst>
                            <a:ext uri="{FF2B5EF4-FFF2-40B4-BE49-F238E27FC236}">
                              <a16:creationId xmlns:a16="http://schemas.microsoft.com/office/drawing/2014/main" id="{F6135CAC-5D44-4C62-AB95-A0435D5F2E16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26" name="Lige forbindelse 125">
                          <a:extLst>
                            <a:ext uri="{FF2B5EF4-FFF2-40B4-BE49-F238E27FC236}">
                              <a16:creationId xmlns:a16="http://schemas.microsoft.com/office/drawing/2014/main" id="{FF2D0A08-1548-4BDD-A829-76F2A9E22189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120" name="Gruppe 119">
                        <a:extLst>
                          <a:ext uri="{FF2B5EF4-FFF2-40B4-BE49-F238E27FC236}">
                            <a16:creationId xmlns:a16="http://schemas.microsoft.com/office/drawing/2014/main" id="{EAAEC724-CAF3-4ABE-AD72-F618261560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3427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121" name="Rektangel 120">
                          <a:extLst>
                            <a:ext uri="{FF2B5EF4-FFF2-40B4-BE49-F238E27FC236}">
                              <a16:creationId xmlns:a16="http://schemas.microsoft.com/office/drawing/2014/main" id="{14EBEBAC-FA8F-40F1-8DF1-814CE370937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122" name="Lige forbindelse 121">
                          <a:extLst>
                            <a:ext uri="{FF2B5EF4-FFF2-40B4-BE49-F238E27FC236}">
                              <a16:creationId xmlns:a16="http://schemas.microsoft.com/office/drawing/2014/main" id="{D3F2BA31-2E7C-4D89-A20C-EE235C39C92A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23" name="Lige forbindelse 122">
                          <a:extLst>
                            <a:ext uri="{FF2B5EF4-FFF2-40B4-BE49-F238E27FC236}">
                              <a16:creationId xmlns:a16="http://schemas.microsoft.com/office/drawing/2014/main" id="{1AC62A1E-75AF-4EEE-93FA-7CF35B66B6E6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  <p:grpSp>
                  <p:nvGrpSpPr>
                    <p:cNvPr id="49" name="Gruppe 48">
                      <a:extLst>
                        <a:ext uri="{FF2B5EF4-FFF2-40B4-BE49-F238E27FC236}">
                          <a16:creationId xmlns:a16="http://schemas.microsoft.com/office/drawing/2014/main" id="{69A958B5-8CC2-4FBA-8554-7BDDD9397A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903" y="5457369"/>
                      <a:ext cx="9085927" cy="1016000"/>
                      <a:chOff x="377388" y="2206174"/>
                      <a:chExt cx="9085927" cy="1016000"/>
                    </a:xfrm>
                  </p:grpSpPr>
                  <p:grpSp>
                    <p:nvGrpSpPr>
                      <p:cNvPr id="94" name="Gruppe 93">
                        <a:extLst>
                          <a:ext uri="{FF2B5EF4-FFF2-40B4-BE49-F238E27FC236}">
                            <a16:creationId xmlns:a16="http://schemas.microsoft.com/office/drawing/2014/main" id="{95B406E3-9D1B-4387-AC46-3971C8B499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7388" y="2206174"/>
                        <a:ext cx="9085927" cy="1016000"/>
                        <a:chOff x="391902" y="2307772"/>
                        <a:chExt cx="9085927" cy="1016000"/>
                      </a:xfrm>
                    </p:grpSpPr>
                    <p:sp>
                      <p:nvSpPr>
                        <p:cNvPr id="111" name="Afrundet rektangel 154">
                          <a:extLst>
                            <a:ext uri="{FF2B5EF4-FFF2-40B4-BE49-F238E27FC236}">
                              <a16:creationId xmlns:a16="http://schemas.microsoft.com/office/drawing/2014/main" id="{F6DC58E5-932A-4946-9CAC-EAF0DE2722D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391902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112" name="Afrundet rektangel 152">
                          <a:extLst>
                            <a:ext uri="{FF2B5EF4-FFF2-40B4-BE49-F238E27FC236}">
                              <a16:creationId xmlns:a16="http://schemas.microsoft.com/office/drawing/2014/main" id="{87C66ED5-99BC-490D-ACA4-40EDEF9E9F6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307785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113" name="Afrundet rektangel 150">
                          <a:extLst>
                            <a:ext uri="{FF2B5EF4-FFF2-40B4-BE49-F238E27FC236}">
                              <a16:creationId xmlns:a16="http://schemas.microsoft.com/office/drawing/2014/main" id="{66CCD2F6-F6DC-400F-8FB9-F4C4E90B148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4223666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114" name="Afrundet rektangel 148">
                          <a:extLst>
                            <a:ext uri="{FF2B5EF4-FFF2-40B4-BE49-F238E27FC236}">
                              <a16:creationId xmlns:a16="http://schemas.microsoft.com/office/drawing/2014/main" id="{B6FCEEFD-3F4E-46AA-AF39-51D43432BC1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3954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sp>
                      <p:nvSpPr>
                        <p:cNvPr id="115" name="Afrundet rektangel 146">
                          <a:extLst>
                            <a:ext uri="{FF2B5EF4-FFF2-40B4-BE49-F238E27FC236}">
                              <a16:creationId xmlns:a16="http://schemas.microsoft.com/office/drawing/2014/main" id="{AF85A90B-1B80-4CCC-8A59-608822C903D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8055429" y="2307772"/>
                          <a:ext cx="1422400" cy="1016000"/>
                        </a:xfrm>
                        <a:prstGeom prst="round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5" name="Gruppe 94">
                        <a:extLst>
                          <a:ext uri="{FF2B5EF4-FFF2-40B4-BE49-F238E27FC236}">
                            <a16:creationId xmlns:a16="http://schemas.microsoft.com/office/drawing/2014/main" id="{74C31229-690A-4FB3-BB7D-DBA5286C76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85939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108" name="Rektangel 107">
                          <a:extLst>
                            <a:ext uri="{FF2B5EF4-FFF2-40B4-BE49-F238E27FC236}">
                              <a16:creationId xmlns:a16="http://schemas.microsoft.com/office/drawing/2014/main" id="{052C1E49-4BC2-4DD6-85E4-FEFD92DE953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109" name="Lige forbindelse 108">
                          <a:extLst>
                            <a:ext uri="{FF2B5EF4-FFF2-40B4-BE49-F238E27FC236}">
                              <a16:creationId xmlns:a16="http://schemas.microsoft.com/office/drawing/2014/main" id="{D37723DF-C550-48E1-9C57-F226DC622F6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10" name="Lige forbindelse 109">
                          <a:extLst>
                            <a:ext uri="{FF2B5EF4-FFF2-40B4-BE49-F238E27FC236}">
                              <a16:creationId xmlns:a16="http://schemas.microsoft.com/office/drawing/2014/main" id="{3A1EB32B-49D7-47F6-8B08-151F450DB6C0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96" name="Gruppe 95">
                        <a:extLst>
                          <a:ext uri="{FF2B5EF4-FFF2-40B4-BE49-F238E27FC236}">
                            <a16:creationId xmlns:a16="http://schemas.microsoft.com/office/drawing/2014/main" id="{608AAF44-CA90-4AAA-8F1F-CC2110E26D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0522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105" name="Rektangel 104">
                          <a:extLst>
                            <a:ext uri="{FF2B5EF4-FFF2-40B4-BE49-F238E27FC236}">
                              <a16:creationId xmlns:a16="http://schemas.microsoft.com/office/drawing/2014/main" id="{2771CB30-7A7B-4865-8583-839B46BC3BB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106" name="Lige forbindelse 105">
                          <a:extLst>
                            <a:ext uri="{FF2B5EF4-FFF2-40B4-BE49-F238E27FC236}">
                              <a16:creationId xmlns:a16="http://schemas.microsoft.com/office/drawing/2014/main" id="{74E2B88F-EF02-4382-863E-E0EF368D77DC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07" name="Lige forbindelse 106">
                          <a:extLst>
                            <a:ext uri="{FF2B5EF4-FFF2-40B4-BE49-F238E27FC236}">
                              <a16:creationId xmlns:a16="http://schemas.microsoft.com/office/drawing/2014/main" id="{AE1FF617-32C2-4CB8-A8B5-3BF18203C73E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97" name="Gruppe 96">
                        <a:extLst>
                          <a:ext uri="{FF2B5EF4-FFF2-40B4-BE49-F238E27FC236}">
                            <a16:creationId xmlns:a16="http://schemas.microsoft.com/office/drawing/2014/main" id="{940A6AB2-6F14-4146-BDEE-E3ACBE0660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19750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102" name="Rektangel 101">
                          <a:extLst>
                            <a:ext uri="{FF2B5EF4-FFF2-40B4-BE49-F238E27FC236}">
                              <a16:creationId xmlns:a16="http://schemas.microsoft.com/office/drawing/2014/main" id="{7BF6C67D-F60E-4B76-8D41-B9C04CAAF24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103" name="Lige forbindelse 102">
                          <a:extLst>
                            <a:ext uri="{FF2B5EF4-FFF2-40B4-BE49-F238E27FC236}">
                              <a16:creationId xmlns:a16="http://schemas.microsoft.com/office/drawing/2014/main" id="{943F0658-42C1-4300-BBAC-9FEB6B4E3EB4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04" name="Lige forbindelse 103">
                          <a:extLst>
                            <a:ext uri="{FF2B5EF4-FFF2-40B4-BE49-F238E27FC236}">
                              <a16:creationId xmlns:a16="http://schemas.microsoft.com/office/drawing/2014/main" id="{544C803C-2E61-47B7-8127-83B1AA5904B2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98" name="Gruppe 97">
                        <a:extLst>
                          <a:ext uri="{FF2B5EF4-FFF2-40B4-BE49-F238E27FC236}">
                            <a16:creationId xmlns:a16="http://schemas.microsoft.com/office/drawing/2014/main" id="{30475C5D-522F-4A78-BF9F-5151BC4B6A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34275" y="2589159"/>
                        <a:ext cx="516730" cy="247650"/>
                        <a:chOff x="1915885" y="1567103"/>
                        <a:chExt cx="769258" cy="247650"/>
                      </a:xfrm>
                    </p:grpSpPr>
                    <p:sp>
                      <p:nvSpPr>
                        <p:cNvPr id="99" name="Rektangel 98">
                          <a:extLst>
                            <a:ext uri="{FF2B5EF4-FFF2-40B4-BE49-F238E27FC236}">
                              <a16:creationId xmlns:a16="http://schemas.microsoft.com/office/drawing/2014/main" id="{0EB12A5F-9D1F-494B-8CB9-E215E0F0FAF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915885" y="1567543"/>
                          <a:ext cx="769258" cy="246743"/>
                        </a:xfrm>
                        <a:prstGeom prst="rect">
                          <a:avLst/>
                        </a:prstGeom>
                        <a:solidFill>
                          <a:srgbClr val="0099FF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12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p:txBody>
                    </p:sp>
                    <p:cxnSp>
                      <p:nvCxnSpPr>
                        <p:cNvPr id="100" name="Lige forbindelse 99">
                          <a:extLst>
                            <a:ext uri="{FF2B5EF4-FFF2-40B4-BE49-F238E27FC236}">
                              <a16:creationId xmlns:a16="http://schemas.microsoft.com/office/drawing/2014/main" id="{43C6BD37-BDBC-42D9-8720-A620D2DFC7AB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56710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01" name="Lige forbindelse 100">
                          <a:extLst>
                            <a:ext uri="{FF2B5EF4-FFF2-40B4-BE49-F238E27FC236}">
                              <a16:creationId xmlns:a16="http://schemas.microsoft.com/office/drawing/2014/main" id="{F5A79B59-72E5-4198-AEEB-A14481CCD04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1915885" y="1814753"/>
                          <a:ext cx="769258" cy="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  <p:grpSp>
                  <p:nvGrpSpPr>
                    <p:cNvPr id="50" name="Gruppe 49">
                      <a:extLst>
                        <a:ext uri="{FF2B5EF4-FFF2-40B4-BE49-F238E27FC236}">
                          <a16:creationId xmlns:a16="http://schemas.microsoft.com/office/drawing/2014/main" id="{EB89C861-9992-4570-A652-7D068ABCF262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46971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91" name="Rektangel 90">
                        <a:extLst>
                          <a:ext uri="{FF2B5EF4-FFF2-40B4-BE49-F238E27FC236}">
                            <a16:creationId xmlns:a16="http://schemas.microsoft.com/office/drawing/2014/main" id="{CE4CED01-7550-4B20-986B-5CDBF97ADB84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92" name="Lige forbindelse 91">
                        <a:extLst>
                          <a:ext uri="{FF2B5EF4-FFF2-40B4-BE49-F238E27FC236}">
                            <a16:creationId xmlns:a16="http://schemas.microsoft.com/office/drawing/2014/main" id="{EC59BA76-FBC2-4896-A5F7-8B0D4F57AA0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3" name="Lige forbindelse 92">
                        <a:extLst>
                          <a:ext uri="{FF2B5EF4-FFF2-40B4-BE49-F238E27FC236}">
                            <a16:creationId xmlns:a16="http://schemas.microsoft.com/office/drawing/2014/main" id="{AB4C9E24-1DBD-4B8A-B19D-D73EA56CC2C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1" name="Gruppe 50">
                      <a:extLst>
                        <a:ext uri="{FF2B5EF4-FFF2-40B4-BE49-F238E27FC236}">
                          <a16:creationId xmlns:a16="http://schemas.microsoft.com/office/drawing/2014/main" id="{517887D6-6261-434F-9322-5F0F8C0C706A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47497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88" name="Rektangel 87">
                        <a:extLst>
                          <a:ext uri="{FF2B5EF4-FFF2-40B4-BE49-F238E27FC236}">
                            <a16:creationId xmlns:a16="http://schemas.microsoft.com/office/drawing/2014/main" id="{06D03FD8-00BC-4D9D-A6B0-25B0072AD53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89" name="Lige forbindelse 88">
                        <a:extLst>
                          <a:ext uri="{FF2B5EF4-FFF2-40B4-BE49-F238E27FC236}">
                            <a16:creationId xmlns:a16="http://schemas.microsoft.com/office/drawing/2014/main" id="{1F822BFD-53AD-451A-8C75-88A94AD3581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0" name="Lige forbindelse 89">
                        <a:extLst>
                          <a:ext uri="{FF2B5EF4-FFF2-40B4-BE49-F238E27FC236}">
                            <a16:creationId xmlns:a16="http://schemas.microsoft.com/office/drawing/2014/main" id="{209C48BF-7AB2-4F39-BE7A-D549A5B3C40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2" name="Gruppe 51">
                      <a:extLst>
                        <a:ext uri="{FF2B5EF4-FFF2-40B4-BE49-F238E27FC236}">
                          <a16:creationId xmlns:a16="http://schemas.microsoft.com/office/drawing/2014/main" id="{0452E68C-E6A6-4D28-9135-5469969B62C2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2764289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85" name="Rektangel 84">
                        <a:extLst>
                          <a:ext uri="{FF2B5EF4-FFF2-40B4-BE49-F238E27FC236}">
                            <a16:creationId xmlns:a16="http://schemas.microsoft.com/office/drawing/2014/main" id="{601F20CE-DCA4-42D3-8771-B6A448F5688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86" name="Lige forbindelse 85">
                        <a:extLst>
                          <a:ext uri="{FF2B5EF4-FFF2-40B4-BE49-F238E27FC236}">
                            <a16:creationId xmlns:a16="http://schemas.microsoft.com/office/drawing/2014/main" id="{93AFD883-1026-4470-972E-E96975769AA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7" name="Lige forbindelse 86">
                        <a:extLst>
                          <a:ext uri="{FF2B5EF4-FFF2-40B4-BE49-F238E27FC236}">
                            <a16:creationId xmlns:a16="http://schemas.microsoft.com/office/drawing/2014/main" id="{8FE3D944-D688-4399-BF0A-EA5C013709A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3" name="Gruppe 52">
                      <a:extLst>
                        <a:ext uri="{FF2B5EF4-FFF2-40B4-BE49-F238E27FC236}">
                          <a16:creationId xmlns:a16="http://schemas.microsoft.com/office/drawing/2014/main" id="{EF634DB4-68E2-4DD5-8880-1573B744DEAE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6599128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82" name="Rektangel 81">
                        <a:extLst>
                          <a:ext uri="{FF2B5EF4-FFF2-40B4-BE49-F238E27FC236}">
                            <a16:creationId xmlns:a16="http://schemas.microsoft.com/office/drawing/2014/main" id="{CFEF78D2-8286-4020-9466-0DAA4763311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83" name="Lige forbindelse 82">
                        <a:extLst>
                          <a:ext uri="{FF2B5EF4-FFF2-40B4-BE49-F238E27FC236}">
                            <a16:creationId xmlns:a16="http://schemas.microsoft.com/office/drawing/2014/main" id="{61AD9AB7-2DFD-4239-ABC1-5DCADAEE292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4" name="Lige forbindelse 83">
                        <a:extLst>
                          <a:ext uri="{FF2B5EF4-FFF2-40B4-BE49-F238E27FC236}">
                            <a16:creationId xmlns:a16="http://schemas.microsoft.com/office/drawing/2014/main" id="{31C83651-F10A-44FD-A4C0-E4C4CF186E8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4" name="Gruppe 53">
                      <a:extLst>
                        <a:ext uri="{FF2B5EF4-FFF2-40B4-BE49-F238E27FC236}">
                          <a16:creationId xmlns:a16="http://schemas.microsoft.com/office/drawing/2014/main" id="{6C687C3A-19F2-4100-8566-D0BFA6021E89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511493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79" name="Rektangel 78">
                        <a:extLst>
                          <a:ext uri="{FF2B5EF4-FFF2-40B4-BE49-F238E27FC236}">
                            <a16:creationId xmlns:a16="http://schemas.microsoft.com/office/drawing/2014/main" id="{B325F286-DD39-4AEB-829C-8468AF0D17B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80" name="Lige forbindelse 79">
                        <a:extLst>
                          <a:ext uri="{FF2B5EF4-FFF2-40B4-BE49-F238E27FC236}">
                            <a16:creationId xmlns:a16="http://schemas.microsoft.com/office/drawing/2014/main" id="{AFEA8E94-D621-4387-B58D-F3963DFC60F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1" name="Lige forbindelse 80">
                        <a:extLst>
                          <a:ext uri="{FF2B5EF4-FFF2-40B4-BE49-F238E27FC236}">
                            <a16:creationId xmlns:a16="http://schemas.microsoft.com/office/drawing/2014/main" id="{8A813468-DE90-4065-BAB5-DD1C075959C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5" name="Gruppe 54">
                      <a:extLst>
                        <a:ext uri="{FF2B5EF4-FFF2-40B4-BE49-F238E27FC236}">
                          <a16:creationId xmlns:a16="http://schemas.microsoft.com/office/drawing/2014/main" id="{96389A44-5731-4D83-935C-01C04C14D828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2763832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76" name="Rektangel 75">
                        <a:extLst>
                          <a:ext uri="{FF2B5EF4-FFF2-40B4-BE49-F238E27FC236}">
                            <a16:creationId xmlns:a16="http://schemas.microsoft.com/office/drawing/2014/main" id="{C80DCF0D-76C2-49BB-8357-4E7E15E8710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77" name="Lige forbindelse 76">
                        <a:extLst>
                          <a:ext uri="{FF2B5EF4-FFF2-40B4-BE49-F238E27FC236}">
                            <a16:creationId xmlns:a16="http://schemas.microsoft.com/office/drawing/2014/main" id="{73F07DB4-585C-456C-8A8E-E412A3B370F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8" name="Lige forbindelse 77">
                        <a:extLst>
                          <a:ext uri="{FF2B5EF4-FFF2-40B4-BE49-F238E27FC236}">
                            <a16:creationId xmlns:a16="http://schemas.microsoft.com/office/drawing/2014/main" id="{467D134A-3D8B-4260-BFDD-14E43576A1C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6" name="Gruppe 55">
                      <a:extLst>
                        <a:ext uri="{FF2B5EF4-FFF2-40B4-BE49-F238E27FC236}">
                          <a16:creationId xmlns:a16="http://schemas.microsoft.com/office/drawing/2014/main" id="{5CEAD6DA-5EA9-44F3-A498-1FFD6213D1FC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4679718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73" name="Rektangel 72">
                        <a:extLst>
                          <a:ext uri="{FF2B5EF4-FFF2-40B4-BE49-F238E27FC236}">
                            <a16:creationId xmlns:a16="http://schemas.microsoft.com/office/drawing/2014/main" id="{271A0B61-E42B-4CE5-944E-00B7512C3FF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74" name="Lige forbindelse 73">
                        <a:extLst>
                          <a:ext uri="{FF2B5EF4-FFF2-40B4-BE49-F238E27FC236}">
                            <a16:creationId xmlns:a16="http://schemas.microsoft.com/office/drawing/2014/main" id="{70BB7E33-AA47-4891-8A5D-457EFD7C138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5" name="Lige forbindelse 74">
                        <a:extLst>
                          <a:ext uri="{FF2B5EF4-FFF2-40B4-BE49-F238E27FC236}">
                            <a16:creationId xmlns:a16="http://schemas.microsoft.com/office/drawing/2014/main" id="{0107C9CC-62DD-40FD-B606-E7F46B23778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7" name="Gruppe 56">
                      <a:extLst>
                        <a:ext uri="{FF2B5EF4-FFF2-40B4-BE49-F238E27FC236}">
                          <a16:creationId xmlns:a16="http://schemas.microsoft.com/office/drawing/2014/main" id="{F8F87BF1-74D9-42F8-8E45-31FB583ED1FE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6598443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70" name="Rektangel 69">
                        <a:extLst>
                          <a:ext uri="{FF2B5EF4-FFF2-40B4-BE49-F238E27FC236}">
                            <a16:creationId xmlns:a16="http://schemas.microsoft.com/office/drawing/2014/main" id="{3A27DA7F-ECD0-4F04-B651-50D1B15DFBFC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71" name="Lige forbindelse 70">
                        <a:extLst>
                          <a:ext uri="{FF2B5EF4-FFF2-40B4-BE49-F238E27FC236}">
                            <a16:creationId xmlns:a16="http://schemas.microsoft.com/office/drawing/2014/main" id="{D6AFE566-CF77-459D-9514-8A2D1D90E8C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2" name="Lige forbindelse 71">
                        <a:extLst>
                          <a:ext uri="{FF2B5EF4-FFF2-40B4-BE49-F238E27FC236}">
                            <a16:creationId xmlns:a16="http://schemas.microsoft.com/office/drawing/2014/main" id="{A8D701F7-0402-41A8-90F7-B9B05052964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8" name="Gruppe 57">
                      <a:extLst>
                        <a:ext uri="{FF2B5EF4-FFF2-40B4-BE49-F238E27FC236}">
                          <a16:creationId xmlns:a16="http://schemas.microsoft.com/office/drawing/2014/main" id="{70B4EDAA-01C7-448B-A418-760AB9D414B6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512404" y="509349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67" name="Rektangel 66">
                        <a:extLst>
                          <a:ext uri="{FF2B5EF4-FFF2-40B4-BE49-F238E27FC236}">
                            <a16:creationId xmlns:a16="http://schemas.microsoft.com/office/drawing/2014/main" id="{8D60841F-7088-4A94-B0FF-E50CD4F142A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68" name="Lige forbindelse 67">
                        <a:extLst>
                          <a:ext uri="{FF2B5EF4-FFF2-40B4-BE49-F238E27FC236}">
                            <a16:creationId xmlns:a16="http://schemas.microsoft.com/office/drawing/2014/main" id="{53AD7E02-12C7-4A59-8540-2A166A45E19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9" name="Lige forbindelse 68">
                        <a:extLst>
                          <a:ext uri="{FF2B5EF4-FFF2-40B4-BE49-F238E27FC236}">
                            <a16:creationId xmlns:a16="http://schemas.microsoft.com/office/drawing/2014/main" id="{C8F693A1-EFF2-4B6A-A0D9-335C811910D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9" name="Gruppe 58">
                      <a:extLst>
                        <a:ext uri="{FF2B5EF4-FFF2-40B4-BE49-F238E27FC236}">
                          <a16:creationId xmlns:a16="http://schemas.microsoft.com/office/drawing/2014/main" id="{202C2418-5962-4199-AD26-A73D3E18EB97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4680179" y="3600673"/>
                      <a:ext cx="506871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64" name="Rektangel 63">
                        <a:extLst>
                          <a:ext uri="{FF2B5EF4-FFF2-40B4-BE49-F238E27FC236}">
                            <a16:creationId xmlns:a16="http://schemas.microsoft.com/office/drawing/2014/main" id="{B145A258-10CF-48A3-A67F-CE494949BFE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65" name="Lige forbindelse 64">
                        <a:extLst>
                          <a:ext uri="{FF2B5EF4-FFF2-40B4-BE49-F238E27FC236}">
                            <a16:creationId xmlns:a16="http://schemas.microsoft.com/office/drawing/2014/main" id="{A7B4B28C-AB4C-438A-9938-5A9EB1FC911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6" name="Lige forbindelse 65">
                        <a:extLst>
                          <a:ext uri="{FF2B5EF4-FFF2-40B4-BE49-F238E27FC236}">
                            <a16:creationId xmlns:a16="http://schemas.microsoft.com/office/drawing/2014/main" id="{53B168D1-0810-4CA6-9655-AA0D0B05577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60" name="Gruppe 59">
                      <a:extLst>
                        <a:ext uri="{FF2B5EF4-FFF2-40B4-BE49-F238E27FC236}">
                          <a16:creationId xmlns:a16="http://schemas.microsoft.com/office/drawing/2014/main" id="{D3BC4F70-C054-44A1-B5A6-593FF1EE2D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1702" y="2853532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61" name="Rektangel 60">
                        <a:extLst>
                          <a:ext uri="{FF2B5EF4-FFF2-40B4-BE49-F238E27FC236}">
                            <a16:creationId xmlns:a16="http://schemas.microsoft.com/office/drawing/2014/main" id="{0A93F44E-2C82-4751-9C12-1AC5E3363DD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62" name="Lige forbindelse 61">
                        <a:extLst>
                          <a:ext uri="{FF2B5EF4-FFF2-40B4-BE49-F238E27FC236}">
                            <a16:creationId xmlns:a16="http://schemas.microsoft.com/office/drawing/2014/main" id="{061DF321-3D41-4A41-BDE8-4AB24469AA9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3" name="Lige forbindelse 62">
                        <a:extLst>
                          <a:ext uri="{FF2B5EF4-FFF2-40B4-BE49-F238E27FC236}">
                            <a16:creationId xmlns:a16="http://schemas.microsoft.com/office/drawing/2014/main" id="{B28D42E7-CE16-418E-835E-53F588AEB0C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17" name="Gruppe 16">
                    <a:extLst>
                      <a:ext uri="{FF2B5EF4-FFF2-40B4-BE49-F238E27FC236}">
                        <a16:creationId xmlns:a16="http://schemas.microsoft.com/office/drawing/2014/main" id="{B38C6FF8-AF85-4E5F-BFF0-A1FAC7AA65F2}"/>
                      </a:ext>
                    </a:extLst>
                  </p:cNvPr>
                  <p:cNvGrpSpPr/>
                  <p:nvPr/>
                </p:nvGrpSpPr>
                <p:grpSpPr>
                  <a:xfrm>
                    <a:off x="739627" y="4530750"/>
                    <a:ext cx="4303561" cy="1704344"/>
                    <a:chOff x="1024220" y="2901924"/>
                    <a:chExt cx="7825808" cy="3133385"/>
                  </a:xfrm>
                </p:grpSpPr>
                <p:sp>
                  <p:nvSpPr>
                    <p:cNvPr id="18" name="Højrepil 225">
                      <a:extLst>
                        <a:ext uri="{FF2B5EF4-FFF2-40B4-BE49-F238E27FC236}">
                          <a16:creationId xmlns:a16="http://schemas.microsoft.com/office/drawing/2014/main" id="{E93C0646-7E7E-4640-9466-D7F7791FDCC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8324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19" name="Højrepil 226">
                      <a:extLst>
                        <a:ext uri="{FF2B5EF4-FFF2-40B4-BE49-F238E27FC236}">
                          <a16:creationId xmlns:a16="http://schemas.microsoft.com/office/drawing/2014/main" id="{34BF982E-AD06-40EB-88ED-D294814B0D2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812267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0" name="Højrepil 227">
                      <a:extLst>
                        <a:ext uri="{FF2B5EF4-FFF2-40B4-BE49-F238E27FC236}">
                          <a16:creationId xmlns:a16="http://schemas.microsoft.com/office/drawing/2014/main" id="{811F27CA-295B-41A3-8E67-F7D6CF2539A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55581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1" name="Højrepil 228">
                      <a:extLst>
                        <a:ext uri="{FF2B5EF4-FFF2-40B4-BE49-F238E27FC236}">
                          <a16:creationId xmlns:a16="http://schemas.microsoft.com/office/drawing/2014/main" id="{7D795504-7091-4263-93C8-800BDA84BE5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600496" y="290192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2" name="Højrepil 229">
                      <a:extLst>
                        <a:ext uri="{FF2B5EF4-FFF2-40B4-BE49-F238E27FC236}">
                          <a16:creationId xmlns:a16="http://schemas.microsoft.com/office/drawing/2014/main" id="{ADF9632F-D3C3-4EF2-8575-803FBE749E8A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65867" y="3647366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3" name="Højrepil 230">
                      <a:extLst>
                        <a:ext uri="{FF2B5EF4-FFF2-40B4-BE49-F238E27FC236}">
                          <a16:creationId xmlns:a16="http://schemas.microsoft.com/office/drawing/2014/main" id="{0AF7EA2D-3764-4A60-ACEB-17C346249B6C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2779144" y="365043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4" name="Højrepil 231">
                      <a:extLst>
                        <a:ext uri="{FF2B5EF4-FFF2-40B4-BE49-F238E27FC236}">
                          <a16:creationId xmlns:a16="http://schemas.microsoft.com/office/drawing/2014/main" id="{BC3F0DFF-062D-4C34-BCE1-B1F1A5969E52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4695029" y="365757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5" name="Højrepil 232">
                      <a:extLst>
                        <a:ext uri="{FF2B5EF4-FFF2-40B4-BE49-F238E27FC236}">
                          <a16:creationId xmlns:a16="http://schemas.microsoft.com/office/drawing/2014/main" id="{798902FD-3BE9-4023-8F11-B1CD85ECE875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6618286" y="363285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6" name="Højrepil 233">
                      <a:extLst>
                        <a:ext uri="{FF2B5EF4-FFF2-40B4-BE49-F238E27FC236}">
                          <a16:creationId xmlns:a16="http://schemas.microsoft.com/office/drawing/2014/main" id="{1117B47D-33B4-48A8-B8A3-7F42409E6908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543924" y="3661880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7" name="Højrepil 234">
                      <a:extLst>
                        <a:ext uri="{FF2B5EF4-FFF2-40B4-BE49-F238E27FC236}">
                          <a16:creationId xmlns:a16="http://schemas.microsoft.com/office/drawing/2014/main" id="{F7002BE5-9D89-4C13-84A7-00F144A9F5F5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1809295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8" name="Højrepil 235">
                      <a:extLst>
                        <a:ext uri="{FF2B5EF4-FFF2-40B4-BE49-F238E27FC236}">
                          <a16:creationId xmlns:a16="http://schemas.microsoft.com/office/drawing/2014/main" id="{21469746-1950-46A9-9B19-4B1DA7539411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3783238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29" name="Højrepil 236">
                      <a:extLst>
                        <a:ext uri="{FF2B5EF4-FFF2-40B4-BE49-F238E27FC236}">
                          <a16:creationId xmlns:a16="http://schemas.microsoft.com/office/drawing/2014/main" id="{9E1CD75B-6361-4920-A194-38851498614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26552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0" name="Højrepil 237">
                      <a:extLst>
                        <a:ext uri="{FF2B5EF4-FFF2-40B4-BE49-F238E27FC236}">
                          <a16:creationId xmlns:a16="http://schemas.microsoft.com/office/drawing/2014/main" id="{D630FAAE-7FDB-416C-89F9-0378D8E95EC7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7571467" y="4378072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1" name="Højrepil 238">
                      <a:extLst>
                        <a:ext uri="{FF2B5EF4-FFF2-40B4-BE49-F238E27FC236}">
                          <a16:creationId xmlns:a16="http://schemas.microsoft.com/office/drawing/2014/main" id="{F2FA3C13-488B-4ADA-B8B0-82457237427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32877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2" name="Højrepil 239">
                      <a:extLst>
                        <a:ext uri="{FF2B5EF4-FFF2-40B4-BE49-F238E27FC236}">
                          <a16:creationId xmlns:a16="http://schemas.microsoft.com/office/drawing/2014/main" id="{304E41B7-E252-4FCD-9B3A-C7EE26287AA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768724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3" name="Højrepil 240">
                      <a:extLst>
                        <a:ext uri="{FF2B5EF4-FFF2-40B4-BE49-F238E27FC236}">
                          <a16:creationId xmlns:a16="http://schemas.microsoft.com/office/drawing/2014/main" id="{455B4A5E-68ED-4EC2-ABD4-7B831F8DCB7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612038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4" name="Højrepil 241">
                      <a:extLst>
                        <a:ext uri="{FF2B5EF4-FFF2-40B4-BE49-F238E27FC236}">
                          <a16:creationId xmlns:a16="http://schemas.microsoft.com/office/drawing/2014/main" id="{9383BD99-340B-49B8-A2D2-98DF70F9504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556953" y="5887558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5" name="Højrepil 242">
                      <a:extLst>
                        <a:ext uri="{FF2B5EF4-FFF2-40B4-BE49-F238E27FC236}">
                          <a16:creationId xmlns:a16="http://schemas.microsoft.com/office/drawing/2014/main" id="{4C027DFE-7B8E-45B2-BB46-6477DC4136CC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865867" y="5139956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6" name="Højrepil 243">
                      <a:extLst>
                        <a:ext uri="{FF2B5EF4-FFF2-40B4-BE49-F238E27FC236}">
                          <a16:creationId xmlns:a16="http://schemas.microsoft.com/office/drawing/2014/main" id="{CFE20E63-9F80-4F90-A58B-59D5574354AB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2781525" y="515016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7" name="Højrepil 244">
                      <a:extLst>
                        <a:ext uri="{FF2B5EF4-FFF2-40B4-BE49-F238E27FC236}">
                          <a16:creationId xmlns:a16="http://schemas.microsoft.com/office/drawing/2014/main" id="{04339883-7A5D-4CDC-A594-688561F07E76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4697410" y="5150164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8" name="Højrepil 245">
                      <a:extLst>
                        <a:ext uri="{FF2B5EF4-FFF2-40B4-BE49-F238E27FC236}">
                          <a16:creationId xmlns:a16="http://schemas.microsoft.com/office/drawing/2014/main" id="{19D4DE9E-E5CE-49B5-80B9-33DDA4704452}"/>
                        </a:ext>
                      </a:extLst>
                    </p:cNvPr>
                    <p:cNvSpPr/>
                    <p:nvPr/>
                  </p:nvSpPr>
                  <p:spPr bwMode="auto">
                    <a:xfrm rot="16200000" flipV="1">
                      <a:off x="6613524" y="5125441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9" name="Højrepil 246">
                      <a:extLst>
                        <a:ext uri="{FF2B5EF4-FFF2-40B4-BE49-F238E27FC236}">
                          <a16:creationId xmlns:a16="http://schemas.microsoft.com/office/drawing/2014/main" id="{937F703A-452A-4458-BB0B-4CC1D624F97E}"/>
                        </a:ext>
                      </a:extLst>
                    </p:cNvPr>
                    <p:cNvSpPr/>
                    <p:nvPr/>
                  </p:nvSpPr>
                  <p:spPr bwMode="auto">
                    <a:xfrm rot="5400000">
                      <a:off x="8543924" y="5154470"/>
                      <a:ext cx="464457" cy="147751"/>
                    </a:xfrm>
                    <a:prstGeom prst="rightArrow">
                      <a:avLst>
                        <a:gd name="adj1" fmla="val 50000"/>
                        <a:gd name="adj2" fmla="val 66117"/>
                      </a:avLst>
                    </a:prstGeom>
                    <a:solidFill>
                      <a:srgbClr val="000000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3" name="Tekstfelt 12">
                <a:extLst>
                  <a:ext uri="{FF2B5EF4-FFF2-40B4-BE49-F238E27FC236}">
                    <a16:creationId xmlns:a16="http://schemas.microsoft.com/office/drawing/2014/main" id="{E94C2918-AB96-43E3-9ABD-93D9280FE46F}"/>
                  </a:ext>
                </a:extLst>
              </p:cNvPr>
              <p:cNvSpPr txBox="1"/>
              <p:nvPr/>
            </p:nvSpPr>
            <p:spPr>
              <a:xfrm>
                <a:off x="358078" y="6410325"/>
                <a:ext cx="1740772" cy="362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Hour no. 24</a:t>
                </a:r>
              </a:p>
            </p:txBody>
          </p:sp>
        </p:grpSp>
      </p:grpSp>
      <p:sp>
        <p:nvSpPr>
          <p:cNvPr id="554" name="Tekstfelt 553">
            <a:extLst>
              <a:ext uri="{FF2B5EF4-FFF2-40B4-BE49-F238E27FC236}">
                <a16:creationId xmlns:a16="http://schemas.microsoft.com/office/drawing/2014/main" id="{A7AABBB2-4A3B-4E9F-8C55-BB22B5DFF46F}"/>
              </a:ext>
            </a:extLst>
          </p:cNvPr>
          <p:cNvSpPr txBox="1"/>
          <p:nvPr/>
        </p:nvSpPr>
        <p:spPr>
          <a:xfrm>
            <a:off x="35823" y="850108"/>
            <a:ext cx="8550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dirty="0"/>
              <a:t>The block bids create a </a:t>
            </a:r>
            <a:r>
              <a:rPr lang="en-GB" dirty="0">
                <a:solidFill>
                  <a:srgbClr val="CC0000"/>
                </a:solidFill>
              </a:rPr>
              <a:t>time inter-dependence</a:t>
            </a:r>
            <a:r>
              <a:rPr lang="en-GB" dirty="0"/>
              <a:t> between</a:t>
            </a:r>
          </a:p>
          <a:p>
            <a:pPr>
              <a:tabLst>
                <a:tab pos="357188" algn="l"/>
              </a:tabLst>
            </a:pPr>
            <a:r>
              <a:rPr lang="en-GB" dirty="0"/>
              <a:t>	the 24 hours of the next day.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55" name="Tekstfelt 554">
            <a:extLst>
              <a:ext uri="{FF2B5EF4-FFF2-40B4-BE49-F238E27FC236}">
                <a16:creationId xmlns:a16="http://schemas.microsoft.com/office/drawing/2014/main" id="{C7CEB337-5AAA-4A96-908C-038B61DF9598}"/>
              </a:ext>
            </a:extLst>
          </p:cNvPr>
          <p:cNvSpPr txBox="1"/>
          <p:nvPr/>
        </p:nvSpPr>
        <p:spPr>
          <a:xfrm>
            <a:off x="35823" y="1563001"/>
            <a:ext cx="966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dirty="0"/>
              <a:t>You </a:t>
            </a:r>
            <a:r>
              <a:rPr lang="en-GB" u="sng" dirty="0"/>
              <a:t>cannot</a:t>
            </a:r>
            <a:r>
              <a:rPr lang="en-GB" dirty="0"/>
              <a:t> calculate the prices and the flows for </a:t>
            </a:r>
            <a:r>
              <a:rPr lang="en-GB" u="sng" dirty="0"/>
              <a:t>one</a:t>
            </a:r>
            <a:r>
              <a:rPr lang="en-GB" dirty="0"/>
              <a:t> hour only.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56" name="Tekstfelt 555">
            <a:extLst>
              <a:ext uri="{FF2B5EF4-FFF2-40B4-BE49-F238E27FC236}">
                <a16:creationId xmlns:a16="http://schemas.microsoft.com/office/drawing/2014/main" id="{9304BF5D-06F4-43D9-A146-99F91C7A14EE}"/>
              </a:ext>
            </a:extLst>
          </p:cNvPr>
          <p:cNvSpPr txBox="1"/>
          <p:nvPr/>
        </p:nvSpPr>
        <p:spPr>
          <a:xfrm>
            <a:off x="35823" y="1968118"/>
            <a:ext cx="6397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dirty="0"/>
              <a:t>And it does not make sense to optimize</a:t>
            </a:r>
          </a:p>
          <a:p>
            <a:pPr>
              <a:tabLst>
                <a:tab pos="357188" algn="l"/>
              </a:tabLst>
            </a:pPr>
            <a:r>
              <a:rPr lang="en-GB" dirty="0"/>
              <a:t>	the solution for one hour only.</a:t>
            </a:r>
          </a:p>
        </p:txBody>
      </p:sp>
      <p:sp>
        <p:nvSpPr>
          <p:cNvPr id="557" name="Tekstfelt 556">
            <a:extLst>
              <a:ext uri="{FF2B5EF4-FFF2-40B4-BE49-F238E27FC236}">
                <a16:creationId xmlns:a16="http://schemas.microsoft.com/office/drawing/2014/main" id="{C60E867F-0DFA-4B65-9D36-E8752E417125}"/>
              </a:ext>
            </a:extLst>
          </p:cNvPr>
          <p:cNvSpPr txBox="1"/>
          <p:nvPr/>
        </p:nvSpPr>
        <p:spPr>
          <a:xfrm>
            <a:off x="35823" y="2681011"/>
            <a:ext cx="71032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dirty="0"/>
              <a:t>In one go, you must calculate spot prices and</a:t>
            </a:r>
          </a:p>
          <a:p>
            <a:pPr>
              <a:tabLst>
                <a:tab pos="357188" algn="l"/>
              </a:tabLst>
            </a:pPr>
            <a:r>
              <a:rPr lang="en-GB" dirty="0"/>
              <a:t>	market coupling flows for all bidding zones,</a:t>
            </a:r>
          </a:p>
          <a:p>
            <a:pPr>
              <a:tabLst>
                <a:tab pos="357188" algn="l"/>
              </a:tabLst>
            </a:pPr>
            <a:r>
              <a:rPr lang="en-GB" dirty="0"/>
              <a:t>	all interconnectors and all 24 hours</a:t>
            </a:r>
          </a:p>
          <a:p>
            <a:pPr>
              <a:tabLst>
                <a:tab pos="357188" algn="l"/>
              </a:tabLst>
            </a:pPr>
            <a:r>
              <a:rPr lang="en-GB" dirty="0"/>
              <a:t>	of the next day</a:t>
            </a:r>
          </a:p>
        </p:txBody>
      </p:sp>
      <p:sp>
        <p:nvSpPr>
          <p:cNvPr id="558" name="Tekstfelt 557">
            <a:extLst>
              <a:ext uri="{FF2B5EF4-FFF2-40B4-BE49-F238E27FC236}">
                <a16:creationId xmlns:a16="http://schemas.microsoft.com/office/drawing/2014/main" id="{2A389932-56D0-4B77-8065-61ECCA26CD21}"/>
              </a:ext>
            </a:extLst>
          </p:cNvPr>
          <p:cNvSpPr txBox="1"/>
          <p:nvPr/>
        </p:nvSpPr>
        <p:spPr>
          <a:xfrm>
            <a:off x="405735" y="4009457"/>
            <a:ext cx="49055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tabLst>
                <a:tab pos="357188" algn="l"/>
              </a:tabLst>
            </a:pPr>
            <a:r>
              <a:rPr lang="en-GB" dirty="0"/>
              <a:t>The algorithm must search for</a:t>
            </a:r>
          </a:p>
          <a:p>
            <a:pPr>
              <a:tabLst>
                <a:tab pos="357188" algn="l"/>
              </a:tabLst>
            </a:pPr>
            <a:r>
              <a:rPr lang="en-GB" dirty="0"/>
              <a:t>	an optimal solution for</a:t>
            </a:r>
          </a:p>
          <a:p>
            <a:pPr>
              <a:tabLst>
                <a:tab pos="357188" algn="l"/>
              </a:tabLst>
            </a:pPr>
            <a:r>
              <a:rPr lang="en-GB" dirty="0"/>
              <a:t>	</a:t>
            </a:r>
            <a:r>
              <a:rPr lang="en-GB" u="sng" dirty="0"/>
              <a:t>all</a:t>
            </a:r>
            <a:r>
              <a:rPr lang="en-GB" dirty="0"/>
              <a:t> 24 hours of the next</a:t>
            </a:r>
          </a:p>
          <a:p>
            <a:pPr>
              <a:tabLst>
                <a:tab pos="357188" algn="l"/>
              </a:tabLst>
            </a:pPr>
            <a:r>
              <a:rPr lang="en-GB" dirty="0"/>
              <a:t>	day and for the </a:t>
            </a:r>
            <a:r>
              <a:rPr lang="en-GB" u="sng" dirty="0"/>
              <a:t>whole</a:t>
            </a:r>
            <a:endParaRPr lang="en-GB" dirty="0"/>
          </a:p>
          <a:p>
            <a:pPr>
              <a:tabLst>
                <a:tab pos="357188" algn="l"/>
              </a:tabLst>
            </a:pPr>
            <a:r>
              <a:rPr lang="en-GB" dirty="0"/>
              <a:t>	coupled area.</a:t>
            </a:r>
          </a:p>
        </p:txBody>
      </p:sp>
    </p:spTree>
    <p:extLst>
      <p:ext uri="{BB962C8B-B14F-4D97-AF65-F5344CB8AC3E}">
        <p14:creationId xmlns:p14="http://schemas.microsoft.com/office/powerpoint/2010/main" val="8828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" grpId="0"/>
      <p:bldP spid="555" grpId="0"/>
      <p:bldP spid="556" grpId="0"/>
      <p:bldP spid="557" grpId="0"/>
      <p:bldP spid="5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el 319">
            <a:extLst>
              <a:ext uri="{FF2B5EF4-FFF2-40B4-BE49-F238E27FC236}">
                <a16:creationId xmlns:a16="http://schemas.microsoft.com/office/drawing/2014/main" id="{D266C610-86CF-4185-96B0-0E34E81E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20100" cy="772972"/>
          </a:xfrm>
        </p:spPr>
        <p:txBody>
          <a:bodyPr/>
          <a:lstStyle/>
          <a:p>
            <a:r>
              <a:rPr lang="en-GB" sz="3000" dirty="0"/>
              <a:t>The optimal solution – 1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303A398-9CCB-4775-9DA4-504C4712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21" y="1631299"/>
            <a:ext cx="4823894" cy="4262474"/>
          </a:xfrm>
        </p:spPr>
        <p:txBody>
          <a:bodyPr/>
          <a:lstStyle/>
          <a:p>
            <a:r>
              <a:rPr lang="en-GB" dirty="0"/>
              <a:t>Even if we do </a:t>
            </a:r>
            <a:r>
              <a:rPr lang="en-GB" u="sng" dirty="0"/>
              <a:t>not</a:t>
            </a:r>
            <a:r>
              <a:rPr lang="en-GB" dirty="0"/>
              <a:t> use flow-based market coupling:</a:t>
            </a:r>
          </a:p>
          <a:p>
            <a:pPr lvl="1"/>
            <a:r>
              <a:rPr lang="en-GB" dirty="0"/>
              <a:t>Due to the block bids, the optimal solution will normally have hours where an interconnector is </a:t>
            </a:r>
            <a:r>
              <a:rPr lang="en-GB" u="sng" dirty="0"/>
              <a:t>not</a:t>
            </a:r>
            <a:r>
              <a:rPr lang="en-GB" dirty="0"/>
              <a:t> fully utilized, although it connects two bidding zones with different spot prices.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F6978FD0-4B35-4E7A-80F5-7891770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D9C9BBA-6D72-4D2B-8D54-BACFBA15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grpSp>
        <p:nvGrpSpPr>
          <p:cNvPr id="318" name="Gruppe 317">
            <a:extLst>
              <a:ext uri="{FF2B5EF4-FFF2-40B4-BE49-F238E27FC236}">
                <a16:creationId xmlns:a16="http://schemas.microsoft.com/office/drawing/2014/main" id="{0B53FDBF-2C51-4F2E-A764-A1A5E07D3B85}"/>
              </a:ext>
            </a:extLst>
          </p:cNvPr>
          <p:cNvGrpSpPr/>
          <p:nvPr/>
        </p:nvGrpSpPr>
        <p:grpSpPr>
          <a:xfrm>
            <a:off x="5178725" y="893930"/>
            <a:ext cx="2431255" cy="3505714"/>
            <a:chOff x="4639875" y="2081275"/>
            <a:chExt cx="2431255" cy="3505714"/>
          </a:xfrm>
        </p:grpSpPr>
        <p:sp>
          <p:nvSpPr>
            <p:cNvPr id="286" name="Afrundet rektangel 14">
              <a:extLst>
                <a:ext uri="{FF2B5EF4-FFF2-40B4-BE49-F238E27FC236}">
                  <a16:creationId xmlns:a16="http://schemas.microsoft.com/office/drawing/2014/main" id="{2717B88F-0962-4545-A06E-F9CBB69CFC28}"/>
                </a:ext>
              </a:extLst>
            </p:cNvPr>
            <p:cNvSpPr/>
            <p:nvPr/>
          </p:nvSpPr>
          <p:spPr bwMode="auto">
            <a:xfrm>
              <a:off x="5145162" y="2575495"/>
              <a:ext cx="1422400" cy="1016000"/>
            </a:xfrm>
            <a:prstGeom prst="roundRect">
              <a:avLst/>
            </a:prstGeom>
            <a:solidFill>
              <a:srgbClr val="0099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7" name="Tekstboks 15">
              <a:extLst>
                <a:ext uri="{FF2B5EF4-FFF2-40B4-BE49-F238E27FC236}">
                  <a16:creationId xmlns:a16="http://schemas.microsoft.com/office/drawing/2014/main" id="{8DFC62F7-53E6-4290-92A7-48B41B2706BC}"/>
                </a:ext>
              </a:extLst>
            </p:cNvPr>
            <p:cNvSpPr txBox="1"/>
            <p:nvPr/>
          </p:nvSpPr>
          <p:spPr>
            <a:xfrm>
              <a:off x="5065119" y="2729552"/>
              <a:ext cx="15824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High spot</a:t>
              </a:r>
            </a:p>
            <a:p>
              <a:pPr algn="ctr"/>
              <a:r>
                <a:rPr lang="en-GB" dirty="0"/>
                <a:t>price</a:t>
              </a:r>
            </a:p>
          </p:txBody>
        </p:sp>
        <p:grpSp>
          <p:nvGrpSpPr>
            <p:cNvPr id="301" name="Gruppe 300">
              <a:extLst>
                <a:ext uri="{FF2B5EF4-FFF2-40B4-BE49-F238E27FC236}">
                  <a16:creationId xmlns:a16="http://schemas.microsoft.com/office/drawing/2014/main" id="{8F6973FE-78E7-49EA-A62A-EEC229008DFC}"/>
                </a:ext>
              </a:extLst>
            </p:cNvPr>
            <p:cNvGrpSpPr/>
            <p:nvPr/>
          </p:nvGrpSpPr>
          <p:grpSpPr>
            <a:xfrm>
              <a:off x="4639875" y="2959670"/>
              <a:ext cx="534420" cy="247183"/>
              <a:chOff x="5659204" y="2958480"/>
              <a:chExt cx="534420" cy="247183"/>
            </a:xfrm>
          </p:grpSpPr>
          <p:sp>
            <p:nvSpPr>
              <p:cNvPr id="278" name="Rektangel 277">
                <a:extLst>
                  <a:ext uri="{FF2B5EF4-FFF2-40B4-BE49-F238E27FC236}">
                    <a16:creationId xmlns:a16="http://schemas.microsoft.com/office/drawing/2014/main" id="{43E5CB9F-F7C9-4D62-A4D8-86DFEE974463}"/>
                  </a:ext>
                </a:extLst>
              </p:cNvPr>
              <p:cNvSpPr/>
              <p:nvPr/>
            </p:nvSpPr>
            <p:spPr bwMode="auto">
              <a:xfrm>
                <a:off x="5659204" y="2958920"/>
                <a:ext cx="534420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79" name="Lige forbindelse 278">
                <a:extLst>
                  <a:ext uri="{FF2B5EF4-FFF2-40B4-BE49-F238E27FC236}">
                    <a16:creationId xmlns:a16="http://schemas.microsoft.com/office/drawing/2014/main" id="{ED950167-EA27-4824-BC2C-6B73D18E7E3C}"/>
                  </a:ext>
                </a:extLst>
              </p:cNvPr>
              <p:cNvCxnSpPr/>
              <p:nvPr/>
            </p:nvCxnSpPr>
            <p:spPr bwMode="auto">
              <a:xfrm>
                <a:off x="5659204" y="2958480"/>
                <a:ext cx="51673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0" name="Lige forbindelse 279">
                <a:extLst>
                  <a:ext uri="{FF2B5EF4-FFF2-40B4-BE49-F238E27FC236}">
                    <a16:creationId xmlns:a16="http://schemas.microsoft.com/office/drawing/2014/main" id="{FCDCDD3E-F2DC-4665-917D-33F8EF82D262}"/>
                  </a:ext>
                </a:extLst>
              </p:cNvPr>
              <p:cNvCxnSpPr/>
              <p:nvPr/>
            </p:nvCxnSpPr>
            <p:spPr bwMode="auto">
              <a:xfrm>
                <a:off x="5659204" y="3204769"/>
                <a:ext cx="51673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0" name="Gruppe 299">
              <a:extLst>
                <a:ext uri="{FF2B5EF4-FFF2-40B4-BE49-F238E27FC236}">
                  <a16:creationId xmlns:a16="http://schemas.microsoft.com/office/drawing/2014/main" id="{5A8F1D56-3FAB-4781-93A5-34F9B903D2EF}"/>
                </a:ext>
              </a:extLst>
            </p:cNvPr>
            <p:cNvGrpSpPr/>
            <p:nvPr/>
          </p:nvGrpSpPr>
          <p:grpSpPr>
            <a:xfrm>
              <a:off x="6554400" y="2959670"/>
              <a:ext cx="516730" cy="247183"/>
              <a:chOff x="7573729" y="2958480"/>
              <a:chExt cx="516730" cy="247183"/>
            </a:xfrm>
          </p:grpSpPr>
          <p:sp>
            <p:nvSpPr>
              <p:cNvPr id="275" name="Rektangel 274">
                <a:extLst>
                  <a:ext uri="{FF2B5EF4-FFF2-40B4-BE49-F238E27FC236}">
                    <a16:creationId xmlns:a16="http://schemas.microsoft.com/office/drawing/2014/main" id="{6B64A372-6197-47A8-905F-60BC8525F874}"/>
                  </a:ext>
                </a:extLst>
              </p:cNvPr>
              <p:cNvSpPr/>
              <p:nvPr/>
            </p:nvSpPr>
            <p:spPr bwMode="auto">
              <a:xfrm>
                <a:off x="7573729" y="2958920"/>
                <a:ext cx="516730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76" name="Lige forbindelse 275">
                <a:extLst>
                  <a:ext uri="{FF2B5EF4-FFF2-40B4-BE49-F238E27FC236}">
                    <a16:creationId xmlns:a16="http://schemas.microsoft.com/office/drawing/2014/main" id="{DC01916F-94E8-4E0F-9835-B29524D00617}"/>
                  </a:ext>
                </a:extLst>
              </p:cNvPr>
              <p:cNvCxnSpPr/>
              <p:nvPr/>
            </p:nvCxnSpPr>
            <p:spPr bwMode="auto">
              <a:xfrm>
                <a:off x="7573729" y="2958480"/>
                <a:ext cx="51673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7" name="Lige forbindelse 276">
                <a:extLst>
                  <a:ext uri="{FF2B5EF4-FFF2-40B4-BE49-F238E27FC236}">
                    <a16:creationId xmlns:a16="http://schemas.microsoft.com/office/drawing/2014/main" id="{CA5AD088-A9E2-4676-9919-4298E3EFC7BB}"/>
                  </a:ext>
                </a:extLst>
              </p:cNvPr>
              <p:cNvCxnSpPr/>
              <p:nvPr/>
            </p:nvCxnSpPr>
            <p:spPr bwMode="auto">
              <a:xfrm>
                <a:off x="7573729" y="3204769"/>
                <a:ext cx="51673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7" name="Afrundet rektangel 115">
              <a:extLst>
                <a:ext uri="{FF2B5EF4-FFF2-40B4-BE49-F238E27FC236}">
                  <a16:creationId xmlns:a16="http://schemas.microsoft.com/office/drawing/2014/main" id="{BFFB1350-BE14-483B-9B15-5E0EEBF2DD6A}"/>
                </a:ext>
              </a:extLst>
            </p:cNvPr>
            <p:cNvSpPr/>
            <p:nvPr/>
          </p:nvSpPr>
          <p:spPr bwMode="auto">
            <a:xfrm>
              <a:off x="5145161" y="4070466"/>
              <a:ext cx="1422400" cy="1016000"/>
            </a:xfrm>
            <a:prstGeom prst="roundRect">
              <a:avLst/>
            </a:prstGeom>
            <a:solidFill>
              <a:srgbClr val="0099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8" name="Tekstboks 116">
              <a:extLst>
                <a:ext uri="{FF2B5EF4-FFF2-40B4-BE49-F238E27FC236}">
                  <a16:creationId xmlns:a16="http://schemas.microsoft.com/office/drawing/2014/main" id="{E222FEEC-D920-4A58-9A67-5EDB15023534}"/>
                </a:ext>
              </a:extLst>
            </p:cNvPr>
            <p:cNvSpPr txBox="1"/>
            <p:nvPr/>
          </p:nvSpPr>
          <p:spPr>
            <a:xfrm>
              <a:off x="5111606" y="4224523"/>
              <a:ext cx="1489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Low spot</a:t>
              </a:r>
            </a:p>
            <a:p>
              <a:pPr algn="ctr"/>
              <a:r>
                <a:rPr lang="en-GB" dirty="0"/>
                <a:t>price</a:t>
              </a:r>
            </a:p>
          </p:txBody>
        </p:sp>
        <p:grpSp>
          <p:nvGrpSpPr>
            <p:cNvPr id="246" name="Gruppe 245">
              <a:extLst>
                <a:ext uri="{FF2B5EF4-FFF2-40B4-BE49-F238E27FC236}">
                  <a16:creationId xmlns:a16="http://schemas.microsoft.com/office/drawing/2014/main" id="{16B0C82D-EEE7-476D-8D1F-5977CBF996C6}"/>
                </a:ext>
              </a:extLst>
            </p:cNvPr>
            <p:cNvGrpSpPr/>
            <p:nvPr/>
          </p:nvGrpSpPr>
          <p:grpSpPr>
            <a:xfrm>
              <a:off x="4639878" y="4454641"/>
              <a:ext cx="534425" cy="247650"/>
              <a:chOff x="1915885" y="1567103"/>
              <a:chExt cx="795598" cy="247650"/>
            </a:xfrm>
          </p:grpSpPr>
          <p:sp>
            <p:nvSpPr>
              <p:cNvPr id="251" name="Rektangel 250">
                <a:extLst>
                  <a:ext uri="{FF2B5EF4-FFF2-40B4-BE49-F238E27FC236}">
                    <a16:creationId xmlns:a16="http://schemas.microsoft.com/office/drawing/2014/main" id="{9DA5918B-E2D0-4DB8-AF4D-9163822A5DEE}"/>
                  </a:ext>
                </a:extLst>
              </p:cNvPr>
              <p:cNvSpPr/>
              <p:nvPr/>
            </p:nvSpPr>
            <p:spPr bwMode="auto">
              <a:xfrm>
                <a:off x="1915892" y="1567543"/>
                <a:ext cx="795591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52" name="Lige forbindelse 251">
                <a:extLst>
                  <a:ext uri="{FF2B5EF4-FFF2-40B4-BE49-F238E27FC236}">
                    <a16:creationId xmlns:a16="http://schemas.microsoft.com/office/drawing/2014/main" id="{58A6A196-B019-4777-8E1E-A1C3C78C938F}"/>
                  </a:ext>
                </a:extLst>
              </p:cNvPr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Lige forbindelse 252">
                <a:extLst>
                  <a:ext uri="{FF2B5EF4-FFF2-40B4-BE49-F238E27FC236}">
                    <a16:creationId xmlns:a16="http://schemas.microsoft.com/office/drawing/2014/main" id="{39288EFF-538E-4F77-889D-93E7DF8F9E51}"/>
                  </a:ext>
                </a:extLst>
              </p:cNvPr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47" name="Gruppe 246">
              <a:extLst>
                <a:ext uri="{FF2B5EF4-FFF2-40B4-BE49-F238E27FC236}">
                  <a16:creationId xmlns:a16="http://schemas.microsoft.com/office/drawing/2014/main" id="{505E02FB-E09D-4F08-942F-666A666479AC}"/>
                </a:ext>
              </a:extLst>
            </p:cNvPr>
            <p:cNvGrpSpPr/>
            <p:nvPr/>
          </p:nvGrpSpPr>
          <p:grpSpPr>
            <a:xfrm>
              <a:off x="6554400" y="4454641"/>
              <a:ext cx="516730" cy="247650"/>
              <a:chOff x="1915885" y="1567103"/>
              <a:chExt cx="769258" cy="247650"/>
            </a:xfrm>
          </p:grpSpPr>
          <p:sp>
            <p:nvSpPr>
              <p:cNvPr id="248" name="Rektangel 247">
                <a:extLst>
                  <a:ext uri="{FF2B5EF4-FFF2-40B4-BE49-F238E27FC236}">
                    <a16:creationId xmlns:a16="http://schemas.microsoft.com/office/drawing/2014/main" id="{63C1A0F5-0498-4031-A60E-BB8D99D8C52F}"/>
                  </a:ext>
                </a:extLst>
              </p:cNvPr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49" name="Lige forbindelse 248">
                <a:extLst>
                  <a:ext uri="{FF2B5EF4-FFF2-40B4-BE49-F238E27FC236}">
                    <a16:creationId xmlns:a16="http://schemas.microsoft.com/office/drawing/2014/main" id="{E44F30FD-FF05-4BA8-8C04-DC522E0E09F2}"/>
                  </a:ext>
                </a:extLst>
              </p:cNvPr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Lige forbindelse 249">
                <a:extLst>
                  <a:ext uri="{FF2B5EF4-FFF2-40B4-BE49-F238E27FC236}">
                    <a16:creationId xmlns:a16="http://schemas.microsoft.com/office/drawing/2014/main" id="{747F64AA-06E3-49E0-85E6-192138077C08}"/>
                  </a:ext>
                </a:extLst>
              </p:cNvPr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8" name="Gruppe 297">
              <a:extLst>
                <a:ext uri="{FF2B5EF4-FFF2-40B4-BE49-F238E27FC236}">
                  <a16:creationId xmlns:a16="http://schemas.microsoft.com/office/drawing/2014/main" id="{C8E8904B-C119-4A4D-B81E-9E7352F0716D}"/>
                </a:ext>
              </a:extLst>
            </p:cNvPr>
            <p:cNvGrpSpPr/>
            <p:nvPr/>
          </p:nvGrpSpPr>
          <p:grpSpPr>
            <a:xfrm>
              <a:off x="5732535" y="3579131"/>
              <a:ext cx="247650" cy="506872"/>
              <a:chOff x="6753678" y="3579131"/>
              <a:chExt cx="247650" cy="506872"/>
            </a:xfrm>
          </p:grpSpPr>
          <p:sp>
            <p:nvSpPr>
              <p:cNvPr id="199" name="Rektangel 198">
                <a:extLst>
                  <a:ext uri="{FF2B5EF4-FFF2-40B4-BE49-F238E27FC236}">
                    <a16:creationId xmlns:a16="http://schemas.microsoft.com/office/drawing/2014/main" id="{489CB0F7-B7EA-4814-8F9A-145994E8C2C0}"/>
                  </a:ext>
                </a:extLst>
              </p:cNvPr>
              <p:cNvSpPr/>
              <p:nvPr/>
            </p:nvSpPr>
            <p:spPr bwMode="auto">
              <a:xfrm rot="16200000">
                <a:off x="6624054" y="3709196"/>
                <a:ext cx="506871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00" name="Lige forbindelse 199">
                <a:extLst>
                  <a:ext uri="{FF2B5EF4-FFF2-40B4-BE49-F238E27FC236}">
                    <a16:creationId xmlns:a16="http://schemas.microsoft.com/office/drawing/2014/main" id="{6CB40F62-A067-494D-BE87-56E7D7BAC7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500242" y="3832567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Lige forbindelse 200">
                <a:extLst>
                  <a:ext uri="{FF2B5EF4-FFF2-40B4-BE49-F238E27FC236}">
                    <a16:creationId xmlns:a16="http://schemas.microsoft.com/office/drawing/2014/main" id="{11A67613-4B9E-4FEB-A302-DA4EEC6B99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747892" y="3832567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9" name="Gruppe 298">
              <a:extLst>
                <a:ext uri="{FF2B5EF4-FFF2-40B4-BE49-F238E27FC236}">
                  <a16:creationId xmlns:a16="http://schemas.microsoft.com/office/drawing/2014/main" id="{D20FEDB5-9957-415F-B061-09C0D24C93A7}"/>
                </a:ext>
              </a:extLst>
            </p:cNvPr>
            <p:cNvGrpSpPr/>
            <p:nvPr/>
          </p:nvGrpSpPr>
          <p:grpSpPr>
            <a:xfrm>
              <a:off x="5732535" y="5080117"/>
              <a:ext cx="247650" cy="506872"/>
              <a:chOff x="6752993" y="5071951"/>
              <a:chExt cx="247650" cy="506872"/>
            </a:xfrm>
          </p:grpSpPr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2536964C-C194-4E0D-A69B-A885D8EBEFD7}"/>
                  </a:ext>
                </a:extLst>
              </p:cNvPr>
              <p:cNvSpPr/>
              <p:nvPr/>
            </p:nvSpPr>
            <p:spPr bwMode="auto">
              <a:xfrm rot="16200000">
                <a:off x="6623369" y="5202016"/>
                <a:ext cx="506871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88" name="Lige forbindelse 187">
                <a:extLst>
                  <a:ext uri="{FF2B5EF4-FFF2-40B4-BE49-F238E27FC236}">
                    <a16:creationId xmlns:a16="http://schemas.microsoft.com/office/drawing/2014/main" id="{26F6DF7E-1F64-453B-B07D-24A6596DF45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499557" y="5325387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Lige forbindelse 188">
                <a:extLst>
                  <a:ext uri="{FF2B5EF4-FFF2-40B4-BE49-F238E27FC236}">
                    <a16:creationId xmlns:a16="http://schemas.microsoft.com/office/drawing/2014/main" id="{41AF9FDB-9126-4731-9E30-F6BFCD60C7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747207" y="5325387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7" name="Gruppe 296">
              <a:extLst>
                <a:ext uri="{FF2B5EF4-FFF2-40B4-BE49-F238E27FC236}">
                  <a16:creationId xmlns:a16="http://schemas.microsoft.com/office/drawing/2014/main" id="{ECEF001D-412E-4B8C-9941-6E5450140C81}"/>
                </a:ext>
              </a:extLst>
            </p:cNvPr>
            <p:cNvGrpSpPr/>
            <p:nvPr/>
          </p:nvGrpSpPr>
          <p:grpSpPr>
            <a:xfrm>
              <a:off x="5732535" y="2081275"/>
              <a:ext cx="247650" cy="524584"/>
              <a:chOff x="6737510" y="2081275"/>
              <a:chExt cx="247650" cy="524584"/>
            </a:xfrm>
          </p:grpSpPr>
          <p:sp>
            <p:nvSpPr>
              <p:cNvPr id="294" name="Rektangel 293">
                <a:extLst>
                  <a:ext uri="{FF2B5EF4-FFF2-40B4-BE49-F238E27FC236}">
                    <a16:creationId xmlns:a16="http://schemas.microsoft.com/office/drawing/2014/main" id="{EFC0967F-4BFF-4DE2-AC20-D7E96BA1B2EB}"/>
                  </a:ext>
                </a:extLst>
              </p:cNvPr>
              <p:cNvSpPr/>
              <p:nvPr/>
            </p:nvSpPr>
            <p:spPr bwMode="auto">
              <a:xfrm rot="16200000">
                <a:off x="6599030" y="2220195"/>
                <a:ext cx="524584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95" name="Lige forbindelse 294">
                <a:extLst>
                  <a:ext uri="{FF2B5EF4-FFF2-40B4-BE49-F238E27FC236}">
                    <a16:creationId xmlns:a16="http://schemas.microsoft.com/office/drawing/2014/main" id="{0830EDE6-10B9-46A4-89CF-15AC62C8C5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484074" y="2334711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6" name="Lige forbindelse 295">
                <a:extLst>
                  <a:ext uri="{FF2B5EF4-FFF2-40B4-BE49-F238E27FC236}">
                    <a16:creationId xmlns:a16="http://schemas.microsoft.com/office/drawing/2014/main" id="{E1EEE8A6-55DF-419B-B397-38CD192A03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731724" y="2334711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303" name="Lige forbindelse 302">
            <a:extLst>
              <a:ext uri="{FF2B5EF4-FFF2-40B4-BE49-F238E27FC236}">
                <a16:creationId xmlns:a16="http://schemas.microsoft.com/office/drawing/2014/main" id="{6B426526-9A73-40E3-AD06-B8DA4FBF7DD9}"/>
              </a:ext>
            </a:extLst>
          </p:cNvPr>
          <p:cNvCxnSpPr/>
          <p:nvPr/>
        </p:nvCxnSpPr>
        <p:spPr bwMode="auto">
          <a:xfrm>
            <a:off x="6653400" y="2645222"/>
            <a:ext cx="155563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uppe 6">
            <a:extLst>
              <a:ext uri="{FF2B5EF4-FFF2-40B4-BE49-F238E27FC236}">
                <a16:creationId xmlns:a16="http://schemas.microsoft.com/office/drawing/2014/main" id="{69C0F93B-CDFF-49C7-A1DB-49B24FAC3232}"/>
              </a:ext>
            </a:extLst>
          </p:cNvPr>
          <p:cNvGrpSpPr/>
          <p:nvPr/>
        </p:nvGrpSpPr>
        <p:grpSpPr>
          <a:xfrm>
            <a:off x="7899017" y="1631299"/>
            <a:ext cx="1923614" cy="2359782"/>
            <a:chOff x="7824067" y="1631299"/>
            <a:chExt cx="1923614" cy="2359782"/>
          </a:xfrm>
        </p:grpSpPr>
        <p:sp>
          <p:nvSpPr>
            <p:cNvPr id="307" name="AutoShape 14">
              <a:extLst>
                <a:ext uri="{FF2B5EF4-FFF2-40B4-BE49-F238E27FC236}">
                  <a16:creationId xmlns:a16="http://schemas.microsoft.com/office/drawing/2014/main" id="{9C2152AD-F001-49F0-99A7-554E771EBF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860063" y="2333730"/>
              <a:ext cx="68580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17" name="Gruppe 316">
              <a:extLst>
                <a:ext uri="{FF2B5EF4-FFF2-40B4-BE49-F238E27FC236}">
                  <a16:creationId xmlns:a16="http://schemas.microsoft.com/office/drawing/2014/main" id="{256DBC1C-81AA-4E14-BEC9-802AF83C40CB}"/>
                </a:ext>
              </a:extLst>
            </p:cNvPr>
            <p:cNvGrpSpPr/>
            <p:nvPr/>
          </p:nvGrpSpPr>
          <p:grpSpPr>
            <a:xfrm>
              <a:off x="7860063" y="2454380"/>
              <a:ext cx="617538" cy="1536701"/>
              <a:chOff x="7396163" y="3641725"/>
              <a:chExt cx="617538" cy="1536701"/>
            </a:xfrm>
          </p:grpSpPr>
          <p:sp>
            <p:nvSpPr>
              <p:cNvPr id="308" name="Freeform 16">
                <a:extLst>
                  <a:ext uri="{FF2B5EF4-FFF2-40B4-BE49-F238E27FC236}">
                    <a16:creationId xmlns:a16="http://schemas.microsoft.com/office/drawing/2014/main" id="{857A1284-7430-419C-A8A1-CBE29CE94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738" y="3702050"/>
                <a:ext cx="361950" cy="357188"/>
              </a:xfrm>
              <a:custGeom>
                <a:avLst/>
                <a:gdLst>
                  <a:gd name="T0" fmla="*/ 69 w 228"/>
                  <a:gd name="T1" fmla="*/ 96 h 225"/>
                  <a:gd name="T2" fmla="*/ 89 w 228"/>
                  <a:gd name="T3" fmla="*/ 66 h 225"/>
                  <a:gd name="T4" fmla="*/ 112 w 228"/>
                  <a:gd name="T5" fmla="*/ 43 h 225"/>
                  <a:gd name="T6" fmla="*/ 134 w 228"/>
                  <a:gd name="T7" fmla="*/ 15 h 225"/>
                  <a:gd name="T8" fmla="*/ 161 w 228"/>
                  <a:gd name="T9" fmla="*/ 3 h 225"/>
                  <a:gd name="T10" fmla="*/ 184 w 228"/>
                  <a:gd name="T11" fmla="*/ 0 h 225"/>
                  <a:gd name="T12" fmla="*/ 206 w 228"/>
                  <a:gd name="T13" fmla="*/ 8 h 225"/>
                  <a:gd name="T14" fmla="*/ 218 w 228"/>
                  <a:gd name="T15" fmla="*/ 25 h 225"/>
                  <a:gd name="T16" fmla="*/ 228 w 228"/>
                  <a:gd name="T17" fmla="*/ 58 h 225"/>
                  <a:gd name="T18" fmla="*/ 226 w 228"/>
                  <a:gd name="T19" fmla="*/ 93 h 225"/>
                  <a:gd name="T20" fmla="*/ 216 w 228"/>
                  <a:gd name="T21" fmla="*/ 123 h 225"/>
                  <a:gd name="T22" fmla="*/ 191 w 228"/>
                  <a:gd name="T23" fmla="*/ 158 h 225"/>
                  <a:gd name="T24" fmla="*/ 164 w 228"/>
                  <a:gd name="T25" fmla="*/ 183 h 225"/>
                  <a:gd name="T26" fmla="*/ 134 w 228"/>
                  <a:gd name="T27" fmla="*/ 205 h 225"/>
                  <a:gd name="T28" fmla="*/ 102 w 228"/>
                  <a:gd name="T29" fmla="*/ 220 h 225"/>
                  <a:gd name="T30" fmla="*/ 75 w 228"/>
                  <a:gd name="T31" fmla="*/ 225 h 225"/>
                  <a:gd name="T32" fmla="*/ 62 w 228"/>
                  <a:gd name="T33" fmla="*/ 218 h 225"/>
                  <a:gd name="T34" fmla="*/ 52 w 228"/>
                  <a:gd name="T35" fmla="*/ 188 h 225"/>
                  <a:gd name="T36" fmla="*/ 55 w 228"/>
                  <a:gd name="T37" fmla="*/ 148 h 225"/>
                  <a:gd name="T38" fmla="*/ 7 w 228"/>
                  <a:gd name="T39" fmla="*/ 151 h 225"/>
                  <a:gd name="T40" fmla="*/ 0 w 228"/>
                  <a:gd name="T41" fmla="*/ 143 h 225"/>
                  <a:gd name="T42" fmla="*/ 7 w 228"/>
                  <a:gd name="T43" fmla="*/ 128 h 225"/>
                  <a:gd name="T44" fmla="*/ 57 w 228"/>
                  <a:gd name="T45" fmla="*/ 126 h 225"/>
                  <a:gd name="T46" fmla="*/ 69 w 228"/>
                  <a:gd name="T47" fmla="*/ 9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225">
                    <a:moveTo>
                      <a:pt x="69" y="96"/>
                    </a:moveTo>
                    <a:lnTo>
                      <a:pt x="89" y="66"/>
                    </a:lnTo>
                    <a:lnTo>
                      <a:pt x="112" y="43"/>
                    </a:lnTo>
                    <a:lnTo>
                      <a:pt x="134" y="15"/>
                    </a:lnTo>
                    <a:lnTo>
                      <a:pt x="161" y="3"/>
                    </a:lnTo>
                    <a:lnTo>
                      <a:pt x="184" y="0"/>
                    </a:lnTo>
                    <a:lnTo>
                      <a:pt x="206" y="8"/>
                    </a:lnTo>
                    <a:lnTo>
                      <a:pt x="218" y="25"/>
                    </a:lnTo>
                    <a:lnTo>
                      <a:pt x="228" y="58"/>
                    </a:lnTo>
                    <a:lnTo>
                      <a:pt x="226" y="93"/>
                    </a:lnTo>
                    <a:lnTo>
                      <a:pt x="216" y="123"/>
                    </a:lnTo>
                    <a:lnTo>
                      <a:pt x="191" y="158"/>
                    </a:lnTo>
                    <a:lnTo>
                      <a:pt x="164" y="183"/>
                    </a:lnTo>
                    <a:lnTo>
                      <a:pt x="134" y="205"/>
                    </a:lnTo>
                    <a:lnTo>
                      <a:pt x="102" y="220"/>
                    </a:lnTo>
                    <a:lnTo>
                      <a:pt x="75" y="225"/>
                    </a:lnTo>
                    <a:lnTo>
                      <a:pt x="62" y="218"/>
                    </a:lnTo>
                    <a:lnTo>
                      <a:pt x="52" y="188"/>
                    </a:lnTo>
                    <a:lnTo>
                      <a:pt x="55" y="148"/>
                    </a:lnTo>
                    <a:lnTo>
                      <a:pt x="7" y="151"/>
                    </a:lnTo>
                    <a:lnTo>
                      <a:pt x="0" y="143"/>
                    </a:lnTo>
                    <a:lnTo>
                      <a:pt x="7" y="128"/>
                    </a:lnTo>
                    <a:lnTo>
                      <a:pt x="57" y="126"/>
                    </a:lnTo>
                    <a:lnTo>
                      <a:pt x="69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" name="Freeform 17">
                <a:extLst>
                  <a:ext uri="{FF2B5EF4-FFF2-40B4-BE49-F238E27FC236}">
                    <a16:creationId xmlns:a16="http://schemas.microsoft.com/office/drawing/2014/main" id="{BCF3BFFC-744C-496A-9A18-6D3C06495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2688" y="4071938"/>
                <a:ext cx="254000" cy="520700"/>
              </a:xfrm>
              <a:custGeom>
                <a:avLst/>
                <a:gdLst>
                  <a:gd name="T0" fmla="*/ 45 w 160"/>
                  <a:gd name="T1" fmla="*/ 27 h 328"/>
                  <a:gd name="T2" fmla="*/ 67 w 160"/>
                  <a:gd name="T3" fmla="*/ 8 h 328"/>
                  <a:gd name="T4" fmla="*/ 102 w 160"/>
                  <a:gd name="T5" fmla="*/ 0 h 328"/>
                  <a:gd name="T6" fmla="*/ 132 w 160"/>
                  <a:gd name="T7" fmla="*/ 5 h 328"/>
                  <a:gd name="T8" fmla="*/ 155 w 160"/>
                  <a:gd name="T9" fmla="*/ 25 h 328"/>
                  <a:gd name="T10" fmla="*/ 160 w 160"/>
                  <a:gd name="T11" fmla="*/ 40 h 328"/>
                  <a:gd name="T12" fmla="*/ 160 w 160"/>
                  <a:gd name="T13" fmla="*/ 60 h 328"/>
                  <a:gd name="T14" fmla="*/ 150 w 160"/>
                  <a:gd name="T15" fmla="*/ 77 h 328"/>
                  <a:gd name="T16" fmla="*/ 132 w 160"/>
                  <a:gd name="T17" fmla="*/ 107 h 328"/>
                  <a:gd name="T18" fmla="*/ 125 w 160"/>
                  <a:gd name="T19" fmla="*/ 142 h 328"/>
                  <a:gd name="T20" fmla="*/ 123 w 160"/>
                  <a:gd name="T21" fmla="*/ 172 h 328"/>
                  <a:gd name="T22" fmla="*/ 130 w 160"/>
                  <a:gd name="T23" fmla="*/ 204 h 328"/>
                  <a:gd name="T24" fmla="*/ 150 w 160"/>
                  <a:gd name="T25" fmla="*/ 234 h 328"/>
                  <a:gd name="T26" fmla="*/ 158 w 160"/>
                  <a:gd name="T27" fmla="*/ 264 h 328"/>
                  <a:gd name="T28" fmla="*/ 155 w 160"/>
                  <a:gd name="T29" fmla="*/ 291 h 328"/>
                  <a:gd name="T30" fmla="*/ 140 w 160"/>
                  <a:gd name="T31" fmla="*/ 313 h 328"/>
                  <a:gd name="T32" fmla="*/ 120 w 160"/>
                  <a:gd name="T33" fmla="*/ 326 h 328"/>
                  <a:gd name="T34" fmla="*/ 95 w 160"/>
                  <a:gd name="T35" fmla="*/ 328 h 328"/>
                  <a:gd name="T36" fmla="*/ 65 w 160"/>
                  <a:gd name="T37" fmla="*/ 328 h 328"/>
                  <a:gd name="T38" fmla="*/ 42 w 160"/>
                  <a:gd name="T39" fmla="*/ 316 h 328"/>
                  <a:gd name="T40" fmla="*/ 20 w 160"/>
                  <a:gd name="T41" fmla="*/ 278 h 328"/>
                  <a:gd name="T42" fmla="*/ 5 w 160"/>
                  <a:gd name="T43" fmla="*/ 246 h 328"/>
                  <a:gd name="T44" fmla="*/ 0 w 160"/>
                  <a:gd name="T45" fmla="*/ 197 h 328"/>
                  <a:gd name="T46" fmla="*/ 5 w 160"/>
                  <a:gd name="T47" fmla="*/ 152 h 328"/>
                  <a:gd name="T48" fmla="*/ 15 w 160"/>
                  <a:gd name="T49" fmla="*/ 104 h 328"/>
                  <a:gd name="T50" fmla="*/ 30 w 160"/>
                  <a:gd name="T51" fmla="*/ 57 h 328"/>
                  <a:gd name="T52" fmla="*/ 45 w 160"/>
                  <a:gd name="T53" fmla="*/ 2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0" h="328">
                    <a:moveTo>
                      <a:pt x="45" y="27"/>
                    </a:moveTo>
                    <a:lnTo>
                      <a:pt x="67" y="8"/>
                    </a:lnTo>
                    <a:lnTo>
                      <a:pt x="102" y="0"/>
                    </a:lnTo>
                    <a:lnTo>
                      <a:pt x="132" y="5"/>
                    </a:lnTo>
                    <a:lnTo>
                      <a:pt x="155" y="25"/>
                    </a:lnTo>
                    <a:lnTo>
                      <a:pt x="160" y="40"/>
                    </a:lnTo>
                    <a:lnTo>
                      <a:pt x="160" y="60"/>
                    </a:lnTo>
                    <a:lnTo>
                      <a:pt x="150" y="77"/>
                    </a:lnTo>
                    <a:lnTo>
                      <a:pt x="132" y="107"/>
                    </a:lnTo>
                    <a:lnTo>
                      <a:pt x="125" y="142"/>
                    </a:lnTo>
                    <a:lnTo>
                      <a:pt x="123" y="172"/>
                    </a:lnTo>
                    <a:lnTo>
                      <a:pt x="130" y="204"/>
                    </a:lnTo>
                    <a:lnTo>
                      <a:pt x="150" y="234"/>
                    </a:lnTo>
                    <a:lnTo>
                      <a:pt x="158" y="264"/>
                    </a:lnTo>
                    <a:lnTo>
                      <a:pt x="155" y="291"/>
                    </a:lnTo>
                    <a:lnTo>
                      <a:pt x="140" y="313"/>
                    </a:lnTo>
                    <a:lnTo>
                      <a:pt x="120" y="326"/>
                    </a:lnTo>
                    <a:lnTo>
                      <a:pt x="95" y="328"/>
                    </a:lnTo>
                    <a:lnTo>
                      <a:pt x="65" y="328"/>
                    </a:lnTo>
                    <a:lnTo>
                      <a:pt x="42" y="316"/>
                    </a:lnTo>
                    <a:lnTo>
                      <a:pt x="20" y="278"/>
                    </a:lnTo>
                    <a:lnTo>
                      <a:pt x="5" y="246"/>
                    </a:lnTo>
                    <a:lnTo>
                      <a:pt x="0" y="197"/>
                    </a:lnTo>
                    <a:lnTo>
                      <a:pt x="5" y="152"/>
                    </a:lnTo>
                    <a:lnTo>
                      <a:pt x="15" y="104"/>
                    </a:lnTo>
                    <a:lnTo>
                      <a:pt x="30" y="57"/>
                    </a:lnTo>
                    <a:lnTo>
                      <a:pt x="45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" name="Freeform 18">
                <a:extLst>
                  <a:ext uri="{FF2B5EF4-FFF2-40B4-BE49-F238E27FC236}">
                    <a16:creationId xmlns:a16="http://schemas.microsoft.com/office/drawing/2014/main" id="{82BD2CFD-0514-45AF-8D97-E566F5FC5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538" y="4087813"/>
                <a:ext cx="284163" cy="468313"/>
              </a:xfrm>
              <a:custGeom>
                <a:avLst/>
                <a:gdLst>
                  <a:gd name="T0" fmla="*/ 0 w 179"/>
                  <a:gd name="T1" fmla="*/ 15 h 295"/>
                  <a:gd name="T2" fmla="*/ 2 w 179"/>
                  <a:gd name="T3" fmla="*/ 2 h 295"/>
                  <a:gd name="T4" fmla="*/ 30 w 179"/>
                  <a:gd name="T5" fmla="*/ 0 h 295"/>
                  <a:gd name="T6" fmla="*/ 45 w 179"/>
                  <a:gd name="T7" fmla="*/ 12 h 295"/>
                  <a:gd name="T8" fmla="*/ 68 w 179"/>
                  <a:gd name="T9" fmla="*/ 45 h 295"/>
                  <a:gd name="T10" fmla="*/ 98 w 179"/>
                  <a:gd name="T11" fmla="*/ 87 h 295"/>
                  <a:gd name="T12" fmla="*/ 126 w 179"/>
                  <a:gd name="T13" fmla="*/ 116 h 295"/>
                  <a:gd name="T14" fmla="*/ 176 w 179"/>
                  <a:gd name="T15" fmla="*/ 171 h 295"/>
                  <a:gd name="T16" fmla="*/ 179 w 179"/>
                  <a:gd name="T17" fmla="*/ 184 h 295"/>
                  <a:gd name="T18" fmla="*/ 168 w 179"/>
                  <a:gd name="T19" fmla="*/ 191 h 295"/>
                  <a:gd name="T20" fmla="*/ 144 w 179"/>
                  <a:gd name="T21" fmla="*/ 201 h 295"/>
                  <a:gd name="T22" fmla="*/ 108 w 179"/>
                  <a:gd name="T23" fmla="*/ 208 h 295"/>
                  <a:gd name="T24" fmla="*/ 65 w 179"/>
                  <a:gd name="T25" fmla="*/ 211 h 295"/>
                  <a:gd name="T26" fmla="*/ 50 w 179"/>
                  <a:gd name="T27" fmla="*/ 213 h 295"/>
                  <a:gd name="T28" fmla="*/ 45 w 179"/>
                  <a:gd name="T29" fmla="*/ 224 h 295"/>
                  <a:gd name="T30" fmla="*/ 55 w 179"/>
                  <a:gd name="T31" fmla="*/ 241 h 295"/>
                  <a:gd name="T32" fmla="*/ 90 w 179"/>
                  <a:gd name="T33" fmla="*/ 271 h 295"/>
                  <a:gd name="T34" fmla="*/ 116 w 179"/>
                  <a:gd name="T35" fmla="*/ 278 h 295"/>
                  <a:gd name="T36" fmla="*/ 121 w 179"/>
                  <a:gd name="T37" fmla="*/ 288 h 295"/>
                  <a:gd name="T38" fmla="*/ 111 w 179"/>
                  <a:gd name="T39" fmla="*/ 295 h 295"/>
                  <a:gd name="T40" fmla="*/ 88 w 179"/>
                  <a:gd name="T41" fmla="*/ 295 h 295"/>
                  <a:gd name="T42" fmla="*/ 58 w 179"/>
                  <a:gd name="T43" fmla="*/ 278 h 295"/>
                  <a:gd name="T44" fmla="*/ 33 w 179"/>
                  <a:gd name="T45" fmla="*/ 253 h 295"/>
                  <a:gd name="T46" fmla="*/ 17 w 179"/>
                  <a:gd name="T47" fmla="*/ 231 h 295"/>
                  <a:gd name="T48" fmla="*/ 17 w 179"/>
                  <a:gd name="T49" fmla="*/ 213 h 295"/>
                  <a:gd name="T50" fmla="*/ 28 w 179"/>
                  <a:gd name="T51" fmla="*/ 201 h 295"/>
                  <a:gd name="T52" fmla="*/ 43 w 179"/>
                  <a:gd name="T53" fmla="*/ 196 h 295"/>
                  <a:gd name="T54" fmla="*/ 65 w 179"/>
                  <a:gd name="T55" fmla="*/ 194 h 295"/>
                  <a:gd name="T56" fmla="*/ 90 w 179"/>
                  <a:gd name="T57" fmla="*/ 194 h 295"/>
                  <a:gd name="T58" fmla="*/ 121 w 179"/>
                  <a:gd name="T59" fmla="*/ 188 h 295"/>
                  <a:gd name="T60" fmla="*/ 136 w 179"/>
                  <a:gd name="T61" fmla="*/ 184 h 295"/>
                  <a:gd name="T62" fmla="*/ 144 w 179"/>
                  <a:gd name="T63" fmla="*/ 176 h 295"/>
                  <a:gd name="T64" fmla="*/ 141 w 179"/>
                  <a:gd name="T65" fmla="*/ 169 h 295"/>
                  <a:gd name="T66" fmla="*/ 118 w 179"/>
                  <a:gd name="T67" fmla="*/ 149 h 295"/>
                  <a:gd name="T68" fmla="*/ 83 w 179"/>
                  <a:gd name="T69" fmla="*/ 114 h 295"/>
                  <a:gd name="T70" fmla="*/ 50 w 179"/>
                  <a:gd name="T71" fmla="*/ 84 h 295"/>
                  <a:gd name="T72" fmla="*/ 15 w 179"/>
                  <a:gd name="T73" fmla="*/ 52 h 295"/>
                  <a:gd name="T74" fmla="*/ 2 w 179"/>
                  <a:gd name="T75" fmla="*/ 30 h 295"/>
                  <a:gd name="T76" fmla="*/ 0 w 179"/>
                  <a:gd name="T77" fmla="*/ 1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9" h="295">
                    <a:moveTo>
                      <a:pt x="0" y="15"/>
                    </a:moveTo>
                    <a:lnTo>
                      <a:pt x="2" y="2"/>
                    </a:lnTo>
                    <a:lnTo>
                      <a:pt x="30" y="0"/>
                    </a:lnTo>
                    <a:lnTo>
                      <a:pt x="45" y="12"/>
                    </a:lnTo>
                    <a:lnTo>
                      <a:pt x="68" y="45"/>
                    </a:lnTo>
                    <a:lnTo>
                      <a:pt x="98" y="87"/>
                    </a:lnTo>
                    <a:lnTo>
                      <a:pt x="126" y="116"/>
                    </a:lnTo>
                    <a:lnTo>
                      <a:pt x="176" y="171"/>
                    </a:lnTo>
                    <a:lnTo>
                      <a:pt x="179" y="184"/>
                    </a:lnTo>
                    <a:lnTo>
                      <a:pt x="168" y="191"/>
                    </a:lnTo>
                    <a:lnTo>
                      <a:pt x="144" y="201"/>
                    </a:lnTo>
                    <a:lnTo>
                      <a:pt x="108" y="208"/>
                    </a:lnTo>
                    <a:lnTo>
                      <a:pt x="65" y="211"/>
                    </a:lnTo>
                    <a:lnTo>
                      <a:pt x="50" y="213"/>
                    </a:lnTo>
                    <a:lnTo>
                      <a:pt x="45" y="224"/>
                    </a:lnTo>
                    <a:lnTo>
                      <a:pt x="55" y="241"/>
                    </a:lnTo>
                    <a:lnTo>
                      <a:pt x="90" y="271"/>
                    </a:lnTo>
                    <a:lnTo>
                      <a:pt x="116" y="278"/>
                    </a:lnTo>
                    <a:lnTo>
                      <a:pt x="121" y="288"/>
                    </a:lnTo>
                    <a:lnTo>
                      <a:pt x="111" y="295"/>
                    </a:lnTo>
                    <a:lnTo>
                      <a:pt x="88" y="295"/>
                    </a:lnTo>
                    <a:lnTo>
                      <a:pt x="58" y="278"/>
                    </a:lnTo>
                    <a:lnTo>
                      <a:pt x="33" y="253"/>
                    </a:lnTo>
                    <a:lnTo>
                      <a:pt x="17" y="231"/>
                    </a:lnTo>
                    <a:lnTo>
                      <a:pt x="17" y="213"/>
                    </a:lnTo>
                    <a:lnTo>
                      <a:pt x="28" y="201"/>
                    </a:lnTo>
                    <a:lnTo>
                      <a:pt x="43" y="196"/>
                    </a:lnTo>
                    <a:lnTo>
                      <a:pt x="65" y="194"/>
                    </a:lnTo>
                    <a:lnTo>
                      <a:pt x="90" y="194"/>
                    </a:lnTo>
                    <a:lnTo>
                      <a:pt x="121" y="188"/>
                    </a:lnTo>
                    <a:lnTo>
                      <a:pt x="136" y="184"/>
                    </a:lnTo>
                    <a:lnTo>
                      <a:pt x="144" y="176"/>
                    </a:lnTo>
                    <a:lnTo>
                      <a:pt x="141" y="169"/>
                    </a:lnTo>
                    <a:lnTo>
                      <a:pt x="118" y="149"/>
                    </a:lnTo>
                    <a:lnTo>
                      <a:pt x="83" y="114"/>
                    </a:lnTo>
                    <a:lnTo>
                      <a:pt x="50" y="84"/>
                    </a:lnTo>
                    <a:lnTo>
                      <a:pt x="15" y="52"/>
                    </a:lnTo>
                    <a:lnTo>
                      <a:pt x="2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" name="Freeform 19">
                <a:extLst>
                  <a:ext uri="{FF2B5EF4-FFF2-40B4-BE49-F238E27FC236}">
                    <a16:creationId xmlns:a16="http://schemas.microsoft.com/office/drawing/2014/main" id="{5BBF7FA2-CF49-401B-954C-B236DDB1F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738" y="4475163"/>
                <a:ext cx="306388" cy="703263"/>
              </a:xfrm>
              <a:custGeom>
                <a:avLst/>
                <a:gdLst>
                  <a:gd name="T0" fmla="*/ 95 w 193"/>
                  <a:gd name="T1" fmla="*/ 0 h 443"/>
                  <a:gd name="T2" fmla="*/ 123 w 193"/>
                  <a:gd name="T3" fmla="*/ 6 h 443"/>
                  <a:gd name="T4" fmla="*/ 135 w 193"/>
                  <a:gd name="T5" fmla="*/ 25 h 443"/>
                  <a:gd name="T6" fmla="*/ 133 w 193"/>
                  <a:gd name="T7" fmla="*/ 72 h 443"/>
                  <a:gd name="T8" fmla="*/ 128 w 193"/>
                  <a:gd name="T9" fmla="*/ 122 h 443"/>
                  <a:gd name="T10" fmla="*/ 128 w 193"/>
                  <a:gd name="T11" fmla="*/ 174 h 443"/>
                  <a:gd name="T12" fmla="*/ 153 w 193"/>
                  <a:gd name="T13" fmla="*/ 236 h 443"/>
                  <a:gd name="T14" fmla="*/ 173 w 193"/>
                  <a:gd name="T15" fmla="*/ 280 h 443"/>
                  <a:gd name="T16" fmla="*/ 183 w 193"/>
                  <a:gd name="T17" fmla="*/ 324 h 443"/>
                  <a:gd name="T18" fmla="*/ 180 w 193"/>
                  <a:gd name="T19" fmla="*/ 364 h 443"/>
                  <a:gd name="T20" fmla="*/ 180 w 193"/>
                  <a:gd name="T21" fmla="*/ 379 h 443"/>
                  <a:gd name="T22" fmla="*/ 190 w 193"/>
                  <a:gd name="T23" fmla="*/ 394 h 443"/>
                  <a:gd name="T24" fmla="*/ 193 w 193"/>
                  <a:gd name="T25" fmla="*/ 409 h 443"/>
                  <a:gd name="T26" fmla="*/ 185 w 193"/>
                  <a:gd name="T27" fmla="*/ 416 h 443"/>
                  <a:gd name="T28" fmla="*/ 165 w 193"/>
                  <a:gd name="T29" fmla="*/ 411 h 443"/>
                  <a:gd name="T30" fmla="*/ 128 w 193"/>
                  <a:gd name="T31" fmla="*/ 406 h 443"/>
                  <a:gd name="T32" fmla="*/ 82 w 193"/>
                  <a:gd name="T33" fmla="*/ 416 h 443"/>
                  <a:gd name="T34" fmla="*/ 52 w 193"/>
                  <a:gd name="T35" fmla="*/ 434 h 443"/>
                  <a:gd name="T36" fmla="*/ 37 w 193"/>
                  <a:gd name="T37" fmla="*/ 443 h 443"/>
                  <a:gd name="T38" fmla="*/ 22 w 193"/>
                  <a:gd name="T39" fmla="*/ 443 h 443"/>
                  <a:gd name="T40" fmla="*/ 0 w 193"/>
                  <a:gd name="T41" fmla="*/ 411 h 443"/>
                  <a:gd name="T42" fmla="*/ 2 w 193"/>
                  <a:gd name="T43" fmla="*/ 406 h 443"/>
                  <a:gd name="T44" fmla="*/ 47 w 193"/>
                  <a:gd name="T45" fmla="*/ 391 h 443"/>
                  <a:gd name="T46" fmla="*/ 100 w 193"/>
                  <a:gd name="T47" fmla="*/ 384 h 443"/>
                  <a:gd name="T48" fmla="*/ 138 w 193"/>
                  <a:gd name="T49" fmla="*/ 382 h 443"/>
                  <a:gd name="T50" fmla="*/ 160 w 193"/>
                  <a:gd name="T51" fmla="*/ 382 h 443"/>
                  <a:gd name="T52" fmla="*/ 165 w 193"/>
                  <a:gd name="T53" fmla="*/ 367 h 443"/>
                  <a:gd name="T54" fmla="*/ 158 w 193"/>
                  <a:gd name="T55" fmla="*/ 324 h 443"/>
                  <a:gd name="T56" fmla="*/ 140 w 193"/>
                  <a:gd name="T57" fmla="*/ 280 h 443"/>
                  <a:gd name="T58" fmla="*/ 112 w 193"/>
                  <a:gd name="T59" fmla="*/ 223 h 443"/>
                  <a:gd name="T60" fmla="*/ 90 w 193"/>
                  <a:gd name="T61" fmla="*/ 174 h 443"/>
                  <a:gd name="T62" fmla="*/ 80 w 193"/>
                  <a:gd name="T63" fmla="*/ 129 h 443"/>
                  <a:gd name="T64" fmla="*/ 77 w 193"/>
                  <a:gd name="T65" fmla="*/ 80 h 443"/>
                  <a:gd name="T66" fmla="*/ 77 w 193"/>
                  <a:gd name="T67" fmla="*/ 33 h 443"/>
                  <a:gd name="T68" fmla="*/ 88 w 193"/>
                  <a:gd name="T69" fmla="*/ 13 h 443"/>
                  <a:gd name="T70" fmla="*/ 95 w 193"/>
                  <a:gd name="T71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443">
                    <a:moveTo>
                      <a:pt x="95" y="0"/>
                    </a:moveTo>
                    <a:lnTo>
                      <a:pt x="123" y="6"/>
                    </a:lnTo>
                    <a:lnTo>
                      <a:pt x="135" y="25"/>
                    </a:lnTo>
                    <a:lnTo>
                      <a:pt x="133" y="72"/>
                    </a:lnTo>
                    <a:lnTo>
                      <a:pt x="128" y="122"/>
                    </a:lnTo>
                    <a:lnTo>
                      <a:pt x="128" y="174"/>
                    </a:lnTo>
                    <a:lnTo>
                      <a:pt x="153" y="236"/>
                    </a:lnTo>
                    <a:lnTo>
                      <a:pt x="173" y="280"/>
                    </a:lnTo>
                    <a:lnTo>
                      <a:pt x="183" y="324"/>
                    </a:lnTo>
                    <a:lnTo>
                      <a:pt x="180" y="364"/>
                    </a:lnTo>
                    <a:lnTo>
                      <a:pt x="180" y="379"/>
                    </a:lnTo>
                    <a:lnTo>
                      <a:pt x="190" y="394"/>
                    </a:lnTo>
                    <a:lnTo>
                      <a:pt x="193" y="409"/>
                    </a:lnTo>
                    <a:lnTo>
                      <a:pt x="185" y="416"/>
                    </a:lnTo>
                    <a:lnTo>
                      <a:pt x="165" y="411"/>
                    </a:lnTo>
                    <a:lnTo>
                      <a:pt x="128" y="406"/>
                    </a:lnTo>
                    <a:lnTo>
                      <a:pt x="82" y="416"/>
                    </a:lnTo>
                    <a:lnTo>
                      <a:pt x="52" y="434"/>
                    </a:lnTo>
                    <a:lnTo>
                      <a:pt x="37" y="443"/>
                    </a:lnTo>
                    <a:lnTo>
                      <a:pt x="22" y="443"/>
                    </a:lnTo>
                    <a:lnTo>
                      <a:pt x="0" y="411"/>
                    </a:lnTo>
                    <a:lnTo>
                      <a:pt x="2" y="406"/>
                    </a:lnTo>
                    <a:lnTo>
                      <a:pt x="47" y="391"/>
                    </a:lnTo>
                    <a:lnTo>
                      <a:pt x="100" y="384"/>
                    </a:lnTo>
                    <a:lnTo>
                      <a:pt x="138" y="382"/>
                    </a:lnTo>
                    <a:lnTo>
                      <a:pt x="160" y="382"/>
                    </a:lnTo>
                    <a:lnTo>
                      <a:pt x="165" y="367"/>
                    </a:lnTo>
                    <a:lnTo>
                      <a:pt x="158" y="324"/>
                    </a:lnTo>
                    <a:lnTo>
                      <a:pt x="140" y="280"/>
                    </a:lnTo>
                    <a:lnTo>
                      <a:pt x="112" y="223"/>
                    </a:lnTo>
                    <a:lnTo>
                      <a:pt x="90" y="174"/>
                    </a:lnTo>
                    <a:lnTo>
                      <a:pt x="80" y="129"/>
                    </a:lnTo>
                    <a:lnTo>
                      <a:pt x="77" y="80"/>
                    </a:lnTo>
                    <a:lnTo>
                      <a:pt x="77" y="33"/>
                    </a:lnTo>
                    <a:lnTo>
                      <a:pt x="88" y="1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" name="Freeform 20">
                <a:extLst>
                  <a:ext uri="{FF2B5EF4-FFF2-40B4-BE49-F238E27FC236}">
                    <a16:creationId xmlns:a16="http://schemas.microsoft.com/office/drawing/2014/main" id="{533A80C8-8A59-4C67-B78E-EB9E0F099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4101" y="4495800"/>
                <a:ext cx="255588" cy="585788"/>
              </a:xfrm>
              <a:custGeom>
                <a:avLst/>
                <a:gdLst>
                  <a:gd name="T0" fmla="*/ 121 w 161"/>
                  <a:gd name="T1" fmla="*/ 0 h 369"/>
                  <a:gd name="T2" fmla="*/ 143 w 161"/>
                  <a:gd name="T3" fmla="*/ 0 h 369"/>
                  <a:gd name="T4" fmla="*/ 151 w 161"/>
                  <a:gd name="T5" fmla="*/ 15 h 369"/>
                  <a:gd name="T6" fmla="*/ 156 w 161"/>
                  <a:gd name="T7" fmla="*/ 47 h 369"/>
                  <a:gd name="T8" fmla="*/ 151 w 161"/>
                  <a:gd name="T9" fmla="*/ 82 h 369"/>
                  <a:gd name="T10" fmla="*/ 138 w 161"/>
                  <a:gd name="T11" fmla="*/ 151 h 369"/>
                  <a:gd name="T12" fmla="*/ 141 w 161"/>
                  <a:gd name="T13" fmla="*/ 181 h 369"/>
                  <a:gd name="T14" fmla="*/ 156 w 161"/>
                  <a:gd name="T15" fmla="*/ 240 h 369"/>
                  <a:gd name="T16" fmla="*/ 161 w 161"/>
                  <a:gd name="T17" fmla="*/ 283 h 369"/>
                  <a:gd name="T18" fmla="*/ 161 w 161"/>
                  <a:gd name="T19" fmla="*/ 315 h 369"/>
                  <a:gd name="T20" fmla="*/ 153 w 161"/>
                  <a:gd name="T21" fmla="*/ 322 h 369"/>
                  <a:gd name="T22" fmla="*/ 131 w 161"/>
                  <a:gd name="T23" fmla="*/ 327 h 369"/>
                  <a:gd name="T24" fmla="*/ 101 w 161"/>
                  <a:gd name="T25" fmla="*/ 335 h 369"/>
                  <a:gd name="T26" fmla="*/ 70 w 161"/>
                  <a:gd name="T27" fmla="*/ 349 h 369"/>
                  <a:gd name="T28" fmla="*/ 40 w 161"/>
                  <a:gd name="T29" fmla="*/ 369 h 369"/>
                  <a:gd name="T30" fmla="*/ 28 w 161"/>
                  <a:gd name="T31" fmla="*/ 369 h 369"/>
                  <a:gd name="T32" fmla="*/ 0 w 161"/>
                  <a:gd name="T33" fmla="*/ 347 h 369"/>
                  <a:gd name="T34" fmla="*/ 2 w 161"/>
                  <a:gd name="T35" fmla="*/ 337 h 369"/>
                  <a:gd name="T36" fmla="*/ 38 w 161"/>
                  <a:gd name="T37" fmla="*/ 322 h 369"/>
                  <a:gd name="T38" fmla="*/ 98 w 161"/>
                  <a:gd name="T39" fmla="*/ 307 h 369"/>
                  <a:gd name="T40" fmla="*/ 126 w 161"/>
                  <a:gd name="T41" fmla="*/ 297 h 369"/>
                  <a:gd name="T42" fmla="*/ 131 w 161"/>
                  <a:gd name="T43" fmla="*/ 288 h 369"/>
                  <a:gd name="T44" fmla="*/ 131 w 161"/>
                  <a:gd name="T45" fmla="*/ 245 h 369"/>
                  <a:gd name="T46" fmla="*/ 121 w 161"/>
                  <a:gd name="T47" fmla="*/ 191 h 369"/>
                  <a:gd name="T48" fmla="*/ 115 w 161"/>
                  <a:gd name="T49" fmla="*/ 156 h 369"/>
                  <a:gd name="T50" fmla="*/ 110 w 161"/>
                  <a:gd name="T51" fmla="*/ 101 h 369"/>
                  <a:gd name="T52" fmla="*/ 108 w 161"/>
                  <a:gd name="T53" fmla="*/ 42 h 369"/>
                  <a:gd name="T54" fmla="*/ 110 w 161"/>
                  <a:gd name="T55" fmla="*/ 15 h 369"/>
                  <a:gd name="T56" fmla="*/ 121 w 161"/>
                  <a:gd name="T57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1" h="369">
                    <a:moveTo>
                      <a:pt x="121" y="0"/>
                    </a:moveTo>
                    <a:lnTo>
                      <a:pt x="143" y="0"/>
                    </a:lnTo>
                    <a:lnTo>
                      <a:pt x="151" y="15"/>
                    </a:lnTo>
                    <a:lnTo>
                      <a:pt x="156" y="47"/>
                    </a:lnTo>
                    <a:lnTo>
                      <a:pt x="151" y="82"/>
                    </a:lnTo>
                    <a:lnTo>
                      <a:pt x="138" y="151"/>
                    </a:lnTo>
                    <a:lnTo>
                      <a:pt x="141" y="181"/>
                    </a:lnTo>
                    <a:lnTo>
                      <a:pt x="156" y="240"/>
                    </a:lnTo>
                    <a:lnTo>
                      <a:pt x="161" y="283"/>
                    </a:lnTo>
                    <a:lnTo>
                      <a:pt x="161" y="315"/>
                    </a:lnTo>
                    <a:lnTo>
                      <a:pt x="153" y="322"/>
                    </a:lnTo>
                    <a:lnTo>
                      <a:pt x="131" y="327"/>
                    </a:lnTo>
                    <a:lnTo>
                      <a:pt x="101" y="335"/>
                    </a:lnTo>
                    <a:lnTo>
                      <a:pt x="70" y="349"/>
                    </a:lnTo>
                    <a:lnTo>
                      <a:pt x="40" y="369"/>
                    </a:lnTo>
                    <a:lnTo>
                      <a:pt x="28" y="369"/>
                    </a:lnTo>
                    <a:lnTo>
                      <a:pt x="0" y="347"/>
                    </a:lnTo>
                    <a:lnTo>
                      <a:pt x="2" y="337"/>
                    </a:lnTo>
                    <a:lnTo>
                      <a:pt x="38" y="322"/>
                    </a:lnTo>
                    <a:lnTo>
                      <a:pt x="98" y="307"/>
                    </a:lnTo>
                    <a:lnTo>
                      <a:pt x="126" y="297"/>
                    </a:lnTo>
                    <a:lnTo>
                      <a:pt x="131" y="288"/>
                    </a:lnTo>
                    <a:lnTo>
                      <a:pt x="131" y="245"/>
                    </a:lnTo>
                    <a:lnTo>
                      <a:pt x="121" y="191"/>
                    </a:lnTo>
                    <a:lnTo>
                      <a:pt x="115" y="156"/>
                    </a:lnTo>
                    <a:lnTo>
                      <a:pt x="110" y="101"/>
                    </a:lnTo>
                    <a:lnTo>
                      <a:pt x="108" y="42"/>
                    </a:lnTo>
                    <a:lnTo>
                      <a:pt x="110" y="1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" name="Freeform 21">
                <a:extLst>
                  <a:ext uri="{FF2B5EF4-FFF2-40B4-BE49-F238E27FC236}">
                    <a16:creationId xmlns:a16="http://schemas.microsoft.com/office/drawing/2014/main" id="{30ABB4E5-86B1-4F18-A630-10C57532F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3641725"/>
                <a:ext cx="414338" cy="525463"/>
              </a:xfrm>
              <a:custGeom>
                <a:avLst/>
                <a:gdLst>
                  <a:gd name="T0" fmla="*/ 139 w 261"/>
                  <a:gd name="T1" fmla="*/ 331 h 331"/>
                  <a:gd name="T2" fmla="*/ 152 w 261"/>
                  <a:gd name="T3" fmla="*/ 316 h 331"/>
                  <a:gd name="T4" fmla="*/ 147 w 261"/>
                  <a:gd name="T5" fmla="*/ 293 h 331"/>
                  <a:gd name="T6" fmla="*/ 137 w 261"/>
                  <a:gd name="T7" fmla="*/ 264 h 331"/>
                  <a:gd name="T8" fmla="*/ 100 w 261"/>
                  <a:gd name="T9" fmla="*/ 229 h 331"/>
                  <a:gd name="T10" fmla="*/ 62 w 261"/>
                  <a:gd name="T11" fmla="*/ 196 h 331"/>
                  <a:gd name="T12" fmla="*/ 45 w 261"/>
                  <a:gd name="T13" fmla="*/ 162 h 331"/>
                  <a:gd name="T14" fmla="*/ 37 w 261"/>
                  <a:gd name="T15" fmla="*/ 107 h 331"/>
                  <a:gd name="T16" fmla="*/ 80 w 261"/>
                  <a:gd name="T17" fmla="*/ 92 h 331"/>
                  <a:gd name="T18" fmla="*/ 147 w 261"/>
                  <a:gd name="T19" fmla="*/ 85 h 331"/>
                  <a:gd name="T20" fmla="*/ 174 w 261"/>
                  <a:gd name="T21" fmla="*/ 87 h 331"/>
                  <a:gd name="T22" fmla="*/ 182 w 261"/>
                  <a:gd name="T23" fmla="*/ 95 h 331"/>
                  <a:gd name="T24" fmla="*/ 194 w 261"/>
                  <a:gd name="T25" fmla="*/ 83 h 331"/>
                  <a:gd name="T26" fmla="*/ 189 w 261"/>
                  <a:gd name="T27" fmla="*/ 70 h 331"/>
                  <a:gd name="T28" fmla="*/ 197 w 261"/>
                  <a:gd name="T29" fmla="*/ 47 h 331"/>
                  <a:gd name="T30" fmla="*/ 217 w 261"/>
                  <a:gd name="T31" fmla="*/ 28 h 331"/>
                  <a:gd name="T32" fmla="*/ 231 w 261"/>
                  <a:gd name="T33" fmla="*/ 23 h 331"/>
                  <a:gd name="T34" fmla="*/ 251 w 261"/>
                  <a:gd name="T35" fmla="*/ 35 h 331"/>
                  <a:gd name="T36" fmla="*/ 261 w 261"/>
                  <a:gd name="T37" fmla="*/ 23 h 331"/>
                  <a:gd name="T38" fmla="*/ 244 w 261"/>
                  <a:gd name="T39" fmla="*/ 0 h 331"/>
                  <a:gd name="T40" fmla="*/ 222 w 261"/>
                  <a:gd name="T41" fmla="*/ 0 h 331"/>
                  <a:gd name="T42" fmla="*/ 194 w 261"/>
                  <a:gd name="T43" fmla="*/ 13 h 331"/>
                  <a:gd name="T44" fmla="*/ 176 w 261"/>
                  <a:gd name="T45" fmla="*/ 45 h 331"/>
                  <a:gd name="T46" fmla="*/ 154 w 261"/>
                  <a:gd name="T47" fmla="*/ 60 h 331"/>
                  <a:gd name="T48" fmla="*/ 119 w 261"/>
                  <a:gd name="T49" fmla="*/ 65 h 331"/>
                  <a:gd name="T50" fmla="*/ 57 w 261"/>
                  <a:gd name="T51" fmla="*/ 72 h 331"/>
                  <a:gd name="T52" fmla="*/ 7 w 261"/>
                  <a:gd name="T53" fmla="*/ 87 h 331"/>
                  <a:gd name="T54" fmla="*/ 0 w 261"/>
                  <a:gd name="T55" fmla="*/ 100 h 331"/>
                  <a:gd name="T56" fmla="*/ 5 w 261"/>
                  <a:gd name="T57" fmla="*/ 139 h 331"/>
                  <a:gd name="T58" fmla="*/ 23 w 261"/>
                  <a:gd name="T59" fmla="*/ 194 h 331"/>
                  <a:gd name="T60" fmla="*/ 48 w 261"/>
                  <a:gd name="T61" fmla="*/ 239 h 331"/>
                  <a:gd name="T62" fmla="*/ 72 w 261"/>
                  <a:gd name="T63" fmla="*/ 279 h 331"/>
                  <a:gd name="T64" fmla="*/ 94 w 261"/>
                  <a:gd name="T65" fmla="*/ 306 h 331"/>
                  <a:gd name="T66" fmla="*/ 117 w 261"/>
                  <a:gd name="T67" fmla="*/ 326 h 331"/>
                  <a:gd name="T68" fmla="*/ 139 w 261"/>
                  <a:gd name="T6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1" h="331">
                    <a:moveTo>
                      <a:pt x="139" y="331"/>
                    </a:moveTo>
                    <a:lnTo>
                      <a:pt x="152" y="316"/>
                    </a:lnTo>
                    <a:lnTo>
                      <a:pt x="147" y="293"/>
                    </a:lnTo>
                    <a:lnTo>
                      <a:pt x="137" y="264"/>
                    </a:lnTo>
                    <a:lnTo>
                      <a:pt x="100" y="229"/>
                    </a:lnTo>
                    <a:lnTo>
                      <a:pt x="62" y="196"/>
                    </a:lnTo>
                    <a:lnTo>
                      <a:pt x="45" y="162"/>
                    </a:lnTo>
                    <a:lnTo>
                      <a:pt x="37" y="107"/>
                    </a:lnTo>
                    <a:lnTo>
                      <a:pt x="80" y="92"/>
                    </a:lnTo>
                    <a:lnTo>
                      <a:pt x="147" y="85"/>
                    </a:lnTo>
                    <a:lnTo>
                      <a:pt x="174" y="87"/>
                    </a:lnTo>
                    <a:lnTo>
                      <a:pt x="182" y="95"/>
                    </a:lnTo>
                    <a:lnTo>
                      <a:pt x="194" y="83"/>
                    </a:lnTo>
                    <a:lnTo>
                      <a:pt x="189" y="70"/>
                    </a:lnTo>
                    <a:lnTo>
                      <a:pt x="197" y="47"/>
                    </a:lnTo>
                    <a:lnTo>
                      <a:pt x="217" y="28"/>
                    </a:lnTo>
                    <a:lnTo>
                      <a:pt x="231" y="23"/>
                    </a:lnTo>
                    <a:lnTo>
                      <a:pt x="251" y="35"/>
                    </a:lnTo>
                    <a:lnTo>
                      <a:pt x="261" y="23"/>
                    </a:lnTo>
                    <a:lnTo>
                      <a:pt x="244" y="0"/>
                    </a:lnTo>
                    <a:lnTo>
                      <a:pt x="222" y="0"/>
                    </a:lnTo>
                    <a:lnTo>
                      <a:pt x="194" y="13"/>
                    </a:lnTo>
                    <a:lnTo>
                      <a:pt x="176" y="45"/>
                    </a:lnTo>
                    <a:lnTo>
                      <a:pt x="154" y="60"/>
                    </a:lnTo>
                    <a:lnTo>
                      <a:pt x="119" y="65"/>
                    </a:lnTo>
                    <a:lnTo>
                      <a:pt x="57" y="72"/>
                    </a:lnTo>
                    <a:lnTo>
                      <a:pt x="7" y="87"/>
                    </a:lnTo>
                    <a:lnTo>
                      <a:pt x="0" y="100"/>
                    </a:lnTo>
                    <a:lnTo>
                      <a:pt x="5" y="139"/>
                    </a:lnTo>
                    <a:lnTo>
                      <a:pt x="23" y="194"/>
                    </a:lnTo>
                    <a:lnTo>
                      <a:pt x="48" y="239"/>
                    </a:lnTo>
                    <a:lnTo>
                      <a:pt x="72" y="279"/>
                    </a:lnTo>
                    <a:lnTo>
                      <a:pt x="94" y="306"/>
                    </a:lnTo>
                    <a:lnTo>
                      <a:pt x="117" y="326"/>
                    </a:lnTo>
                    <a:lnTo>
                      <a:pt x="139" y="3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16" name="Gruppe 315">
              <a:extLst>
                <a:ext uri="{FF2B5EF4-FFF2-40B4-BE49-F238E27FC236}">
                  <a16:creationId xmlns:a16="http://schemas.microsoft.com/office/drawing/2014/main" id="{B087A30D-12B1-49BD-9945-7DE8B2D0DF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58934" y="2539843"/>
              <a:ext cx="221457" cy="261938"/>
              <a:chOff x="7934326" y="3522663"/>
              <a:chExt cx="147638" cy="174625"/>
            </a:xfrm>
          </p:grpSpPr>
          <p:sp>
            <p:nvSpPr>
              <p:cNvPr id="314" name="Freeform 22">
                <a:extLst>
                  <a:ext uri="{FF2B5EF4-FFF2-40B4-BE49-F238E27FC236}">
                    <a16:creationId xmlns:a16="http://schemas.microsoft.com/office/drawing/2014/main" id="{55977122-87E8-4D85-938F-99ABFF8C5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901" y="3522663"/>
                <a:ext cx="119063" cy="134938"/>
              </a:xfrm>
              <a:custGeom>
                <a:avLst/>
                <a:gdLst>
                  <a:gd name="T0" fmla="*/ 23 w 75"/>
                  <a:gd name="T1" fmla="*/ 5 h 85"/>
                  <a:gd name="T2" fmla="*/ 44 w 75"/>
                  <a:gd name="T3" fmla="*/ 0 h 85"/>
                  <a:gd name="T4" fmla="*/ 70 w 75"/>
                  <a:gd name="T5" fmla="*/ 8 h 85"/>
                  <a:gd name="T6" fmla="*/ 75 w 75"/>
                  <a:gd name="T7" fmla="*/ 25 h 85"/>
                  <a:gd name="T8" fmla="*/ 72 w 75"/>
                  <a:gd name="T9" fmla="*/ 48 h 85"/>
                  <a:gd name="T10" fmla="*/ 59 w 75"/>
                  <a:gd name="T11" fmla="*/ 64 h 85"/>
                  <a:gd name="T12" fmla="*/ 41 w 75"/>
                  <a:gd name="T13" fmla="*/ 66 h 85"/>
                  <a:gd name="T14" fmla="*/ 23 w 75"/>
                  <a:gd name="T15" fmla="*/ 66 h 85"/>
                  <a:gd name="T16" fmla="*/ 16 w 75"/>
                  <a:gd name="T17" fmla="*/ 74 h 85"/>
                  <a:gd name="T18" fmla="*/ 16 w 75"/>
                  <a:gd name="T19" fmla="*/ 79 h 85"/>
                  <a:gd name="T20" fmla="*/ 10 w 75"/>
                  <a:gd name="T21" fmla="*/ 85 h 85"/>
                  <a:gd name="T22" fmla="*/ 0 w 75"/>
                  <a:gd name="T23" fmla="*/ 82 h 85"/>
                  <a:gd name="T24" fmla="*/ 3 w 75"/>
                  <a:gd name="T25" fmla="*/ 69 h 85"/>
                  <a:gd name="T26" fmla="*/ 10 w 75"/>
                  <a:gd name="T27" fmla="*/ 59 h 85"/>
                  <a:gd name="T28" fmla="*/ 26 w 75"/>
                  <a:gd name="T29" fmla="*/ 51 h 85"/>
                  <a:gd name="T30" fmla="*/ 41 w 75"/>
                  <a:gd name="T31" fmla="*/ 53 h 85"/>
                  <a:gd name="T32" fmla="*/ 54 w 75"/>
                  <a:gd name="T33" fmla="*/ 51 h 85"/>
                  <a:gd name="T34" fmla="*/ 62 w 75"/>
                  <a:gd name="T35" fmla="*/ 38 h 85"/>
                  <a:gd name="T36" fmla="*/ 62 w 75"/>
                  <a:gd name="T37" fmla="*/ 23 h 85"/>
                  <a:gd name="T38" fmla="*/ 54 w 75"/>
                  <a:gd name="T39" fmla="*/ 15 h 85"/>
                  <a:gd name="T40" fmla="*/ 44 w 75"/>
                  <a:gd name="T41" fmla="*/ 15 h 85"/>
                  <a:gd name="T42" fmla="*/ 34 w 75"/>
                  <a:gd name="T43" fmla="*/ 18 h 85"/>
                  <a:gd name="T44" fmla="*/ 26 w 75"/>
                  <a:gd name="T45" fmla="*/ 23 h 85"/>
                  <a:gd name="T46" fmla="*/ 18 w 75"/>
                  <a:gd name="T47" fmla="*/ 18 h 85"/>
                  <a:gd name="T48" fmla="*/ 23 w 75"/>
                  <a:gd name="T49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" h="85">
                    <a:moveTo>
                      <a:pt x="23" y="5"/>
                    </a:moveTo>
                    <a:lnTo>
                      <a:pt x="44" y="0"/>
                    </a:lnTo>
                    <a:lnTo>
                      <a:pt x="70" y="8"/>
                    </a:lnTo>
                    <a:lnTo>
                      <a:pt x="75" y="25"/>
                    </a:lnTo>
                    <a:lnTo>
                      <a:pt x="72" y="48"/>
                    </a:lnTo>
                    <a:lnTo>
                      <a:pt x="59" y="64"/>
                    </a:lnTo>
                    <a:lnTo>
                      <a:pt x="41" y="66"/>
                    </a:lnTo>
                    <a:lnTo>
                      <a:pt x="23" y="66"/>
                    </a:lnTo>
                    <a:lnTo>
                      <a:pt x="16" y="74"/>
                    </a:lnTo>
                    <a:lnTo>
                      <a:pt x="16" y="79"/>
                    </a:lnTo>
                    <a:lnTo>
                      <a:pt x="10" y="85"/>
                    </a:lnTo>
                    <a:lnTo>
                      <a:pt x="0" y="82"/>
                    </a:lnTo>
                    <a:lnTo>
                      <a:pt x="3" y="69"/>
                    </a:lnTo>
                    <a:lnTo>
                      <a:pt x="10" y="59"/>
                    </a:lnTo>
                    <a:lnTo>
                      <a:pt x="26" y="51"/>
                    </a:lnTo>
                    <a:lnTo>
                      <a:pt x="41" y="53"/>
                    </a:lnTo>
                    <a:lnTo>
                      <a:pt x="54" y="51"/>
                    </a:lnTo>
                    <a:lnTo>
                      <a:pt x="62" y="38"/>
                    </a:lnTo>
                    <a:lnTo>
                      <a:pt x="62" y="23"/>
                    </a:lnTo>
                    <a:lnTo>
                      <a:pt x="54" y="15"/>
                    </a:lnTo>
                    <a:lnTo>
                      <a:pt x="44" y="15"/>
                    </a:lnTo>
                    <a:lnTo>
                      <a:pt x="34" y="18"/>
                    </a:lnTo>
                    <a:lnTo>
                      <a:pt x="26" y="23"/>
                    </a:lnTo>
                    <a:lnTo>
                      <a:pt x="18" y="18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" name="Oval 23">
                <a:extLst>
                  <a:ext uri="{FF2B5EF4-FFF2-40B4-BE49-F238E27FC236}">
                    <a16:creationId xmlns:a16="http://schemas.microsoft.com/office/drawing/2014/main" id="{92804639-2456-4E43-8DDD-B2B158C26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4326" y="3665538"/>
                <a:ext cx="33338" cy="317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63EE4D25-1910-4A64-9CFF-A5D51207C85B}"/>
                </a:ext>
              </a:extLst>
            </p:cNvPr>
            <p:cNvGrpSpPr/>
            <p:nvPr/>
          </p:nvGrpSpPr>
          <p:grpSpPr>
            <a:xfrm>
              <a:off x="7824067" y="1631299"/>
              <a:ext cx="1923614" cy="737174"/>
              <a:chOff x="7824067" y="1490120"/>
              <a:chExt cx="1726756" cy="878353"/>
            </a:xfrm>
          </p:grpSpPr>
          <p:sp>
            <p:nvSpPr>
              <p:cNvPr id="305" name="Tankeboble: sky 304">
                <a:extLst>
                  <a:ext uri="{FF2B5EF4-FFF2-40B4-BE49-F238E27FC236}">
                    <a16:creationId xmlns:a16="http://schemas.microsoft.com/office/drawing/2014/main" id="{4C37F790-669C-4F03-B71A-C4D0FF0E110E}"/>
                  </a:ext>
                </a:extLst>
              </p:cNvPr>
              <p:cNvSpPr/>
              <p:nvPr/>
            </p:nvSpPr>
            <p:spPr bwMode="auto">
              <a:xfrm>
                <a:off x="7824067" y="1490120"/>
                <a:ext cx="1726756" cy="878353"/>
              </a:xfrm>
              <a:prstGeom prst="cloudCallou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22" name="Rektangel 321">
                <a:extLst>
                  <a:ext uri="{FF2B5EF4-FFF2-40B4-BE49-F238E27FC236}">
                    <a16:creationId xmlns:a16="http://schemas.microsoft.com/office/drawing/2014/main" id="{DA08A42E-325F-4D7D-B624-87460EFEB98A}"/>
                  </a:ext>
                </a:extLst>
              </p:cNvPr>
              <p:cNvSpPr/>
              <p:nvPr/>
            </p:nvSpPr>
            <p:spPr bwMode="auto">
              <a:xfrm>
                <a:off x="9160874" y="1919167"/>
                <a:ext cx="184533" cy="168256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23" name="Rektangel 322">
                <a:extLst>
                  <a:ext uri="{FF2B5EF4-FFF2-40B4-BE49-F238E27FC236}">
                    <a16:creationId xmlns:a16="http://schemas.microsoft.com/office/drawing/2014/main" id="{C16BE31B-8A0C-48A3-8952-7550D065B8D0}"/>
                  </a:ext>
                </a:extLst>
              </p:cNvPr>
              <p:cNvSpPr/>
              <p:nvPr/>
            </p:nvSpPr>
            <p:spPr bwMode="auto">
              <a:xfrm>
                <a:off x="7928912" y="2000638"/>
                <a:ext cx="217004" cy="140536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97" name="Rektangel 596">
                <a:extLst>
                  <a:ext uri="{FF2B5EF4-FFF2-40B4-BE49-F238E27FC236}">
                    <a16:creationId xmlns:a16="http://schemas.microsoft.com/office/drawing/2014/main" id="{1D0BBB3C-EC28-4B7D-B1BF-DD02CD1549A7}"/>
                  </a:ext>
                </a:extLst>
              </p:cNvPr>
              <p:cNvSpPr/>
              <p:nvPr/>
            </p:nvSpPr>
            <p:spPr bwMode="auto">
              <a:xfrm>
                <a:off x="9302231" y="1797135"/>
                <a:ext cx="184533" cy="168256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304" name="Tekstfelt 303">
              <a:extLst>
                <a:ext uri="{FF2B5EF4-FFF2-40B4-BE49-F238E27FC236}">
                  <a16:creationId xmlns:a16="http://schemas.microsoft.com/office/drawing/2014/main" id="{813B40A2-38AF-4BFC-9729-86038076AD39}"/>
                </a:ext>
              </a:extLst>
            </p:cNvPr>
            <p:cNvSpPr txBox="1"/>
            <p:nvPr/>
          </p:nvSpPr>
          <p:spPr>
            <a:xfrm>
              <a:off x="7953311" y="1788123"/>
              <a:ext cx="1726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Uncongested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170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el 319">
            <a:extLst>
              <a:ext uri="{FF2B5EF4-FFF2-40B4-BE49-F238E27FC236}">
                <a16:creationId xmlns:a16="http://schemas.microsoft.com/office/drawing/2014/main" id="{D266C610-86CF-4185-96B0-0E34E81E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20100" cy="633081"/>
          </a:xfrm>
        </p:spPr>
        <p:txBody>
          <a:bodyPr/>
          <a:lstStyle/>
          <a:p>
            <a:r>
              <a:rPr lang="en-GB" sz="3000" dirty="0"/>
              <a:t>The optimal solution – 2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D9C9BBA-6D72-4D2B-8D54-BACFBA15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grpSp>
        <p:nvGrpSpPr>
          <p:cNvPr id="318" name="Gruppe 317">
            <a:extLst>
              <a:ext uri="{FF2B5EF4-FFF2-40B4-BE49-F238E27FC236}">
                <a16:creationId xmlns:a16="http://schemas.microsoft.com/office/drawing/2014/main" id="{0B53FDBF-2C51-4F2E-A764-A1A5E07D3B85}"/>
              </a:ext>
            </a:extLst>
          </p:cNvPr>
          <p:cNvGrpSpPr/>
          <p:nvPr/>
        </p:nvGrpSpPr>
        <p:grpSpPr>
          <a:xfrm>
            <a:off x="5882642" y="893930"/>
            <a:ext cx="2431255" cy="3505714"/>
            <a:chOff x="4639875" y="2081275"/>
            <a:chExt cx="2431255" cy="3505714"/>
          </a:xfrm>
        </p:grpSpPr>
        <p:sp>
          <p:nvSpPr>
            <p:cNvPr id="286" name="Afrundet rektangel 14">
              <a:extLst>
                <a:ext uri="{FF2B5EF4-FFF2-40B4-BE49-F238E27FC236}">
                  <a16:creationId xmlns:a16="http://schemas.microsoft.com/office/drawing/2014/main" id="{2717B88F-0962-4545-A06E-F9CBB69CFC28}"/>
                </a:ext>
              </a:extLst>
            </p:cNvPr>
            <p:cNvSpPr/>
            <p:nvPr/>
          </p:nvSpPr>
          <p:spPr bwMode="auto">
            <a:xfrm>
              <a:off x="5145162" y="2575495"/>
              <a:ext cx="1422400" cy="1016000"/>
            </a:xfrm>
            <a:prstGeom prst="roundRect">
              <a:avLst/>
            </a:prstGeom>
            <a:solidFill>
              <a:srgbClr val="0099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7" name="Tekstboks 15">
              <a:extLst>
                <a:ext uri="{FF2B5EF4-FFF2-40B4-BE49-F238E27FC236}">
                  <a16:creationId xmlns:a16="http://schemas.microsoft.com/office/drawing/2014/main" id="{8DFC62F7-53E6-4290-92A7-48B41B2706BC}"/>
                </a:ext>
              </a:extLst>
            </p:cNvPr>
            <p:cNvSpPr txBox="1"/>
            <p:nvPr/>
          </p:nvSpPr>
          <p:spPr>
            <a:xfrm>
              <a:off x="5065119" y="2729552"/>
              <a:ext cx="15824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High spot</a:t>
              </a:r>
            </a:p>
            <a:p>
              <a:pPr algn="ctr"/>
              <a:r>
                <a:rPr lang="en-GB" dirty="0"/>
                <a:t>price</a:t>
              </a:r>
            </a:p>
          </p:txBody>
        </p:sp>
        <p:grpSp>
          <p:nvGrpSpPr>
            <p:cNvPr id="301" name="Gruppe 300">
              <a:extLst>
                <a:ext uri="{FF2B5EF4-FFF2-40B4-BE49-F238E27FC236}">
                  <a16:creationId xmlns:a16="http://schemas.microsoft.com/office/drawing/2014/main" id="{8F6973FE-78E7-49EA-A62A-EEC229008DFC}"/>
                </a:ext>
              </a:extLst>
            </p:cNvPr>
            <p:cNvGrpSpPr/>
            <p:nvPr/>
          </p:nvGrpSpPr>
          <p:grpSpPr>
            <a:xfrm>
              <a:off x="4639875" y="2959670"/>
              <a:ext cx="519452" cy="247183"/>
              <a:chOff x="5659204" y="2958480"/>
              <a:chExt cx="519452" cy="247183"/>
            </a:xfrm>
          </p:grpSpPr>
          <p:sp>
            <p:nvSpPr>
              <p:cNvPr id="278" name="Rektangel 277">
                <a:extLst>
                  <a:ext uri="{FF2B5EF4-FFF2-40B4-BE49-F238E27FC236}">
                    <a16:creationId xmlns:a16="http://schemas.microsoft.com/office/drawing/2014/main" id="{43E5CB9F-F7C9-4D62-A4D8-86DFEE974463}"/>
                  </a:ext>
                </a:extLst>
              </p:cNvPr>
              <p:cNvSpPr/>
              <p:nvPr/>
            </p:nvSpPr>
            <p:spPr bwMode="auto">
              <a:xfrm>
                <a:off x="5661926" y="2958920"/>
                <a:ext cx="516730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79" name="Lige forbindelse 278">
                <a:extLst>
                  <a:ext uri="{FF2B5EF4-FFF2-40B4-BE49-F238E27FC236}">
                    <a16:creationId xmlns:a16="http://schemas.microsoft.com/office/drawing/2014/main" id="{ED950167-EA27-4824-BC2C-6B73D18E7E3C}"/>
                  </a:ext>
                </a:extLst>
              </p:cNvPr>
              <p:cNvCxnSpPr/>
              <p:nvPr/>
            </p:nvCxnSpPr>
            <p:spPr bwMode="auto">
              <a:xfrm>
                <a:off x="5659204" y="2958480"/>
                <a:ext cx="51673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0" name="Lige forbindelse 279">
                <a:extLst>
                  <a:ext uri="{FF2B5EF4-FFF2-40B4-BE49-F238E27FC236}">
                    <a16:creationId xmlns:a16="http://schemas.microsoft.com/office/drawing/2014/main" id="{FCDCDD3E-F2DC-4665-917D-33F8EF82D262}"/>
                  </a:ext>
                </a:extLst>
              </p:cNvPr>
              <p:cNvCxnSpPr/>
              <p:nvPr/>
            </p:nvCxnSpPr>
            <p:spPr bwMode="auto">
              <a:xfrm>
                <a:off x="5659204" y="3204769"/>
                <a:ext cx="51673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0" name="Gruppe 299">
              <a:extLst>
                <a:ext uri="{FF2B5EF4-FFF2-40B4-BE49-F238E27FC236}">
                  <a16:creationId xmlns:a16="http://schemas.microsoft.com/office/drawing/2014/main" id="{5A8F1D56-3FAB-4781-93A5-34F9B903D2EF}"/>
                </a:ext>
              </a:extLst>
            </p:cNvPr>
            <p:cNvGrpSpPr/>
            <p:nvPr/>
          </p:nvGrpSpPr>
          <p:grpSpPr>
            <a:xfrm>
              <a:off x="6554400" y="2959670"/>
              <a:ext cx="516730" cy="247183"/>
              <a:chOff x="7573729" y="2958480"/>
              <a:chExt cx="516730" cy="247183"/>
            </a:xfrm>
          </p:grpSpPr>
          <p:sp>
            <p:nvSpPr>
              <p:cNvPr id="275" name="Rektangel 274">
                <a:extLst>
                  <a:ext uri="{FF2B5EF4-FFF2-40B4-BE49-F238E27FC236}">
                    <a16:creationId xmlns:a16="http://schemas.microsoft.com/office/drawing/2014/main" id="{6B64A372-6197-47A8-905F-60BC8525F874}"/>
                  </a:ext>
                </a:extLst>
              </p:cNvPr>
              <p:cNvSpPr/>
              <p:nvPr/>
            </p:nvSpPr>
            <p:spPr bwMode="auto">
              <a:xfrm>
                <a:off x="7573729" y="2958920"/>
                <a:ext cx="516730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76" name="Lige forbindelse 275">
                <a:extLst>
                  <a:ext uri="{FF2B5EF4-FFF2-40B4-BE49-F238E27FC236}">
                    <a16:creationId xmlns:a16="http://schemas.microsoft.com/office/drawing/2014/main" id="{DC01916F-94E8-4E0F-9835-B29524D00617}"/>
                  </a:ext>
                </a:extLst>
              </p:cNvPr>
              <p:cNvCxnSpPr/>
              <p:nvPr/>
            </p:nvCxnSpPr>
            <p:spPr bwMode="auto">
              <a:xfrm>
                <a:off x="7573729" y="2958480"/>
                <a:ext cx="51673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7" name="Lige forbindelse 276">
                <a:extLst>
                  <a:ext uri="{FF2B5EF4-FFF2-40B4-BE49-F238E27FC236}">
                    <a16:creationId xmlns:a16="http://schemas.microsoft.com/office/drawing/2014/main" id="{CA5AD088-A9E2-4676-9919-4298E3EFC7BB}"/>
                  </a:ext>
                </a:extLst>
              </p:cNvPr>
              <p:cNvCxnSpPr/>
              <p:nvPr/>
            </p:nvCxnSpPr>
            <p:spPr bwMode="auto">
              <a:xfrm>
                <a:off x="7573729" y="3204769"/>
                <a:ext cx="51673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7" name="Afrundet rektangel 115">
              <a:extLst>
                <a:ext uri="{FF2B5EF4-FFF2-40B4-BE49-F238E27FC236}">
                  <a16:creationId xmlns:a16="http://schemas.microsoft.com/office/drawing/2014/main" id="{BFFB1350-BE14-483B-9B15-5E0EEBF2DD6A}"/>
                </a:ext>
              </a:extLst>
            </p:cNvPr>
            <p:cNvSpPr/>
            <p:nvPr/>
          </p:nvSpPr>
          <p:spPr bwMode="auto">
            <a:xfrm>
              <a:off x="5145161" y="4070466"/>
              <a:ext cx="1422400" cy="1016000"/>
            </a:xfrm>
            <a:prstGeom prst="roundRect">
              <a:avLst/>
            </a:prstGeom>
            <a:solidFill>
              <a:srgbClr val="0099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8" name="Tekstboks 116">
              <a:extLst>
                <a:ext uri="{FF2B5EF4-FFF2-40B4-BE49-F238E27FC236}">
                  <a16:creationId xmlns:a16="http://schemas.microsoft.com/office/drawing/2014/main" id="{E222FEEC-D920-4A58-9A67-5EDB15023534}"/>
                </a:ext>
              </a:extLst>
            </p:cNvPr>
            <p:cNvSpPr txBox="1"/>
            <p:nvPr/>
          </p:nvSpPr>
          <p:spPr>
            <a:xfrm>
              <a:off x="5111606" y="4224523"/>
              <a:ext cx="1489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Low spot</a:t>
              </a:r>
            </a:p>
            <a:p>
              <a:pPr algn="ctr"/>
              <a:r>
                <a:rPr lang="en-GB" dirty="0"/>
                <a:t>price</a:t>
              </a:r>
            </a:p>
          </p:txBody>
        </p:sp>
        <p:grpSp>
          <p:nvGrpSpPr>
            <p:cNvPr id="246" name="Gruppe 245">
              <a:extLst>
                <a:ext uri="{FF2B5EF4-FFF2-40B4-BE49-F238E27FC236}">
                  <a16:creationId xmlns:a16="http://schemas.microsoft.com/office/drawing/2014/main" id="{16B0C82D-EEE7-476D-8D1F-5977CBF996C6}"/>
                </a:ext>
              </a:extLst>
            </p:cNvPr>
            <p:cNvGrpSpPr/>
            <p:nvPr/>
          </p:nvGrpSpPr>
          <p:grpSpPr>
            <a:xfrm>
              <a:off x="4639875" y="4454641"/>
              <a:ext cx="519452" cy="247650"/>
              <a:chOff x="1915885" y="1567103"/>
              <a:chExt cx="773310" cy="247650"/>
            </a:xfrm>
          </p:grpSpPr>
          <p:sp>
            <p:nvSpPr>
              <p:cNvPr id="251" name="Rektangel 250">
                <a:extLst>
                  <a:ext uri="{FF2B5EF4-FFF2-40B4-BE49-F238E27FC236}">
                    <a16:creationId xmlns:a16="http://schemas.microsoft.com/office/drawing/2014/main" id="{9DA5918B-E2D0-4DB8-AF4D-9163822A5DEE}"/>
                  </a:ext>
                </a:extLst>
              </p:cNvPr>
              <p:cNvSpPr/>
              <p:nvPr/>
            </p:nvSpPr>
            <p:spPr bwMode="auto">
              <a:xfrm>
                <a:off x="1919937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52" name="Lige forbindelse 251">
                <a:extLst>
                  <a:ext uri="{FF2B5EF4-FFF2-40B4-BE49-F238E27FC236}">
                    <a16:creationId xmlns:a16="http://schemas.microsoft.com/office/drawing/2014/main" id="{58A6A196-B019-4777-8E1E-A1C3C78C938F}"/>
                  </a:ext>
                </a:extLst>
              </p:cNvPr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Lige forbindelse 252">
                <a:extLst>
                  <a:ext uri="{FF2B5EF4-FFF2-40B4-BE49-F238E27FC236}">
                    <a16:creationId xmlns:a16="http://schemas.microsoft.com/office/drawing/2014/main" id="{39288EFF-538E-4F77-889D-93E7DF8F9E51}"/>
                  </a:ext>
                </a:extLst>
              </p:cNvPr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47" name="Gruppe 246">
              <a:extLst>
                <a:ext uri="{FF2B5EF4-FFF2-40B4-BE49-F238E27FC236}">
                  <a16:creationId xmlns:a16="http://schemas.microsoft.com/office/drawing/2014/main" id="{505E02FB-E09D-4F08-942F-666A666479AC}"/>
                </a:ext>
              </a:extLst>
            </p:cNvPr>
            <p:cNvGrpSpPr/>
            <p:nvPr/>
          </p:nvGrpSpPr>
          <p:grpSpPr>
            <a:xfrm>
              <a:off x="6554400" y="4454641"/>
              <a:ext cx="516730" cy="247650"/>
              <a:chOff x="1915885" y="1567103"/>
              <a:chExt cx="769258" cy="247650"/>
            </a:xfrm>
          </p:grpSpPr>
          <p:sp>
            <p:nvSpPr>
              <p:cNvPr id="248" name="Rektangel 247">
                <a:extLst>
                  <a:ext uri="{FF2B5EF4-FFF2-40B4-BE49-F238E27FC236}">
                    <a16:creationId xmlns:a16="http://schemas.microsoft.com/office/drawing/2014/main" id="{63C1A0F5-0498-4031-A60E-BB8D99D8C52F}"/>
                  </a:ext>
                </a:extLst>
              </p:cNvPr>
              <p:cNvSpPr/>
              <p:nvPr/>
            </p:nvSpPr>
            <p:spPr bwMode="auto">
              <a:xfrm>
                <a:off x="1915885" y="1567543"/>
                <a:ext cx="769258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49" name="Lige forbindelse 248">
                <a:extLst>
                  <a:ext uri="{FF2B5EF4-FFF2-40B4-BE49-F238E27FC236}">
                    <a16:creationId xmlns:a16="http://schemas.microsoft.com/office/drawing/2014/main" id="{E44F30FD-FF05-4BA8-8C04-DC522E0E09F2}"/>
                  </a:ext>
                </a:extLst>
              </p:cNvPr>
              <p:cNvCxnSpPr/>
              <p:nvPr/>
            </p:nvCxnSpPr>
            <p:spPr bwMode="auto">
              <a:xfrm>
                <a:off x="1915885" y="156710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Lige forbindelse 249">
                <a:extLst>
                  <a:ext uri="{FF2B5EF4-FFF2-40B4-BE49-F238E27FC236}">
                    <a16:creationId xmlns:a16="http://schemas.microsoft.com/office/drawing/2014/main" id="{747F64AA-06E3-49E0-85E6-192138077C08}"/>
                  </a:ext>
                </a:extLst>
              </p:cNvPr>
              <p:cNvCxnSpPr/>
              <p:nvPr/>
            </p:nvCxnSpPr>
            <p:spPr bwMode="auto">
              <a:xfrm>
                <a:off x="1915885" y="1814753"/>
                <a:ext cx="7692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8" name="Gruppe 297">
              <a:extLst>
                <a:ext uri="{FF2B5EF4-FFF2-40B4-BE49-F238E27FC236}">
                  <a16:creationId xmlns:a16="http://schemas.microsoft.com/office/drawing/2014/main" id="{C8E8904B-C119-4A4D-B81E-9E7352F0716D}"/>
                </a:ext>
              </a:extLst>
            </p:cNvPr>
            <p:cNvGrpSpPr/>
            <p:nvPr/>
          </p:nvGrpSpPr>
          <p:grpSpPr>
            <a:xfrm>
              <a:off x="5732535" y="3579131"/>
              <a:ext cx="247650" cy="506872"/>
              <a:chOff x="6753678" y="3579131"/>
              <a:chExt cx="247650" cy="506872"/>
            </a:xfrm>
          </p:grpSpPr>
          <p:sp>
            <p:nvSpPr>
              <p:cNvPr id="199" name="Rektangel 198">
                <a:extLst>
                  <a:ext uri="{FF2B5EF4-FFF2-40B4-BE49-F238E27FC236}">
                    <a16:creationId xmlns:a16="http://schemas.microsoft.com/office/drawing/2014/main" id="{489CB0F7-B7EA-4814-8F9A-145994E8C2C0}"/>
                  </a:ext>
                </a:extLst>
              </p:cNvPr>
              <p:cNvSpPr/>
              <p:nvPr/>
            </p:nvSpPr>
            <p:spPr bwMode="auto">
              <a:xfrm rot="16200000">
                <a:off x="6624054" y="3709196"/>
                <a:ext cx="506871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00" name="Lige forbindelse 199">
                <a:extLst>
                  <a:ext uri="{FF2B5EF4-FFF2-40B4-BE49-F238E27FC236}">
                    <a16:creationId xmlns:a16="http://schemas.microsoft.com/office/drawing/2014/main" id="{6CB40F62-A067-494D-BE87-56E7D7BAC7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500242" y="3832567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Lige forbindelse 200">
                <a:extLst>
                  <a:ext uri="{FF2B5EF4-FFF2-40B4-BE49-F238E27FC236}">
                    <a16:creationId xmlns:a16="http://schemas.microsoft.com/office/drawing/2014/main" id="{11A67613-4B9E-4FEB-A302-DA4EEC6B99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747892" y="3832567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9" name="Gruppe 298">
              <a:extLst>
                <a:ext uri="{FF2B5EF4-FFF2-40B4-BE49-F238E27FC236}">
                  <a16:creationId xmlns:a16="http://schemas.microsoft.com/office/drawing/2014/main" id="{D20FEDB5-9957-415F-B061-09C0D24C93A7}"/>
                </a:ext>
              </a:extLst>
            </p:cNvPr>
            <p:cNvGrpSpPr/>
            <p:nvPr/>
          </p:nvGrpSpPr>
          <p:grpSpPr>
            <a:xfrm>
              <a:off x="5732535" y="5080117"/>
              <a:ext cx="247650" cy="506872"/>
              <a:chOff x="6752993" y="5071951"/>
              <a:chExt cx="247650" cy="506872"/>
            </a:xfrm>
          </p:grpSpPr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2536964C-C194-4E0D-A69B-A885D8EBEFD7}"/>
                  </a:ext>
                </a:extLst>
              </p:cNvPr>
              <p:cNvSpPr/>
              <p:nvPr/>
            </p:nvSpPr>
            <p:spPr bwMode="auto">
              <a:xfrm rot="16200000">
                <a:off x="6623369" y="5202016"/>
                <a:ext cx="506871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88" name="Lige forbindelse 187">
                <a:extLst>
                  <a:ext uri="{FF2B5EF4-FFF2-40B4-BE49-F238E27FC236}">
                    <a16:creationId xmlns:a16="http://schemas.microsoft.com/office/drawing/2014/main" id="{26F6DF7E-1F64-453B-B07D-24A6596DF45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499557" y="5325387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Lige forbindelse 188">
                <a:extLst>
                  <a:ext uri="{FF2B5EF4-FFF2-40B4-BE49-F238E27FC236}">
                    <a16:creationId xmlns:a16="http://schemas.microsoft.com/office/drawing/2014/main" id="{41AF9FDB-9126-4731-9E30-F6BFCD60C7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747207" y="5325387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7" name="Gruppe 296">
              <a:extLst>
                <a:ext uri="{FF2B5EF4-FFF2-40B4-BE49-F238E27FC236}">
                  <a16:creationId xmlns:a16="http://schemas.microsoft.com/office/drawing/2014/main" id="{ECEF001D-412E-4B8C-9941-6E5450140C81}"/>
                </a:ext>
              </a:extLst>
            </p:cNvPr>
            <p:cNvGrpSpPr/>
            <p:nvPr/>
          </p:nvGrpSpPr>
          <p:grpSpPr>
            <a:xfrm>
              <a:off x="5732535" y="2081275"/>
              <a:ext cx="247650" cy="524584"/>
              <a:chOff x="6737510" y="2081275"/>
              <a:chExt cx="247650" cy="524584"/>
            </a:xfrm>
          </p:grpSpPr>
          <p:sp>
            <p:nvSpPr>
              <p:cNvPr id="294" name="Rektangel 293">
                <a:extLst>
                  <a:ext uri="{FF2B5EF4-FFF2-40B4-BE49-F238E27FC236}">
                    <a16:creationId xmlns:a16="http://schemas.microsoft.com/office/drawing/2014/main" id="{EFC0967F-4BFF-4DE2-AC20-D7E96BA1B2EB}"/>
                  </a:ext>
                </a:extLst>
              </p:cNvPr>
              <p:cNvSpPr/>
              <p:nvPr/>
            </p:nvSpPr>
            <p:spPr bwMode="auto">
              <a:xfrm rot="16200000">
                <a:off x="6599030" y="2220195"/>
                <a:ext cx="524584" cy="246743"/>
              </a:xfrm>
              <a:prstGeom prst="rect">
                <a:avLst/>
              </a:prstGeom>
              <a:solidFill>
                <a:srgbClr val="00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295" name="Lige forbindelse 294">
                <a:extLst>
                  <a:ext uri="{FF2B5EF4-FFF2-40B4-BE49-F238E27FC236}">
                    <a16:creationId xmlns:a16="http://schemas.microsoft.com/office/drawing/2014/main" id="{0830EDE6-10B9-46A4-89CF-15AC62C8C5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484074" y="2334711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6" name="Lige forbindelse 295">
                <a:extLst>
                  <a:ext uri="{FF2B5EF4-FFF2-40B4-BE49-F238E27FC236}">
                    <a16:creationId xmlns:a16="http://schemas.microsoft.com/office/drawing/2014/main" id="{E1EEE8A6-55DF-419B-B397-38CD192A03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6731724" y="2334711"/>
                <a:ext cx="50687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303" name="Lige forbindelse 302">
            <a:extLst>
              <a:ext uri="{FF2B5EF4-FFF2-40B4-BE49-F238E27FC236}">
                <a16:creationId xmlns:a16="http://schemas.microsoft.com/office/drawing/2014/main" id="{6B426526-9A73-40E3-AD06-B8DA4FBF7DD9}"/>
              </a:ext>
            </a:extLst>
          </p:cNvPr>
          <p:cNvCxnSpPr>
            <a:cxnSpLocks/>
          </p:cNvCxnSpPr>
          <p:nvPr/>
        </p:nvCxnSpPr>
        <p:spPr bwMode="auto">
          <a:xfrm>
            <a:off x="7299126" y="2645222"/>
            <a:ext cx="155563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5" name="Tekstfelt 324">
            <a:extLst>
              <a:ext uri="{FF2B5EF4-FFF2-40B4-BE49-F238E27FC236}">
                <a16:creationId xmlns:a16="http://schemas.microsoft.com/office/drawing/2014/main" id="{2D786BFB-E962-4126-AE91-9ACAAB8DAF77}"/>
              </a:ext>
            </a:extLst>
          </p:cNvPr>
          <p:cNvSpPr txBox="1"/>
          <p:nvPr/>
        </p:nvSpPr>
        <p:spPr>
          <a:xfrm>
            <a:off x="9312" y="4245653"/>
            <a:ext cx="426142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1900" dirty="0"/>
              <a:t>This illustrates that it does</a:t>
            </a:r>
          </a:p>
          <a:p>
            <a:pPr>
              <a:tabLst>
                <a:tab pos="357188" algn="l"/>
              </a:tabLst>
            </a:pPr>
            <a:r>
              <a:rPr lang="en-GB" sz="1900" dirty="0"/>
              <a:t>	not make sense to ask</a:t>
            </a:r>
          </a:p>
          <a:p>
            <a:pPr>
              <a:tabLst>
                <a:tab pos="357188" algn="l"/>
              </a:tabLst>
            </a:pPr>
            <a:r>
              <a:rPr lang="en-GB" sz="1900" dirty="0"/>
              <a:t>	if the solution is optimal</a:t>
            </a:r>
          </a:p>
          <a:p>
            <a:pPr>
              <a:tabLst>
                <a:tab pos="357188" algn="l"/>
              </a:tabLst>
            </a:pPr>
            <a:r>
              <a:rPr lang="en-GB" sz="1900" dirty="0"/>
              <a:t>	during one hour and/or for</a:t>
            </a:r>
          </a:p>
          <a:p>
            <a:pPr>
              <a:tabLst>
                <a:tab pos="357188" algn="l"/>
              </a:tabLst>
            </a:pPr>
            <a:r>
              <a:rPr lang="en-GB" sz="1900" dirty="0"/>
              <a:t>	one interconnector only.</a:t>
            </a:r>
          </a:p>
        </p:txBody>
      </p:sp>
      <p:grpSp>
        <p:nvGrpSpPr>
          <p:cNvPr id="1411" name="Gruppe 1410">
            <a:extLst>
              <a:ext uri="{FF2B5EF4-FFF2-40B4-BE49-F238E27FC236}">
                <a16:creationId xmlns:a16="http://schemas.microsoft.com/office/drawing/2014/main" id="{87E4255B-A0ED-4467-98A5-57B8D2FC2079}"/>
              </a:ext>
            </a:extLst>
          </p:cNvPr>
          <p:cNvGrpSpPr/>
          <p:nvPr/>
        </p:nvGrpSpPr>
        <p:grpSpPr>
          <a:xfrm>
            <a:off x="5772221" y="4661942"/>
            <a:ext cx="3701557" cy="1824582"/>
            <a:chOff x="5329174" y="5013602"/>
            <a:chExt cx="3434688" cy="1495170"/>
          </a:xfrm>
        </p:grpSpPr>
        <p:grpSp>
          <p:nvGrpSpPr>
            <p:cNvPr id="873" name="Gruppe 872">
              <a:extLst>
                <a:ext uri="{FF2B5EF4-FFF2-40B4-BE49-F238E27FC236}">
                  <a16:creationId xmlns:a16="http://schemas.microsoft.com/office/drawing/2014/main" id="{7C4A69A5-5E78-40DA-81CD-2EBBE44BEB07}"/>
                </a:ext>
              </a:extLst>
            </p:cNvPr>
            <p:cNvGrpSpPr/>
            <p:nvPr/>
          </p:nvGrpSpPr>
          <p:grpSpPr>
            <a:xfrm>
              <a:off x="6756113" y="5559384"/>
              <a:ext cx="978922" cy="415639"/>
              <a:chOff x="340995" y="5644515"/>
              <a:chExt cx="1777365" cy="878205"/>
            </a:xfrm>
          </p:grpSpPr>
          <p:sp>
            <p:nvSpPr>
              <p:cNvPr id="1277" name="Rektangel: afrundede hjørner 1276">
                <a:extLst>
                  <a:ext uri="{FF2B5EF4-FFF2-40B4-BE49-F238E27FC236}">
                    <a16:creationId xmlns:a16="http://schemas.microsoft.com/office/drawing/2014/main" id="{6E3B3E3E-A2AF-4CBD-9447-523FCC35BBDB}"/>
                  </a:ext>
                </a:extLst>
              </p:cNvPr>
              <p:cNvSpPr/>
              <p:nvPr/>
            </p:nvSpPr>
            <p:spPr>
              <a:xfrm>
                <a:off x="340995" y="5644515"/>
                <a:ext cx="1777365" cy="878205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278" name="Gruppe 1277">
                <a:extLst>
                  <a:ext uri="{FF2B5EF4-FFF2-40B4-BE49-F238E27FC236}">
                    <a16:creationId xmlns:a16="http://schemas.microsoft.com/office/drawing/2014/main" id="{2134E1E9-DD60-46E9-A3EC-2B33A89BB14F}"/>
                  </a:ext>
                </a:extLst>
              </p:cNvPr>
              <p:cNvGrpSpPr/>
              <p:nvPr/>
            </p:nvGrpSpPr>
            <p:grpSpPr>
              <a:xfrm>
                <a:off x="393120" y="5731103"/>
                <a:ext cx="1673115" cy="705028"/>
                <a:chOff x="391904" y="4294413"/>
                <a:chExt cx="4996525" cy="2178955"/>
              </a:xfrm>
            </p:grpSpPr>
            <p:grpSp>
              <p:nvGrpSpPr>
                <p:cNvPr id="1279" name="Gruppe 1278">
                  <a:extLst>
                    <a:ext uri="{FF2B5EF4-FFF2-40B4-BE49-F238E27FC236}">
                      <a16:creationId xmlns:a16="http://schemas.microsoft.com/office/drawing/2014/main" id="{B57E501F-8DBA-4017-B19B-F6872FF1FF1D}"/>
                    </a:ext>
                  </a:extLst>
                </p:cNvPr>
                <p:cNvGrpSpPr/>
                <p:nvPr/>
              </p:nvGrpSpPr>
              <p:grpSpPr>
                <a:xfrm>
                  <a:off x="391904" y="4294413"/>
                  <a:ext cx="4996525" cy="2178955"/>
                  <a:chOff x="391903" y="2467426"/>
                  <a:chExt cx="9085927" cy="4005943"/>
                </a:xfrm>
              </p:grpSpPr>
              <p:sp>
                <p:nvSpPr>
                  <p:cNvPr id="1303" name="Afrundet rektangel 4">
                    <a:extLst>
                      <a:ext uri="{FF2B5EF4-FFF2-40B4-BE49-F238E27FC236}">
                        <a16:creationId xmlns:a16="http://schemas.microsoft.com/office/drawing/2014/main" id="{BCF109A1-45A9-4767-B1ED-C05B45145EA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903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04" name="Afrundet rektangel 8">
                    <a:extLst>
                      <a:ext uri="{FF2B5EF4-FFF2-40B4-BE49-F238E27FC236}">
                        <a16:creationId xmlns:a16="http://schemas.microsoft.com/office/drawing/2014/main" id="{A7B67EB2-6D0F-445B-BC51-114A35F67A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07786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05" name="Afrundet rektangel 11">
                    <a:extLst>
                      <a:ext uri="{FF2B5EF4-FFF2-40B4-BE49-F238E27FC236}">
                        <a16:creationId xmlns:a16="http://schemas.microsoft.com/office/drawing/2014/main" id="{46462F9B-AB92-4758-9C7D-69483F28E0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23667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06" name="Afrundet rektangel 14">
                    <a:extLst>
                      <a:ext uri="{FF2B5EF4-FFF2-40B4-BE49-F238E27FC236}">
                        <a16:creationId xmlns:a16="http://schemas.microsoft.com/office/drawing/2014/main" id="{DC9674D2-5267-4ADF-BD88-61AD0033E7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39550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07" name="Afrundet rektangel 17">
                    <a:extLst>
                      <a:ext uri="{FF2B5EF4-FFF2-40B4-BE49-F238E27FC236}">
                        <a16:creationId xmlns:a16="http://schemas.microsoft.com/office/drawing/2014/main" id="{D3DC2FC7-427A-42A3-BDBB-6A946C76DF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55430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grpSp>
                <p:nvGrpSpPr>
                  <p:cNvPr id="1308" name="Gruppe 1307">
                    <a:extLst>
                      <a:ext uri="{FF2B5EF4-FFF2-40B4-BE49-F238E27FC236}">
                        <a16:creationId xmlns:a16="http://schemas.microsoft.com/office/drawing/2014/main" id="{6614F6DC-EB0D-4F8E-9461-009AC51EA775}"/>
                      </a:ext>
                    </a:extLst>
                  </p:cNvPr>
                  <p:cNvGrpSpPr/>
                  <p:nvPr/>
                </p:nvGrpSpPr>
                <p:grpSpPr>
                  <a:xfrm>
                    <a:off x="3719740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407" name="Rektangel 1406">
                      <a:extLst>
                        <a:ext uri="{FF2B5EF4-FFF2-40B4-BE49-F238E27FC236}">
                          <a16:creationId xmlns:a16="http://schemas.microsoft.com/office/drawing/2014/main" id="{D30702F8-8615-4401-B57D-13FC7B047DB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408" name="Lige forbindelse 1407">
                      <a:extLst>
                        <a:ext uri="{FF2B5EF4-FFF2-40B4-BE49-F238E27FC236}">
                          <a16:creationId xmlns:a16="http://schemas.microsoft.com/office/drawing/2014/main" id="{8AC7ABB9-E035-477B-AF94-B2C79A91485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09" name="Lige forbindelse 1408">
                      <a:extLst>
                        <a:ext uri="{FF2B5EF4-FFF2-40B4-BE49-F238E27FC236}">
                          <a16:creationId xmlns:a16="http://schemas.microsoft.com/office/drawing/2014/main" id="{C76891AD-9A02-491B-86D2-8F5F12389A3A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09" name="Gruppe 1308">
                    <a:extLst>
                      <a:ext uri="{FF2B5EF4-FFF2-40B4-BE49-F238E27FC236}">
                        <a16:creationId xmlns:a16="http://schemas.microsoft.com/office/drawing/2014/main" id="{EF796D98-1104-4872-92CA-7D144C1017CD}"/>
                      </a:ext>
                    </a:extLst>
                  </p:cNvPr>
                  <p:cNvGrpSpPr/>
                  <p:nvPr/>
                </p:nvGrpSpPr>
                <p:grpSpPr>
                  <a:xfrm>
                    <a:off x="5634265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404" name="Rektangel 1403">
                      <a:extLst>
                        <a:ext uri="{FF2B5EF4-FFF2-40B4-BE49-F238E27FC236}">
                          <a16:creationId xmlns:a16="http://schemas.microsoft.com/office/drawing/2014/main" id="{3B52E44F-587C-4C91-8C00-D23AEA289F3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405" name="Lige forbindelse 1404">
                      <a:extLst>
                        <a:ext uri="{FF2B5EF4-FFF2-40B4-BE49-F238E27FC236}">
                          <a16:creationId xmlns:a16="http://schemas.microsoft.com/office/drawing/2014/main" id="{AF371C6E-B7B2-4944-97A3-0CA1B978179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06" name="Lige forbindelse 1405">
                      <a:extLst>
                        <a:ext uri="{FF2B5EF4-FFF2-40B4-BE49-F238E27FC236}">
                          <a16:creationId xmlns:a16="http://schemas.microsoft.com/office/drawing/2014/main" id="{01C61722-4A4F-45FC-8E26-996DA20E856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10" name="Gruppe 1309">
                    <a:extLst>
                      <a:ext uri="{FF2B5EF4-FFF2-40B4-BE49-F238E27FC236}">
                        <a16:creationId xmlns:a16="http://schemas.microsoft.com/office/drawing/2014/main" id="{F1F95607-176C-4EC5-AB4D-17DA2D081CD0}"/>
                      </a:ext>
                    </a:extLst>
                  </p:cNvPr>
                  <p:cNvGrpSpPr/>
                  <p:nvPr/>
                </p:nvGrpSpPr>
                <p:grpSpPr>
                  <a:xfrm>
                    <a:off x="7548790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401" name="Rektangel 1400">
                      <a:extLst>
                        <a:ext uri="{FF2B5EF4-FFF2-40B4-BE49-F238E27FC236}">
                          <a16:creationId xmlns:a16="http://schemas.microsoft.com/office/drawing/2014/main" id="{66FBADB5-1595-4EB4-9938-16AE9438BED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402" name="Lige forbindelse 1401">
                      <a:extLst>
                        <a:ext uri="{FF2B5EF4-FFF2-40B4-BE49-F238E27FC236}">
                          <a16:creationId xmlns:a16="http://schemas.microsoft.com/office/drawing/2014/main" id="{084662B1-A67A-45FD-8407-21AE209FB9F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403" name="Lige forbindelse 1402">
                      <a:extLst>
                        <a:ext uri="{FF2B5EF4-FFF2-40B4-BE49-F238E27FC236}">
                          <a16:creationId xmlns:a16="http://schemas.microsoft.com/office/drawing/2014/main" id="{57F8656A-F8E2-4555-AE8C-816DDBB3070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11" name="Gruppe 1310">
                    <a:extLst>
                      <a:ext uri="{FF2B5EF4-FFF2-40B4-BE49-F238E27FC236}">
                        <a16:creationId xmlns:a16="http://schemas.microsoft.com/office/drawing/2014/main" id="{98D31566-3E6B-4B60-8BEE-B6E8024A390E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3" y="3962397"/>
                    <a:ext cx="9085927" cy="1016000"/>
                    <a:chOff x="377388" y="2206174"/>
                    <a:chExt cx="9085927" cy="1016000"/>
                  </a:xfrm>
                </p:grpSpPr>
                <p:grpSp>
                  <p:nvGrpSpPr>
                    <p:cNvPr id="1379" name="Gruppe 1378">
                      <a:extLst>
                        <a:ext uri="{FF2B5EF4-FFF2-40B4-BE49-F238E27FC236}">
                          <a16:creationId xmlns:a16="http://schemas.microsoft.com/office/drawing/2014/main" id="{5770D068-C14B-4A47-B604-578D345A11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88" y="2206174"/>
                      <a:ext cx="9085927" cy="1016000"/>
                      <a:chOff x="391902" y="2307772"/>
                      <a:chExt cx="9085927" cy="1016000"/>
                    </a:xfrm>
                  </p:grpSpPr>
                  <p:sp>
                    <p:nvSpPr>
                      <p:cNvPr id="1396" name="Afrundet rektangel 121">
                        <a:extLst>
                          <a:ext uri="{FF2B5EF4-FFF2-40B4-BE49-F238E27FC236}">
                            <a16:creationId xmlns:a16="http://schemas.microsoft.com/office/drawing/2014/main" id="{6228229F-6DC2-463A-B9BD-B02DA076B60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91902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397" name="Afrundet rektangel 119">
                        <a:extLst>
                          <a:ext uri="{FF2B5EF4-FFF2-40B4-BE49-F238E27FC236}">
                            <a16:creationId xmlns:a16="http://schemas.microsoft.com/office/drawing/2014/main" id="{5503D86A-8B3F-4E5B-8792-BF2DA94CCD6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307785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398" name="Afrundet rektangel 117">
                        <a:extLst>
                          <a:ext uri="{FF2B5EF4-FFF2-40B4-BE49-F238E27FC236}">
                            <a16:creationId xmlns:a16="http://schemas.microsoft.com/office/drawing/2014/main" id="{7DF95887-A498-46CD-83F7-2A9C0E8C7FE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223666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399" name="Afrundet rektangel 115">
                        <a:extLst>
                          <a:ext uri="{FF2B5EF4-FFF2-40B4-BE49-F238E27FC236}">
                            <a16:creationId xmlns:a16="http://schemas.microsoft.com/office/drawing/2014/main" id="{6A5EDA09-537D-4C5A-9331-9601782105E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3954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400" name="Afrundet rektangel 113">
                        <a:extLst>
                          <a:ext uri="{FF2B5EF4-FFF2-40B4-BE49-F238E27FC236}">
                            <a16:creationId xmlns:a16="http://schemas.microsoft.com/office/drawing/2014/main" id="{AC4F7552-326F-457F-BFEB-8ADC4B77940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05542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80" name="Gruppe 1379">
                      <a:extLst>
                        <a:ext uri="{FF2B5EF4-FFF2-40B4-BE49-F238E27FC236}">
                          <a16:creationId xmlns:a16="http://schemas.microsoft.com/office/drawing/2014/main" id="{867105B2-8CCB-49BF-B06D-23DEA9894E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5939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393" name="Rektangel 1392">
                        <a:extLst>
                          <a:ext uri="{FF2B5EF4-FFF2-40B4-BE49-F238E27FC236}">
                            <a16:creationId xmlns:a16="http://schemas.microsoft.com/office/drawing/2014/main" id="{0B230EB0-3380-4F0D-9C60-62C5164FEBC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394" name="Lige forbindelse 1393">
                        <a:extLst>
                          <a:ext uri="{FF2B5EF4-FFF2-40B4-BE49-F238E27FC236}">
                            <a16:creationId xmlns:a16="http://schemas.microsoft.com/office/drawing/2014/main" id="{BAB212F8-C5DD-4E80-9E97-F98ED319329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95" name="Lige forbindelse 1394">
                        <a:extLst>
                          <a:ext uri="{FF2B5EF4-FFF2-40B4-BE49-F238E27FC236}">
                            <a16:creationId xmlns:a16="http://schemas.microsoft.com/office/drawing/2014/main" id="{47C11C82-3CA0-4007-BBEA-F73D20EAD80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381" name="Gruppe 1380">
                      <a:extLst>
                        <a:ext uri="{FF2B5EF4-FFF2-40B4-BE49-F238E27FC236}">
                          <a16:creationId xmlns:a16="http://schemas.microsoft.com/office/drawing/2014/main" id="{1AB3B7A3-90DF-4C63-A025-15D77C1F89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0522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390" name="Rektangel 1389">
                        <a:extLst>
                          <a:ext uri="{FF2B5EF4-FFF2-40B4-BE49-F238E27FC236}">
                            <a16:creationId xmlns:a16="http://schemas.microsoft.com/office/drawing/2014/main" id="{2BEE4714-02AB-4BE7-90C4-685D1C97882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391" name="Lige forbindelse 1390">
                        <a:extLst>
                          <a:ext uri="{FF2B5EF4-FFF2-40B4-BE49-F238E27FC236}">
                            <a16:creationId xmlns:a16="http://schemas.microsoft.com/office/drawing/2014/main" id="{C2353BA0-AEF0-46A2-8A49-3F46C30169B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92" name="Lige forbindelse 1391">
                        <a:extLst>
                          <a:ext uri="{FF2B5EF4-FFF2-40B4-BE49-F238E27FC236}">
                            <a16:creationId xmlns:a16="http://schemas.microsoft.com/office/drawing/2014/main" id="{6F94968E-892F-4627-9997-0C5D7EFC781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382" name="Gruppe 1381">
                      <a:extLst>
                        <a:ext uri="{FF2B5EF4-FFF2-40B4-BE49-F238E27FC236}">
                          <a16:creationId xmlns:a16="http://schemas.microsoft.com/office/drawing/2014/main" id="{8306E70F-4782-4CCC-9163-46554CD4F4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9750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387" name="Rektangel 1386">
                        <a:extLst>
                          <a:ext uri="{FF2B5EF4-FFF2-40B4-BE49-F238E27FC236}">
                            <a16:creationId xmlns:a16="http://schemas.microsoft.com/office/drawing/2014/main" id="{3CA85EAD-D372-4E3C-9E39-C06F433E208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388" name="Lige forbindelse 1387">
                        <a:extLst>
                          <a:ext uri="{FF2B5EF4-FFF2-40B4-BE49-F238E27FC236}">
                            <a16:creationId xmlns:a16="http://schemas.microsoft.com/office/drawing/2014/main" id="{D0E1A890-AC2E-431D-86CA-43EB6256B60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89" name="Lige forbindelse 1388">
                        <a:extLst>
                          <a:ext uri="{FF2B5EF4-FFF2-40B4-BE49-F238E27FC236}">
                            <a16:creationId xmlns:a16="http://schemas.microsoft.com/office/drawing/2014/main" id="{6EBB4F3C-4DA1-4A5C-9DA1-EE92DEDB61B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383" name="Gruppe 1382">
                      <a:extLst>
                        <a:ext uri="{FF2B5EF4-FFF2-40B4-BE49-F238E27FC236}">
                          <a16:creationId xmlns:a16="http://schemas.microsoft.com/office/drawing/2014/main" id="{A9C4676D-E60B-4818-957E-4D96E1DC61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3427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384" name="Rektangel 1383">
                        <a:extLst>
                          <a:ext uri="{FF2B5EF4-FFF2-40B4-BE49-F238E27FC236}">
                            <a16:creationId xmlns:a16="http://schemas.microsoft.com/office/drawing/2014/main" id="{9D4F0EE2-220C-48D7-9DE0-2E7AB3E0FAC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385" name="Lige forbindelse 1384">
                        <a:extLst>
                          <a:ext uri="{FF2B5EF4-FFF2-40B4-BE49-F238E27FC236}">
                            <a16:creationId xmlns:a16="http://schemas.microsoft.com/office/drawing/2014/main" id="{43E20D6D-4FA1-461B-965B-B5AD47D114F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86" name="Lige forbindelse 1385">
                        <a:extLst>
                          <a:ext uri="{FF2B5EF4-FFF2-40B4-BE49-F238E27FC236}">
                            <a16:creationId xmlns:a16="http://schemas.microsoft.com/office/drawing/2014/main" id="{651D5A62-A36C-4BB1-B1B9-43AA517BC93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1312" name="Gruppe 1311">
                    <a:extLst>
                      <a:ext uri="{FF2B5EF4-FFF2-40B4-BE49-F238E27FC236}">
                        <a16:creationId xmlns:a16="http://schemas.microsoft.com/office/drawing/2014/main" id="{BC039DCE-23CF-4261-B68E-143CCB70E754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3" y="5457369"/>
                    <a:ext cx="9085927" cy="1016000"/>
                    <a:chOff x="377388" y="2206174"/>
                    <a:chExt cx="9085927" cy="1016000"/>
                  </a:xfrm>
                </p:grpSpPr>
                <p:grpSp>
                  <p:nvGrpSpPr>
                    <p:cNvPr id="1357" name="Gruppe 1356">
                      <a:extLst>
                        <a:ext uri="{FF2B5EF4-FFF2-40B4-BE49-F238E27FC236}">
                          <a16:creationId xmlns:a16="http://schemas.microsoft.com/office/drawing/2014/main" id="{BC28F772-5532-4CFB-A70B-838258FAC5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88" y="2206174"/>
                      <a:ext cx="9085927" cy="1016000"/>
                      <a:chOff x="391902" y="2307772"/>
                      <a:chExt cx="9085927" cy="1016000"/>
                    </a:xfrm>
                  </p:grpSpPr>
                  <p:sp>
                    <p:nvSpPr>
                      <p:cNvPr id="1374" name="Afrundet rektangel 154">
                        <a:extLst>
                          <a:ext uri="{FF2B5EF4-FFF2-40B4-BE49-F238E27FC236}">
                            <a16:creationId xmlns:a16="http://schemas.microsoft.com/office/drawing/2014/main" id="{219FC8F4-A147-4F9F-B846-F0F677F2944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91902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375" name="Afrundet rektangel 152">
                        <a:extLst>
                          <a:ext uri="{FF2B5EF4-FFF2-40B4-BE49-F238E27FC236}">
                            <a16:creationId xmlns:a16="http://schemas.microsoft.com/office/drawing/2014/main" id="{2F6BBA4B-689C-4173-BB8A-909AF914738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307785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376" name="Afrundet rektangel 150">
                        <a:extLst>
                          <a:ext uri="{FF2B5EF4-FFF2-40B4-BE49-F238E27FC236}">
                            <a16:creationId xmlns:a16="http://schemas.microsoft.com/office/drawing/2014/main" id="{DBB4A0AA-5954-4ACC-ABE5-6728A4B82C2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223666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377" name="Afrundet rektangel 148">
                        <a:extLst>
                          <a:ext uri="{FF2B5EF4-FFF2-40B4-BE49-F238E27FC236}">
                            <a16:creationId xmlns:a16="http://schemas.microsoft.com/office/drawing/2014/main" id="{1D8B81A1-96DD-4237-8AB7-AADD3E3FF67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3954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378" name="Afrundet rektangel 146">
                        <a:extLst>
                          <a:ext uri="{FF2B5EF4-FFF2-40B4-BE49-F238E27FC236}">
                            <a16:creationId xmlns:a16="http://schemas.microsoft.com/office/drawing/2014/main" id="{AB9B89D9-4289-4CDE-9179-FE3A00D9180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05542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58" name="Gruppe 1357">
                      <a:extLst>
                        <a:ext uri="{FF2B5EF4-FFF2-40B4-BE49-F238E27FC236}">
                          <a16:creationId xmlns:a16="http://schemas.microsoft.com/office/drawing/2014/main" id="{93F62DE2-637E-420F-BF29-7D6E044D36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5939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371" name="Rektangel 1370">
                        <a:extLst>
                          <a:ext uri="{FF2B5EF4-FFF2-40B4-BE49-F238E27FC236}">
                            <a16:creationId xmlns:a16="http://schemas.microsoft.com/office/drawing/2014/main" id="{FF338D11-E5DC-4204-A78C-34D34BE236A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372" name="Lige forbindelse 1371">
                        <a:extLst>
                          <a:ext uri="{FF2B5EF4-FFF2-40B4-BE49-F238E27FC236}">
                            <a16:creationId xmlns:a16="http://schemas.microsoft.com/office/drawing/2014/main" id="{1FA02209-0C00-47B5-BD6F-ECCDDF9ACBD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73" name="Lige forbindelse 1372">
                        <a:extLst>
                          <a:ext uri="{FF2B5EF4-FFF2-40B4-BE49-F238E27FC236}">
                            <a16:creationId xmlns:a16="http://schemas.microsoft.com/office/drawing/2014/main" id="{EB96B5AC-F34D-4CE6-AFD9-F74D9BB94C6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359" name="Gruppe 1358">
                      <a:extLst>
                        <a:ext uri="{FF2B5EF4-FFF2-40B4-BE49-F238E27FC236}">
                          <a16:creationId xmlns:a16="http://schemas.microsoft.com/office/drawing/2014/main" id="{6D044CC1-D827-41B2-9D51-3BAFF7738E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0522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368" name="Rektangel 1367">
                        <a:extLst>
                          <a:ext uri="{FF2B5EF4-FFF2-40B4-BE49-F238E27FC236}">
                            <a16:creationId xmlns:a16="http://schemas.microsoft.com/office/drawing/2014/main" id="{B4D349B9-ACF3-4A95-A325-842FF2248B0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369" name="Lige forbindelse 1368">
                        <a:extLst>
                          <a:ext uri="{FF2B5EF4-FFF2-40B4-BE49-F238E27FC236}">
                            <a16:creationId xmlns:a16="http://schemas.microsoft.com/office/drawing/2014/main" id="{AE5A5F01-9C1F-4E16-A12E-4BF937222B9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70" name="Lige forbindelse 1369">
                        <a:extLst>
                          <a:ext uri="{FF2B5EF4-FFF2-40B4-BE49-F238E27FC236}">
                            <a16:creationId xmlns:a16="http://schemas.microsoft.com/office/drawing/2014/main" id="{299EEDEF-65E6-43FD-A4AC-B798BC18B26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360" name="Gruppe 1359">
                      <a:extLst>
                        <a:ext uri="{FF2B5EF4-FFF2-40B4-BE49-F238E27FC236}">
                          <a16:creationId xmlns:a16="http://schemas.microsoft.com/office/drawing/2014/main" id="{1AFE706D-0E24-43DD-A312-D25797FD29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9750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365" name="Rektangel 1364">
                        <a:extLst>
                          <a:ext uri="{FF2B5EF4-FFF2-40B4-BE49-F238E27FC236}">
                            <a16:creationId xmlns:a16="http://schemas.microsoft.com/office/drawing/2014/main" id="{7A080F9C-8821-42F6-8DB3-5BDB4B38A77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366" name="Lige forbindelse 1365">
                        <a:extLst>
                          <a:ext uri="{FF2B5EF4-FFF2-40B4-BE49-F238E27FC236}">
                            <a16:creationId xmlns:a16="http://schemas.microsoft.com/office/drawing/2014/main" id="{C8C62385-6995-4837-91E8-E6B25E78209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67" name="Lige forbindelse 1366">
                        <a:extLst>
                          <a:ext uri="{FF2B5EF4-FFF2-40B4-BE49-F238E27FC236}">
                            <a16:creationId xmlns:a16="http://schemas.microsoft.com/office/drawing/2014/main" id="{AAF7A0CB-A409-44B1-9D2A-27D87417BBC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361" name="Gruppe 1360">
                      <a:extLst>
                        <a:ext uri="{FF2B5EF4-FFF2-40B4-BE49-F238E27FC236}">
                          <a16:creationId xmlns:a16="http://schemas.microsoft.com/office/drawing/2014/main" id="{B66C3AB6-A3BF-4825-9329-527AB04828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3427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362" name="Rektangel 1361">
                        <a:extLst>
                          <a:ext uri="{FF2B5EF4-FFF2-40B4-BE49-F238E27FC236}">
                            <a16:creationId xmlns:a16="http://schemas.microsoft.com/office/drawing/2014/main" id="{3937A323-AF3D-4087-A73D-66D06539E99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363" name="Lige forbindelse 1362">
                        <a:extLst>
                          <a:ext uri="{FF2B5EF4-FFF2-40B4-BE49-F238E27FC236}">
                            <a16:creationId xmlns:a16="http://schemas.microsoft.com/office/drawing/2014/main" id="{75205B01-1DC6-41D0-B286-D8B16899C0A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64" name="Lige forbindelse 1363">
                        <a:extLst>
                          <a:ext uri="{FF2B5EF4-FFF2-40B4-BE49-F238E27FC236}">
                            <a16:creationId xmlns:a16="http://schemas.microsoft.com/office/drawing/2014/main" id="{7889E09C-935C-42DD-AFD3-6051EA24FE6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1313" name="Gruppe 1312">
                    <a:extLst>
                      <a:ext uri="{FF2B5EF4-FFF2-40B4-BE49-F238E27FC236}">
                        <a16:creationId xmlns:a16="http://schemas.microsoft.com/office/drawing/2014/main" id="{942B0E15-3150-45C0-8631-120E1F38F3EC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46971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354" name="Rektangel 1353">
                      <a:extLst>
                        <a:ext uri="{FF2B5EF4-FFF2-40B4-BE49-F238E27FC236}">
                          <a16:creationId xmlns:a16="http://schemas.microsoft.com/office/drawing/2014/main" id="{6834AE1F-8AEC-4818-BCB3-6A458C01FF4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355" name="Lige forbindelse 1354">
                      <a:extLst>
                        <a:ext uri="{FF2B5EF4-FFF2-40B4-BE49-F238E27FC236}">
                          <a16:creationId xmlns:a16="http://schemas.microsoft.com/office/drawing/2014/main" id="{91CFF6D3-602D-4F3C-B92D-63849240CDC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56" name="Lige forbindelse 1355">
                      <a:extLst>
                        <a:ext uri="{FF2B5EF4-FFF2-40B4-BE49-F238E27FC236}">
                          <a16:creationId xmlns:a16="http://schemas.microsoft.com/office/drawing/2014/main" id="{F06C0C7E-DF5C-45E4-8080-18EFCD37DF3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14" name="Gruppe 1313">
                    <a:extLst>
                      <a:ext uri="{FF2B5EF4-FFF2-40B4-BE49-F238E27FC236}">
                        <a16:creationId xmlns:a16="http://schemas.microsoft.com/office/drawing/2014/main" id="{0552F527-A426-4C0B-817B-B60D48467E48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47497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351" name="Rektangel 1350">
                      <a:extLst>
                        <a:ext uri="{FF2B5EF4-FFF2-40B4-BE49-F238E27FC236}">
                          <a16:creationId xmlns:a16="http://schemas.microsoft.com/office/drawing/2014/main" id="{230B1C51-7A0D-4A9B-B6A8-5EFCD52330F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352" name="Lige forbindelse 1351">
                      <a:extLst>
                        <a:ext uri="{FF2B5EF4-FFF2-40B4-BE49-F238E27FC236}">
                          <a16:creationId xmlns:a16="http://schemas.microsoft.com/office/drawing/2014/main" id="{698380FF-8C9B-41E1-9A86-CF3209A883C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53" name="Lige forbindelse 1352">
                      <a:extLst>
                        <a:ext uri="{FF2B5EF4-FFF2-40B4-BE49-F238E27FC236}">
                          <a16:creationId xmlns:a16="http://schemas.microsoft.com/office/drawing/2014/main" id="{5267C064-AA95-49DE-A903-2D4252CE0D8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15" name="Gruppe 1314">
                    <a:extLst>
                      <a:ext uri="{FF2B5EF4-FFF2-40B4-BE49-F238E27FC236}">
                        <a16:creationId xmlns:a16="http://schemas.microsoft.com/office/drawing/2014/main" id="{7417BD70-2971-495A-AA62-D2833961E634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764289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348" name="Rektangel 1347">
                      <a:extLst>
                        <a:ext uri="{FF2B5EF4-FFF2-40B4-BE49-F238E27FC236}">
                          <a16:creationId xmlns:a16="http://schemas.microsoft.com/office/drawing/2014/main" id="{E8954272-E759-4B12-AA19-3715D145AD3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349" name="Lige forbindelse 1348">
                      <a:extLst>
                        <a:ext uri="{FF2B5EF4-FFF2-40B4-BE49-F238E27FC236}">
                          <a16:creationId xmlns:a16="http://schemas.microsoft.com/office/drawing/2014/main" id="{73831774-1471-4D58-9EE5-F211932ADFCA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50" name="Lige forbindelse 1349">
                      <a:extLst>
                        <a:ext uri="{FF2B5EF4-FFF2-40B4-BE49-F238E27FC236}">
                          <a16:creationId xmlns:a16="http://schemas.microsoft.com/office/drawing/2014/main" id="{7E540F4F-75EE-4899-A9E7-71998FEB883D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16" name="Gruppe 1315">
                    <a:extLst>
                      <a:ext uri="{FF2B5EF4-FFF2-40B4-BE49-F238E27FC236}">
                        <a16:creationId xmlns:a16="http://schemas.microsoft.com/office/drawing/2014/main" id="{320AB9CB-8805-482E-875A-175A19BA6CD1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6599128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345" name="Rektangel 1344">
                      <a:extLst>
                        <a:ext uri="{FF2B5EF4-FFF2-40B4-BE49-F238E27FC236}">
                          <a16:creationId xmlns:a16="http://schemas.microsoft.com/office/drawing/2014/main" id="{B52A28C9-56E8-4411-9E3E-A36311C9794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346" name="Lige forbindelse 1345">
                      <a:extLst>
                        <a:ext uri="{FF2B5EF4-FFF2-40B4-BE49-F238E27FC236}">
                          <a16:creationId xmlns:a16="http://schemas.microsoft.com/office/drawing/2014/main" id="{4192BBC2-9EB5-43ED-9DAD-9AE378799D8A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47" name="Lige forbindelse 1346">
                      <a:extLst>
                        <a:ext uri="{FF2B5EF4-FFF2-40B4-BE49-F238E27FC236}">
                          <a16:creationId xmlns:a16="http://schemas.microsoft.com/office/drawing/2014/main" id="{F1B724CA-4401-4C60-A746-317D1E9D8BF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17" name="Gruppe 1316">
                    <a:extLst>
                      <a:ext uri="{FF2B5EF4-FFF2-40B4-BE49-F238E27FC236}">
                        <a16:creationId xmlns:a16="http://schemas.microsoft.com/office/drawing/2014/main" id="{DEB06E75-AAB1-4964-8CCD-F9F413083D00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511493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342" name="Rektangel 1341">
                      <a:extLst>
                        <a:ext uri="{FF2B5EF4-FFF2-40B4-BE49-F238E27FC236}">
                          <a16:creationId xmlns:a16="http://schemas.microsoft.com/office/drawing/2014/main" id="{EA67F6A0-CE20-4C38-9AC8-D99A5FE45C1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343" name="Lige forbindelse 1342">
                      <a:extLst>
                        <a:ext uri="{FF2B5EF4-FFF2-40B4-BE49-F238E27FC236}">
                          <a16:creationId xmlns:a16="http://schemas.microsoft.com/office/drawing/2014/main" id="{FEE32BEE-BE17-44ED-9A8C-73F11B54164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44" name="Lige forbindelse 1343">
                      <a:extLst>
                        <a:ext uri="{FF2B5EF4-FFF2-40B4-BE49-F238E27FC236}">
                          <a16:creationId xmlns:a16="http://schemas.microsoft.com/office/drawing/2014/main" id="{87384CDC-FA96-40EE-9891-2C2842A678C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18" name="Gruppe 1317">
                    <a:extLst>
                      <a:ext uri="{FF2B5EF4-FFF2-40B4-BE49-F238E27FC236}">
                        <a16:creationId xmlns:a16="http://schemas.microsoft.com/office/drawing/2014/main" id="{8EF8B7A6-61B1-40EE-A1D9-C51E1BCC2746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763832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339" name="Rektangel 1338">
                      <a:extLst>
                        <a:ext uri="{FF2B5EF4-FFF2-40B4-BE49-F238E27FC236}">
                          <a16:creationId xmlns:a16="http://schemas.microsoft.com/office/drawing/2014/main" id="{ABD2EEDC-AC27-40D6-83C5-7213AAC51A7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340" name="Lige forbindelse 1339">
                      <a:extLst>
                        <a:ext uri="{FF2B5EF4-FFF2-40B4-BE49-F238E27FC236}">
                          <a16:creationId xmlns:a16="http://schemas.microsoft.com/office/drawing/2014/main" id="{D2C5C035-402A-4850-BAB8-7553ED623DE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41" name="Lige forbindelse 1340">
                      <a:extLst>
                        <a:ext uri="{FF2B5EF4-FFF2-40B4-BE49-F238E27FC236}">
                          <a16:creationId xmlns:a16="http://schemas.microsoft.com/office/drawing/2014/main" id="{2CD4C092-3BCF-4935-A6FD-7553239AD87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19" name="Gruppe 1318">
                    <a:extLst>
                      <a:ext uri="{FF2B5EF4-FFF2-40B4-BE49-F238E27FC236}">
                        <a16:creationId xmlns:a16="http://schemas.microsoft.com/office/drawing/2014/main" id="{5BBAC6D5-84D6-4EEE-9F6B-31AC336080D1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4679718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336" name="Rektangel 1335">
                      <a:extLst>
                        <a:ext uri="{FF2B5EF4-FFF2-40B4-BE49-F238E27FC236}">
                          <a16:creationId xmlns:a16="http://schemas.microsoft.com/office/drawing/2014/main" id="{F2D7EE46-87D7-48CC-BFA3-C7897FF1D31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337" name="Lige forbindelse 1336">
                      <a:extLst>
                        <a:ext uri="{FF2B5EF4-FFF2-40B4-BE49-F238E27FC236}">
                          <a16:creationId xmlns:a16="http://schemas.microsoft.com/office/drawing/2014/main" id="{A0A7BDC7-A4EC-4D25-B42E-C07E72B0919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38" name="Lige forbindelse 1337">
                      <a:extLst>
                        <a:ext uri="{FF2B5EF4-FFF2-40B4-BE49-F238E27FC236}">
                          <a16:creationId xmlns:a16="http://schemas.microsoft.com/office/drawing/2014/main" id="{CAE8AC1B-DCBB-47A4-BCFA-EFFA7C1E517A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20" name="Gruppe 1319">
                    <a:extLst>
                      <a:ext uri="{FF2B5EF4-FFF2-40B4-BE49-F238E27FC236}">
                        <a16:creationId xmlns:a16="http://schemas.microsoft.com/office/drawing/2014/main" id="{CBCC6521-65A0-48F5-ADF4-8F630302447F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6598443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333" name="Rektangel 1332">
                      <a:extLst>
                        <a:ext uri="{FF2B5EF4-FFF2-40B4-BE49-F238E27FC236}">
                          <a16:creationId xmlns:a16="http://schemas.microsoft.com/office/drawing/2014/main" id="{6E90AC84-9B39-4D81-96C8-E7CA297320B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334" name="Lige forbindelse 1333">
                      <a:extLst>
                        <a:ext uri="{FF2B5EF4-FFF2-40B4-BE49-F238E27FC236}">
                          <a16:creationId xmlns:a16="http://schemas.microsoft.com/office/drawing/2014/main" id="{9635A017-2A72-43F7-AB50-33D9E658E9E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35" name="Lige forbindelse 1334">
                      <a:extLst>
                        <a:ext uri="{FF2B5EF4-FFF2-40B4-BE49-F238E27FC236}">
                          <a16:creationId xmlns:a16="http://schemas.microsoft.com/office/drawing/2014/main" id="{124BF2D8-4506-4158-B301-B836C71DB33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21" name="Gruppe 1320">
                    <a:extLst>
                      <a:ext uri="{FF2B5EF4-FFF2-40B4-BE49-F238E27FC236}">
                        <a16:creationId xmlns:a16="http://schemas.microsoft.com/office/drawing/2014/main" id="{F87262F3-F071-486A-8413-EB83E21A5DBF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512404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330" name="Rektangel 1329">
                      <a:extLst>
                        <a:ext uri="{FF2B5EF4-FFF2-40B4-BE49-F238E27FC236}">
                          <a16:creationId xmlns:a16="http://schemas.microsoft.com/office/drawing/2014/main" id="{5E89B3F4-0667-4DA4-9E04-30DEF93F812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331" name="Lige forbindelse 1330">
                      <a:extLst>
                        <a:ext uri="{FF2B5EF4-FFF2-40B4-BE49-F238E27FC236}">
                          <a16:creationId xmlns:a16="http://schemas.microsoft.com/office/drawing/2014/main" id="{942F8355-0B6D-4726-B54B-C213CA15CD3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32" name="Lige forbindelse 1331">
                      <a:extLst>
                        <a:ext uri="{FF2B5EF4-FFF2-40B4-BE49-F238E27FC236}">
                          <a16:creationId xmlns:a16="http://schemas.microsoft.com/office/drawing/2014/main" id="{427147E1-1D26-4B01-A7FF-AD798EB2693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22" name="Gruppe 1321">
                    <a:extLst>
                      <a:ext uri="{FF2B5EF4-FFF2-40B4-BE49-F238E27FC236}">
                        <a16:creationId xmlns:a16="http://schemas.microsoft.com/office/drawing/2014/main" id="{A276B2F2-FBF6-430C-BFC2-89F316FC02C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4680179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327" name="Rektangel 1326">
                      <a:extLst>
                        <a:ext uri="{FF2B5EF4-FFF2-40B4-BE49-F238E27FC236}">
                          <a16:creationId xmlns:a16="http://schemas.microsoft.com/office/drawing/2014/main" id="{E1A7CAAF-5482-4259-B300-A3D905495E8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328" name="Lige forbindelse 1327">
                      <a:extLst>
                        <a:ext uri="{FF2B5EF4-FFF2-40B4-BE49-F238E27FC236}">
                          <a16:creationId xmlns:a16="http://schemas.microsoft.com/office/drawing/2014/main" id="{1648B9F1-F0FA-4625-807A-B6FC7EA86B9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29" name="Lige forbindelse 1328">
                      <a:extLst>
                        <a:ext uri="{FF2B5EF4-FFF2-40B4-BE49-F238E27FC236}">
                          <a16:creationId xmlns:a16="http://schemas.microsoft.com/office/drawing/2014/main" id="{9C7CC6E5-43D1-48D0-99C4-717A699A2F92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323" name="Gruppe 1322">
                    <a:extLst>
                      <a:ext uri="{FF2B5EF4-FFF2-40B4-BE49-F238E27FC236}">
                        <a16:creationId xmlns:a16="http://schemas.microsoft.com/office/drawing/2014/main" id="{665EA1EB-36A3-464C-B0F3-6D1CC01087FD}"/>
                      </a:ext>
                    </a:extLst>
                  </p:cNvPr>
                  <p:cNvGrpSpPr/>
                  <p:nvPr/>
                </p:nvGrpSpPr>
                <p:grpSpPr>
                  <a:xfrm>
                    <a:off x="1801702" y="2853532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324" name="Rektangel 1323">
                      <a:extLst>
                        <a:ext uri="{FF2B5EF4-FFF2-40B4-BE49-F238E27FC236}">
                          <a16:creationId xmlns:a16="http://schemas.microsoft.com/office/drawing/2014/main" id="{80F1BDD2-A0B9-41CD-9FF2-62A29035D62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325" name="Lige forbindelse 1324">
                      <a:extLst>
                        <a:ext uri="{FF2B5EF4-FFF2-40B4-BE49-F238E27FC236}">
                          <a16:creationId xmlns:a16="http://schemas.microsoft.com/office/drawing/2014/main" id="{9D9639C9-7E00-4C5E-BE6C-610E70F277A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326" name="Lige forbindelse 1325">
                      <a:extLst>
                        <a:ext uri="{FF2B5EF4-FFF2-40B4-BE49-F238E27FC236}">
                          <a16:creationId xmlns:a16="http://schemas.microsoft.com/office/drawing/2014/main" id="{15EC6E2D-A97A-4CE9-A1B1-966BFCAADE8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1280" name="Gruppe 1279">
                  <a:extLst>
                    <a:ext uri="{FF2B5EF4-FFF2-40B4-BE49-F238E27FC236}">
                      <a16:creationId xmlns:a16="http://schemas.microsoft.com/office/drawing/2014/main" id="{5957EA57-CD76-4CC5-BD09-B41B6C38CFF0}"/>
                    </a:ext>
                  </a:extLst>
                </p:cNvPr>
                <p:cNvGrpSpPr/>
                <p:nvPr/>
              </p:nvGrpSpPr>
              <p:grpSpPr>
                <a:xfrm>
                  <a:off x="739627" y="4530750"/>
                  <a:ext cx="4303561" cy="1704344"/>
                  <a:chOff x="1024220" y="2901924"/>
                  <a:chExt cx="7825808" cy="3133385"/>
                </a:xfrm>
              </p:grpSpPr>
              <p:sp>
                <p:nvSpPr>
                  <p:cNvPr id="1281" name="Højrepil 225">
                    <a:extLst>
                      <a:ext uri="{FF2B5EF4-FFF2-40B4-BE49-F238E27FC236}">
                        <a16:creationId xmlns:a16="http://schemas.microsoft.com/office/drawing/2014/main" id="{4DF9BF28-95B9-444F-8C91-204F9F50B55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8324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82" name="Højrepil 226">
                    <a:extLst>
                      <a:ext uri="{FF2B5EF4-FFF2-40B4-BE49-F238E27FC236}">
                        <a16:creationId xmlns:a16="http://schemas.microsoft.com/office/drawing/2014/main" id="{6DE5FB5C-78E0-4248-AB84-A07C832854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12267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83" name="Højrepil 227">
                    <a:extLst>
                      <a:ext uri="{FF2B5EF4-FFF2-40B4-BE49-F238E27FC236}">
                        <a16:creationId xmlns:a16="http://schemas.microsoft.com/office/drawing/2014/main" id="{D7C52D9A-E1A9-4027-B9E1-96B40B90B9B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55581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84" name="Højrepil 228">
                    <a:extLst>
                      <a:ext uri="{FF2B5EF4-FFF2-40B4-BE49-F238E27FC236}">
                        <a16:creationId xmlns:a16="http://schemas.microsoft.com/office/drawing/2014/main" id="{3C1E43C9-E3C1-4158-A035-E79EF91D5D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00496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85" name="Højrepil 229">
                    <a:extLst>
                      <a:ext uri="{FF2B5EF4-FFF2-40B4-BE49-F238E27FC236}">
                        <a16:creationId xmlns:a16="http://schemas.microsoft.com/office/drawing/2014/main" id="{BA421D6B-7E6A-49DF-BFF4-96E6AD7AF8F1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65867" y="3647366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86" name="Højrepil 230">
                    <a:extLst>
                      <a:ext uri="{FF2B5EF4-FFF2-40B4-BE49-F238E27FC236}">
                        <a16:creationId xmlns:a16="http://schemas.microsoft.com/office/drawing/2014/main" id="{DAC57DAD-5707-4A70-8D95-85BE00CC518C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779144" y="365043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87" name="Højrepil 231">
                    <a:extLst>
                      <a:ext uri="{FF2B5EF4-FFF2-40B4-BE49-F238E27FC236}">
                        <a16:creationId xmlns:a16="http://schemas.microsoft.com/office/drawing/2014/main" id="{24C3D2EA-72F3-4A7A-8EA0-BE3D656DC07D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4695029" y="365757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88" name="Højrepil 232">
                    <a:extLst>
                      <a:ext uri="{FF2B5EF4-FFF2-40B4-BE49-F238E27FC236}">
                        <a16:creationId xmlns:a16="http://schemas.microsoft.com/office/drawing/2014/main" id="{5116100E-42B3-475A-9997-9D16893CCF46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6618286" y="363285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89" name="Højrepil 233">
                    <a:extLst>
                      <a:ext uri="{FF2B5EF4-FFF2-40B4-BE49-F238E27FC236}">
                        <a16:creationId xmlns:a16="http://schemas.microsoft.com/office/drawing/2014/main" id="{6583F559-BB5C-4DC5-894E-2F92B124AF22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543924" y="3661880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90" name="Højrepil 234">
                    <a:extLst>
                      <a:ext uri="{FF2B5EF4-FFF2-40B4-BE49-F238E27FC236}">
                        <a16:creationId xmlns:a16="http://schemas.microsoft.com/office/drawing/2014/main" id="{DEB1E101-2F75-4592-8374-4EF8AF16EC6D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809295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91" name="Højrepil 235">
                    <a:extLst>
                      <a:ext uri="{FF2B5EF4-FFF2-40B4-BE49-F238E27FC236}">
                        <a16:creationId xmlns:a16="http://schemas.microsoft.com/office/drawing/2014/main" id="{00E0DB3D-48DC-41EE-9FEA-41EDB4D6DFF9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3783238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92" name="Højrepil 236">
                    <a:extLst>
                      <a:ext uri="{FF2B5EF4-FFF2-40B4-BE49-F238E27FC236}">
                        <a16:creationId xmlns:a16="http://schemas.microsoft.com/office/drawing/2014/main" id="{6A9B6626-2E6A-41B8-A8AE-8396B3FB35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26552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93" name="Højrepil 237">
                    <a:extLst>
                      <a:ext uri="{FF2B5EF4-FFF2-40B4-BE49-F238E27FC236}">
                        <a16:creationId xmlns:a16="http://schemas.microsoft.com/office/drawing/2014/main" id="{E469249F-B26F-4FDB-8859-EC6151F2E5DD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7571467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94" name="Højrepil 238">
                    <a:extLst>
                      <a:ext uri="{FF2B5EF4-FFF2-40B4-BE49-F238E27FC236}">
                        <a16:creationId xmlns:a16="http://schemas.microsoft.com/office/drawing/2014/main" id="{832C7C5F-CC22-4E79-B28D-66842616527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2877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95" name="Højrepil 239">
                    <a:extLst>
                      <a:ext uri="{FF2B5EF4-FFF2-40B4-BE49-F238E27FC236}">
                        <a16:creationId xmlns:a16="http://schemas.microsoft.com/office/drawing/2014/main" id="{5A20D36B-CE49-4B5E-B8C1-B335A0B3DE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68724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96" name="Højrepil 240">
                    <a:extLst>
                      <a:ext uri="{FF2B5EF4-FFF2-40B4-BE49-F238E27FC236}">
                        <a16:creationId xmlns:a16="http://schemas.microsoft.com/office/drawing/2014/main" id="{6D143B29-5979-4952-831A-A20B6E74A2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12038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97" name="Højrepil 241">
                    <a:extLst>
                      <a:ext uri="{FF2B5EF4-FFF2-40B4-BE49-F238E27FC236}">
                        <a16:creationId xmlns:a16="http://schemas.microsoft.com/office/drawing/2014/main" id="{609B7DF4-02DC-496D-92B1-8070C14EA1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56953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98" name="Højrepil 242">
                    <a:extLst>
                      <a:ext uri="{FF2B5EF4-FFF2-40B4-BE49-F238E27FC236}">
                        <a16:creationId xmlns:a16="http://schemas.microsoft.com/office/drawing/2014/main" id="{57218D8B-56F5-4BF5-98F0-3B50F713AD21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865867" y="5139956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299" name="Højrepil 243">
                    <a:extLst>
                      <a:ext uri="{FF2B5EF4-FFF2-40B4-BE49-F238E27FC236}">
                        <a16:creationId xmlns:a16="http://schemas.microsoft.com/office/drawing/2014/main" id="{871A7A62-1161-4AD4-B672-9635A9F346A5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781525" y="515016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00" name="Højrepil 244">
                    <a:extLst>
                      <a:ext uri="{FF2B5EF4-FFF2-40B4-BE49-F238E27FC236}">
                        <a16:creationId xmlns:a16="http://schemas.microsoft.com/office/drawing/2014/main" id="{BDC13854-9BE6-4813-8A2F-551CD09FBC8C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4697410" y="515016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01" name="Højrepil 245">
                    <a:extLst>
                      <a:ext uri="{FF2B5EF4-FFF2-40B4-BE49-F238E27FC236}">
                        <a16:creationId xmlns:a16="http://schemas.microsoft.com/office/drawing/2014/main" id="{54DC5521-E3F5-4610-A17F-205911B063C3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6613524" y="512544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302" name="Højrepil 246">
                    <a:extLst>
                      <a:ext uri="{FF2B5EF4-FFF2-40B4-BE49-F238E27FC236}">
                        <a16:creationId xmlns:a16="http://schemas.microsoft.com/office/drawing/2014/main" id="{8B6F20B6-84CC-49C5-8F32-CDAF205D636C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543924" y="5154470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</p:grpSp>
        </p:grpSp>
        <p:grpSp>
          <p:nvGrpSpPr>
            <p:cNvPr id="874" name="Gruppe 873">
              <a:extLst>
                <a:ext uri="{FF2B5EF4-FFF2-40B4-BE49-F238E27FC236}">
                  <a16:creationId xmlns:a16="http://schemas.microsoft.com/office/drawing/2014/main" id="{7A34E2B2-4701-4662-87C6-CF0A722CC41B}"/>
                </a:ext>
              </a:extLst>
            </p:cNvPr>
            <p:cNvGrpSpPr/>
            <p:nvPr/>
          </p:nvGrpSpPr>
          <p:grpSpPr>
            <a:xfrm>
              <a:off x="6042644" y="5826258"/>
              <a:ext cx="978922" cy="415639"/>
              <a:chOff x="340995" y="5644515"/>
              <a:chExt cx="1777365" cy="878205"/>
            </a:xfrm>
          </p:grpSpPr>
          <p:sp>
            <p:nvSpPr>
              <p:cNvPr id="1144" name="Rektangel: afrundede hjørner 1143">
                <a:extLst>
                  <a:ext uri="{FF2B5EF4-FFF2-40B4-BE49-F238E27FC236}">
                    <a16:creationId xmlns:a16="http://schemas.microsoft.com/office/drawing/2014/main" id="{DA7FB070-5D87-4C45-B29E-70CA32C31D6F}"/>
                  </a:ext>
                </a:extLst>
              </p:cNvPr>
              <p:cNvSpPr/>
              <p:nvPr/>
            </p:nvSpPr>
            <p:spPr>
              <a:xfrm>
                <a:off x="340995" y="5644515"/>
                <a:ext cx="1777365" cy="878205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145" name="Gruppe 1144">
                <a:extLst>
                  <a:ext uri="{FF2B5EF4-FFF2-40B4-BE49-F238E27FC236}">
                    <a16:creationId xmlns:a16="http://schemas.microsoft.com/office/drawing/2014/main" id="{6498E69A-2300-44CA-AABE-E497FC6E0087}"/>
                  </a:ext>
                </a:extLst>
              </p:cNvPr>
              <p:cNvGrpSpPr/>
              <p:nvPr/>
            </p:nvGrpSpPr>
            <p:grpSpPr>
              <a:xfrm>
                <a:off x="393120" y="5731103"/>
                <a:ext cx="1673115" cy="705028"/>
                <a:chOff x="391904" y="4294413"/>
                <a:chExt cx="4996525" cy="2178955"/>
              </a:xfrm>
            </p:grpSpPr>
            <p:grpSp>
              <p:nvGrpSpPr>
                <p:cNvPr id="1146" name="Gruppe 1145">
                  <a:extLst>
                    <a:ext uri="{FF2B5EF4-FFF2-40B4-BE49-F238E27FC236}">
                      <a16:creationId xmlns:a16="http://schemas.microsoft.com/office/drawing/2014/main" id="{34D90079-3D89-4941-8971-7D79F9AE9917}"/>
                    </a:ext>
                  </a:extLst>
                </p:cNvPr>
                <p:cNvGrpSpPr/>
                <p:nvPr/>
              </p:nvGrpSpPr>
              <p:grpSpPr>
                <a:xfrm>
                  <a:off x="391904" y="4294413"/>
                  <a:ext cx="4996525" cy="2178955"/>
                  <a:chOff x="391903" y="2467426"/>
                  <a:chExt cx="9085927" cy="4005943"/>
                </a:xfrm>
              </p:grpSpPr>
              <p:sp>
                <p:nvSpPr>
                  <p:cNvPr id="1170" name="Afrundet rektangel 4">
                    <a:extLst>
                      <a:ext uri="{FF2B5EF4-FFF2-40B4-BE49-F238E27FC236}">
                        <a16:creationId xmlns:a16="http://schemas.microsoft.com/office/drawing/2014/main" id="{199BECAE-7520-4B84-8D64-A1295C15C8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903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71" name="Afrundet rektangel 8">
                    <a:extLst>
                      <a:ext uri="{FF2B5EF4-FFF2-40B4-BE49-F238E27FC236}">
                        <a16:creationId xmlns:a16="http://schemas.microsoft.com/office/drawing/2014/main" id="{6A2B8C24-F062-4AC8-B39C-54DBB5C62A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07786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72" name="Afrundet rektangel 11">
                    <a:extLst>
                      <a:ext uri="{FF2B5EF4-FFF2-40B4-BE49-F238E27FC236}">
                        <a16:creationId xmlns:a16="http://schemas.microsoft.com/office/drawing/2014/main" id="{64075C89-B713-424F-B7CC-97BDC05FD3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23667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73" name="Afrundet rektangel 14">
                    <a:extLst>
                      <a:ext uri="{FF2B5EF4-FFF2-40B4-BE49-F238E27FC236}">
                        <a16:creationId xmlns:a16="http://schemas.microsoft.com/office/drawing/2014/main" id="{07C2F6FA-6A5A-42A1-A2BB-312B2A32F0E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39550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74" name="Afrundet rektangel 17">
                    <a:extLst>
                      <a:ext uri="{FF2B5EF4-FFF2-40B4-BE49-F238E27FC236}">
                        <a16:creationId xmlns:a16="http://schemas.microsoft.com/office/drawing/2014/main" id="{F95841C4-8CCA-459B-94F8-306DD3BDFE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55430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grpSp>
                <p:nvGrpSpPr>
                  <p:cNvPr id="1175" name="Gruppe 1174">
                    <a:extLst>
                      <a:ext uri="{FF2B5EF4-FFF2-40B4-BE49-F238E27FC236}">
                        <a16:creationId xmlns:a16="http://schemas.microsoft.com/office/drawing/2014/main" id="{A524F8B5-CE57-4894-84A4-DFDF95B30AF7}"/>
                      </a:ext>
                    </a:extLst>
                  </p:cNvPr>
                  <p:cNvGrpSpPr/>
                  <p:nvPr/>
                </p:nvGrpSpPr>
                <p:grpSpPr>
                  <a:xfrm>
                    <a:off x="3719740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274" name="Rektangel 1273">
                      <a:extLst>
                        <a:ext uri="{FF2B5EF4-FFF2-40B4-BE49-F238E27FC236}">
                          <a16:creationId xmlns:a16="http://schemas.microsoft.com/office/drawing/2014/main" id="{59C94EB4-F22F-4DA8-B134-60821C77E4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275" name="Lige forbindelse 1274">
                      <a:extLst>
                        <a:ext uri="{FF2B5EF4-FFF2-40B4-BE49-F238E27FC236}">
                          <a16:creationId xmlns:a16="http://schemas.microsoft.com/office/drawing/2014/main" id="{12BDD9FA-02D4-4310-B1C8-63FFD767160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76" name="Lige forbindelse 1275">
                      <a:extLst>
                        <a:ext uri="{FF2B5EF4-FFF2-40B4-BE49-F238E27FC236}">
                          <a16:creationId xmlns:a16="http://schemas.microsoft.com/office/drawing/2014/main" id="{C67ADA1C-CA13-4A9F-9841-02C8C35D020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76" name="Gruppe 1175">
                    <a:extLst>
                      <a:ext uri="{FF2B5EF4-FFF2-40B4-BE49-F238E27FC236}">
                        <a16:creationId xmlns:a16="http://schemas.microsoft.com/office/drawing/2014/main" id="{BAA1ACB1-F0D5-4027-870A-F5CDE2F588EA}"/>
                      </a:ext>
                    </a:extLst>
                  </p:cNvPr>
                  <p:cNvGrpSpPr/>
                  <p:nvPr/>
                </p:nvGrpSpPr>
                <p:grpSpPr>
                  <a:xfrm>
                    <a:off x="5634265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271" name="Rektangel 1270">
                      <a:extLst>
                        <a:ext uri="{FF2B5EF4-FFF2-40B4-BE49-F238E27FC236}">
                          <a16:creationId xmlns:a16="http://schemas.microsoft.com/office/drawing/2014/main" id="{5561B004-3984-4F19-93C1-5088379D321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272" name="Lige forbindelse 1271">
                      <a:extLst>
                        <a:ext uri="{FF2B5EF4-FFF2-40B4-BE49-F238E27FC236}">
                          <a16:creationId xmlns:a16="http://schemas.microsoft.com/office/drawing/2014/main" id="{B955A498-CBD1-436A-A1D6-1B3660B8D1C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73" name="Lige forbindelse 1272">
                      <a:extLst>
                        <a:ext uri="{FF2B5EF4-FFF2-40B4-BE49-F238E27FC236}">
                          <a16:creationId xmlns:a16="http://schemas.microsoft.com/office/drawing/2014/main" id="{6DF66EBE-7BEB-4A4A-8EE6-99170630CEF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77" name="Gruppe 1176">
                    <a:extLst>
                      <a:ext uri="{FF2B5EF4-FFF2-40B4-BE49-F238E27FC236}">
                        <a16:creationId xmlns:a16="http://schemas.microsoft.com/office/drawing/2014/main" id="{D390C30E-C4B4-45BE-A34F-BDEEC9D22570}"/>
                      </a:ext>
                    </a:extLst>
                  </p:cNvPr>
                  <p:cNvGrpSpPr/>
                  <p:nvPr/>
                </p:nvGrpSpPr>
                <p:grpSpPr>
                  <a:xfrm>
                    <a:off x="7548790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268" name="Rektangel 1267">
                      <a:extLst>
                        <a:ext uri="{FF2B5EF4-FFF2-40B4-BE49-F238E27FC236}">
                          <a16:creationId xmlns:a16="http://schemas.microsoft.com/office/drawing/2014/main" id="{7C07FEE2-E399-4F6A-B57D-2EAAD8F6A5D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269" name="Lige forbindelse 1268">
                      <a:extLst>
                        <a:ext uri="{FF2B5EF4-FFF2-40B4-BE49-F238E27FC236}">
                          <a16:creationId xmlns:a16="http://schemas.microsoft.com/office/drawing/2014/main" id="{95374F93-840F-482B-8318-498BC40F0A9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70" name="Lige forbindelse 1269">
                      <a:extLst>
                        <a:ext uri="{FF2B5EF4-FFF2-40B4-BE49-F238E27FC236}">
                          <a16:creationId xmlns:a16="http://schemas.microsoft.com/office/drawing/2014/main" id="{E9DB94D5-26CE-4E36-AD17-79940762A83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78" name="Gruppe 1177">
                    <a:extLst>
                      <a:ext uri="{FF2B5EF4-FFF2-40B4-BE49-F238E27FC236}">
                        <a16:creationId xmlns:a16="http://schemas.microsoft.com/office/drawing/2014/main" id="{B7DC0FFD-831F-4DAF-A723-7A48E6612D34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3" y="3962397"/>
                    <a:ext cx="9085927" cy="1016000"/>
                    <a:chOff x="377388" y="2206174"/>
                    <a:chExt cx="9085927" cy="1016000"/>
                  </a:xfrm>
                </p:grpSpPr>
                <p:grpSp>
                  <p:nvGrpSpPr>
                    <p:cNvPr id="1246" name="Gruppe 1245">
                      <a:extLst>
                        <a:ext uri="{FF2B5EF4-FFF2-40B4-BE49-F238E27FC236}">
                          <a16:creationId xmlns:a16="http://schemas.microsoft.com/office/drawing/2014/main" id="{DADED8C5-12B2-4A05-83DA-5B46BCCA67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88" y="2206174"/>
                      <a:ext cx="9085927" cy="1016000"/>
                      <a:chOff x="391902" y="2307772"/>
                      <a:chExt cx="9085927" cy="1016000"/>
                    </a:xfrm>
                  </p:grpSpPr>
                  <p:sp>
                    <p:nvSpPr>
                      <p:cNvPr id="1263" name="Afrundet rektangel 121">
                        <a:extLst>
                          <a:ext uri="{FF2B5EF4-FFF2-40B4-BE49-F238E27FC236}">
                            <a16:creationId xmlns:a16="http://schemas.microsoft.com/office/drawing/2014/main" id="{1703C95D-C549-43AB-9C6F-49D39F613FB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91902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264" name="Afrundet rektangel 119">
                        <a:extLst>
                          <a:ext uri="{FF2B5EF4-FFF2-40B4-BE49-F238E27FC236}">
                            <a16:creationId xmlns:a16="http://schemas.microsoft.com/office/drawing/2014/main" id="{AD724485-E8B2-4753-B4CC-7A73914548E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307785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265" name="Afrundet rektangel 117">
                        <a:extLst>
                          <a:ext uri="{FF2B5EF4-FFF2-40B4-BE49-F238E27FC236}">
                            <a16:creationId xmlns:a16="http://schemas.microsoft.com/office/drawing/2014/main" id="{24FF31EF-EC22-464B-BF1A-431375D8E36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223666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266" name="Afrundet rektangel 115">
                        <a:extLst>
                          <a:ext uri="{FF2B5EF4-FFF2-40B4-BE49-F238E27FC236}">
                            <a16:creationId xmlns:a16="http://schemas.microsoft.com/office/drawing/2014/main" id="{0C52F497-EA43-41F0-A0F8-5DD1E5DAEA5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3954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267" name="Afrundet rektangel 113">
                        <a:extLst>
                          <a:ext uri="{FF2B5EF4-FFF2-40B4-BE49-F238E27FC236}">
                            <a16:creationId xmlns:a16="http://schemas.microsoft.com/office/drawing/2014/main" id="{D725832E-980D-4820-849A-93BD41635B0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05542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47" name="Gruppe 1246">
                      <a:extLst>
                        <a:ext uri="{FF2B5EF4-FFF2-40B4-BE49-F238E27FC236}">
                          <a16:creationId xmlns:a16="http://schemas.microsoft.com/office/drawing/2014/main" id="{D84F8B48-7147-43D6-A0F7-E27ACC5D1D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5939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260" name="Rektangel 1259">
                        <a:extLst>
                          <a:ext uri="{FF2B5EF4-FFF2-40B4-BE49-F238E27FC236}">
                            <a16:creationId xmlns:a16="http://schemas.microsoft.com/office/drawing/2014/main" id="{346FCDAA-83DE-4DFA-9E05-605857E22C0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261" name="Lige forbindelse 1260">
                        <a:extLst>
                          <a:ext uri="{FF2B5EF4-FFF2-40B4-BE49-F238E27FC236}">
                            <a16:creationId xmlns:a16="http://schemas.microsoft.com/office/drawing/2014/main" id="{951A80D5-4C88-4D39-8A18-35FE9DC084C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262" name="Lige forbindelse 1261">
                        <a:extLst>
                          <a:ext uri="{FF2B5EF4-FFF2-40B4-BE49-F238E27FC236}">
                            <a16:creationId xmlns:a16="http://schemas.microsoft.com/office/drawing/2014/main" id="{5F48F445-0B1E-4D0A-8FF8-CEC113E7FFF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248" name="Gruppe 1247">
                      <a:extLst>
                        <a:ext uri="{FF2B5EF4-FFF2-40B4-BE49-F238E27FC236}">
                          <a16:creationId xmlns:a16="http://schemas.microsoft.com/office/drawing/2014/main" id="{068554C1-D6EB-4A08-A871-6F84245B53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0522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257" name="Rektangel 1256">
                        <a:extLst>
                          <a:ext uri="{FF2B5EF4-FFF2-40B4-BE49-F238E27FC236}">
                            <a16:creationId xmlns:a16="http://schemas.microsoft.com/office/drawing/2014/main" id="{DC387C8D-EBBA-49B0-A81E-C1310CA16BB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258" name="Lige forbindelse 1257">
                        <a:extLst>
                          <a:ext uri="{FF2B5EF4-FFF2-40B4-BE49-F238E27FC236}">
                            <a16:creationId xmlns:a16="http://schemas.microsoft.com/office/drawing/2014/main" id="{54C05F2D-A019-4917-8A74-DEBA8B6FDF6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259" name="Lige forbindelse 1258">
                        <a:extLst>
                          <a:ext uri="{FF2B5EF4-FFF2-40B4-BE49-F238E27FC236}">
                            <a16:creationId xmlns:a16="http://schemas.microsoft.com/office/drawing/2014/main" id="{BF35C598-D69E-46C6-B9AB-E69DF08644A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249" name="Gruppe 1248">
                      <a:extLst>
                        <a:ext uri="{FF2B5EF4-FFF2-40B4-BE49-F238E27FC236}">
                          <a16:creationId xmlns:a16="http://schemas.microsoft.com/office/drawing/2014/main" id="{D63829FB-17A2-41BF-8F52-8CD2884B01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9750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254" name="Rektangel 1253">
                        <a:extLst>
                          <a:ext uri="{FF2B5EF4-FFF2-40B4-BE49-F238E27FC236}">
                            <a16:creationId xmlns:a16="http://schemas.microsoft.com/office/drawing/2014/main" id="{33363566-FF4D-4284-AEAF-5BD71AD7373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255" name="Lige forbindelse 1254">
                        <a:extLst>
                          <a:ext uri="{FF2B5EF4-FFF2-40B4-BE49-F238E27FC236}">
                            <a16:creationId xmlns:a16="http://schemas.microsoft.com/office/drawing/2014/main" id="{00679C65-89B8-4556-862D-7668310012B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256" name="Lige forbindelse 1255">
                        <a:extLst>
                          <a:ext uri="{FF2B5EF4-FFF2-40B4-BE49-F238E27FC236}">
                            <a16:creationId xmlns:a16="http://schemas.microsoft.com/office/drawing/2014/main" id="{EB33A667-1DEB-4A3F-A413-7C8FDE89E85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250" name="Gruppe 1249">
                      <a:extLst>
                        <a:ext uri="{FF2B5EF4-FFF2-40B4-BE49-F238E27FC236}">
                          <a16:creationId xmlns:a16="http://schemas.microsoft.com/office/drawing/2014/main" id="{1C8DEEB2-2356-4171-98B0-8350EBD372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3427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251" name="Rektangel 1250">
                        <a:extLst>
                          <a:ext uri="{FF2B5EF4-FFF2-40B4-BE49-F238E27FC236}">
                            <a16:creationId xmlns:a16="http://schemas.microsoft.com/office/drawing/2014/main" id="{E7431A2F-991B-464F-BA13-8539AFAB0A94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252" name="Lige forbindelse 1251">
                        <a:extLst>
                          <a:ext uri="{FF2B5EF4-FFF2-40B4-BE49-F238E27FC236}">
                            <a16:creationId xmlns:a16="http://schemas.microsoft.com/office/drawing/2014/main" id="{2DFB75A8-4761-4658-8511-15D890E48F6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253" name="Lige forbindelse 1252">
                        <a:extLst>
                          <a:ext uri="{FF2B5EF4-FFF2-40B4-BE49-F238E27FC236}">
                            <a16:creationId xmlns:a16="http://schemas.microsoft.com/office/drawing/2014/main" id="{B444C939-A98B-4BF5-BB94-C48591D39C6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1179" name="Gruppe 1178">
                    <a:extLst>
                      <a:ext uri="{FF2B5EF4-FFF2-40B4-BE49-F238E27FC236}">
                        <a16:creationId xmlns:a16="http://schemas.microsoft.com/office/drawing/2014/main" id="{B880B4A8-E5BF-4387-A75C-BFE7105B0EE6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3" y="5457369"/>
                    <a:ext cx="9085927" cy="1016000"/>
                    <a:chOff x="377388" y="2206174"/>
                    <a:chExt cx="9085927" cy="1016000"/>
                  </a:xfrm>
                </p:grpSpPr>
                <p:grpSp>
                  <p:nvGrpSpPr>
                    <p:cNvPr id="1224" name="Gruppe 1223">
                      <a:extLst>
                        <a:ext uri="{FF2B5EF4-FFF2-40B4-BE49-F238E27FC236}">
                          <a16:creationId xmlns:a16="http://schemas.microsoft.com/office/drawing/2014/main" id="{4FDFA00A-C086-4D45-8348-92B1E669A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88" y="2206174"/>
                      <a:ext cx="9085927" cy="1016000"/>
                      <a:chOff x="391902" y="2307772"/>
                      <a:chExt cx="9085927" cy="1016000"/>
                    </a:xfrm>
                  </p:grpSpPr>
                  <p:sp>
                    <p:nvSpPr>
                      <p:cNvPr id="1241" name="Afrundet rektangel 154">
                        <a:extLst>
                          <a:ext uri="{FF2B5EF4-FFF2-40B4-BE49-F238E27FC236}">
                            <a16:creationId xmlns:a16="http://schemas.microsoft.com/office/drawing/2014/main" id="{94BD8D8D-9E55-4678-8080-D305DEE50CF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91902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242" name="Afrundet rektangel 152">
                        <a:extLst>
                          <a:ext uri="{FF2B5EF4-FFF2-40B4-BE49-F238E27FC236}">
                            <a16:creationId xmlns:a16="http://schemas.microsoft.com/office/drawing/2014/main" id="{FB24C5C4-8406-409A-9A9B-E61E0CE8BD2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307785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243" name="Afrundet rektangel 150">
                        <a:extLst>
                          <a:ext uri="{FF2B5EF4-FFF2-40B4-BE49-F238E27FC236}">
                            <a16:creationId xmlns:a16="http://schemas.microsoft.com/office/drawing/2014/main" id="{BAD91840-A022-422B-9C83-CC140A7C07E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223666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244" name="Afrundet rektangel 148">
                        <a:extLst>
                          <a:ext uri="{FF2B5EF4-FFF2-40B4-BE49-F238E27FC236}">
                            <a16:creationId xmlns:a16="http://schemas.microsoft.com/office/drawing/2014/main" id="{01180939-A6F3-4818-8DB5-573E9C940B2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3954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245" name="Afrundet rektangel 146">
                        <a:extLst>
                          <a:ext uri="{FF2B5EF4-FFF2-40B4-BE49-F238E27FC236}">
                            <a16:creationId xmlns:a16="http://schemas.microsoft.com/office/drawing/2014/main" id="{1DE46255-F8AE-4544-9FDF-B17D44B1451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05542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25" name="Gruppe 1224">
                      <a:extLst>
                        <a:ext uri="{FF2B5EF4-FFF2-40B4-BE49-F238E27FC236}">
                          <a16:creationId xmlns:a16="http://schemas.microsoft.com/office/drawing/2014/main" id="{61B198F7-C0C6-47A0-A012-873C15B4D2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5939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238" name="Rektangel 1237">
                        <a:extLst>
                          <a:ext uri="{FF2B5EF4-FFF2-40B4-BE49-F238E27FC236}">
                            <a16:creationId xmlns:a16="http://schemas.microsoft.com/office/drawing/2014/main" id="{6339CCA3-53CA-4574-BFB4-58AD53BA5F7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239" name="Lige forbindelse 1238">
                        <a:extLst>
                          <a:ext uri="{FF2B5EF4-FFF2-40B4-BE49-F238E27FC236}">
                            <a16:creationId xmlns:a16="http://schemas.microsoft.com/office/drawing/2014/main" id="{B2976301-F04E-4599-8CBF-A6B6A9AAC57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240" name="Lige forbindelse 1239">
                        <a:extLst>
                          <a:ext uri="{FF2B5EF4-FFF2-40B4-BE49-F238E27FC236}">
                            <a16:creationId xmlns:a16="http://schemas.microsoft.com/office/drawing/2014/main" id="{398100C3-F53D-42F6-82A8-A072853B626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226" name="Gruppe 1225">
                      <a:extLst>
                        <a:ext uri="{FF2B5EF4-FFF2-40B4-BE49-F238E27FC236}">
                          <a16:creationId xmlns:a16="http://schemas.microsoft.com/office/drawing/2014/main" id="{8973427E-9D29-443A-8244-E638373F0E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0522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235" name="Rektangel 1234">
                        <a:extLst>
                          <a:ext uri="{FF2B5EF4-FFF2-40B4-BE49-F238E27FC236}">
                            <a16:creationId xmlns:a16="http://schemas.microsoft.com/office/drawing/2014/main" id="{117657D0-08F0-45A0-9078-8EBF37E7F3B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236" name="Lige forbindelse 1235">
                        <a:extLst>
                          <a:ext uri="{FF2B5EF4-FFF2-40B4-BE49-F238E27FC236}">
                            <a16:creationId xmlns:a16="http://schemas.microsoft.com/office/drawing/2014/main" id="{0B7A4635-BB9A-45CB-AAA4-E984507015E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237" name="Lige forbindelse 1236">
                        <a:extLst>
                          <a:ext uri="{FF2B5EF4-FFF2-40B4-BE49-F238E27FC236}">
                            <a16:creationId xmlns:a16="http://schemas.microsoft.com/office/drawing/2014/main" id="{CB6B891A-CA68-4092-8664-E326EEEC16E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227" name="Gruppe 1226">
                      <a:extLst>
                        <a:ext uri="{FF2B5EF4-FFF2-40B4-BE49-F238E27FC236}">
                          <a16:creationId xmlns:a16="http://schemas.microsoft.com/office/drawing/2014/main" id="{CEE7A2D5-CB04-41CE-95A4-FFE24DD540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9750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232" name="Rektangel 1231">
                        <a:extLst>
                          <a:ext uri="{FF2B5EF4-FFF2-40B4-BE49-F238E27FC236}">
                            <a16:creationId xmlns:a16="http://schemas.microsoft.com/office/drawing/2014/main" id="{A3E708A5-4059-46EF-B002-25C8215243A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233" name="Lige forbindelse 1232">
                        <a:extLst>
                          <a:ext uri="{FF2B5EF4-FFF2-40B4-BE49-F238E27FC236}">
                            <a16:creationId xmlns:a16="http://schemas.microsoft.com/office/drawing/2014/main" id="{D8581FF4-F0EE-4D33-A9D9-25CB458BC55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234" name="Lige forbindelse 1233">
                        <a:extLst>
                          <a:ext uri="{FF2B5EF4-FFF2-40B4-BE49-F238E27FC236}">
                            <a16:creationId xmlns:a16="http://schemas.microsoft.com/office/drawing/2014/main" id="{026E6865-C32A-498F-A14E-C20858D090E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228" name="Gruppe 1227">
                      <a:extLst>
                        <a:ext uri="{FF2B5EF4-FFF2-40B4-BE49-F238E27FC236}">
                          <a16:creationId xmlns:a16="http://schemas.microsoft.com/office/drawing/2014/main" id="{0E6BF36D-4874-4371-90D9-A7B65108E9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3427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229" name="Rektangel 1228">
                        <a:extLst>
                          <a:ext uri="{FF2B5EF4-FFF2-40B4-BE49-F238E27FC236}">
                            <a16:creationId xmlns:a16="http://schemas.microsoft.com/office/drawing/2014/main" id="{ADD7355E-D3B3-4649-AE87-3A133BCD006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230" name="Lige forbindelse 1229">
                        <a:extLst>
                          <a:ext uri="{FF2B5EF4-FFF2-40B4-BE49-F238E27FC236}">
                            <a16:creationId xmlns:a16="http://schemas.microsoft.com/office/drawing/2014/main" id="{EA543A06-38D2-47F1-967A-7097A77C08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231" name="Lige forbindelse 1230">
                        <a:extLst>
                          <a:ext uri="{FF2B5EF4-FFF2-40B4-BE49-F238E27FC236}">
                            <a16:creationId xmlns:a16="http://schemas.microsoft.com/office/drawing/2014/main" id="{92552DD4-ED7B-4EDD-B950-E68DD4EC306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1180" name="Gruppe 1179">
                    <a:extLst>
                      <a:ext uri="{FF2B5EF4-FFF2-40B4-BE49-F238E27FC236}">
                        <a16:creationId xmlns:a16="http://schemas.microsoft.com/office/drawing/2014/main" id="{00436C7D-AC38-4164-811C-B8689EB3EE4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46971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221" name="Rektangel 1220">
                      <a:extLst>
                        <a:ext uri="{FF2B5EF4-FFF2-40B4-BE49-F238E27FC236}">
                          <a16:creationId xmlns:a16="http://schemas.microsoft.com/office/drawing/2014/main" id="{3B70605E-4D3A-4105-A26A-5619F8A3D3B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222" name="Lige forbindelse 1221">
                      <a:extLst>
                        <a:ext uri="{FF2B5EF4-FFF2-40B4-BE49-F238E27FC236}">
                          <a16:creationId xmlns:a16="http://schemas.microsoft.com/office/drawing/2014/main" id="{2C9B0DC3-9141-4120-8F27-4D4BD301E85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23" name="Lige forbindelse 1222">
                      <a:extLst>
                        <a:ext uri="{FF2B5EF4-FFF2-40B4-BE49-F238E27FC236}">
                          <a16:creationId xmlns:a16="http://schemas.microsoft.com/office/drawing/2014/main" id="{716A1F30-0B16-4A14-AEF3-0F4A3B2B5FB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81" name="Gruppe 1180">
                    <a:extLst>
                      <a:ext uri="{FF2B5EF4-FFF2-40B4-BE49-F238E27FC236}">
                        <a16:creationId xmlns:a16="http://schemas.microsoft.com/office/drawing/2014/main" id="{5CB833E0-6F41-4D9D-AB14-88E3930C2738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47497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218" name="Rektangel 1217">
                      <a:extLst>
                        <a:ext uri="{FF2B5EF4-FFF2-40B4-BE49-F238E27FC236}">
                          <a16:creationId xmlns:a16="http://schemas.microsoft.com/office/drawing/2014/main" id="{D3ED8F2A-8088-45B9-8B7F-883F562DC0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219" name="Lige forbindelse 1218">
                      <a:extLst>
                        <a:ext uri="{FF2B5EF4-FFF2-40B4-BE49-F238E27FC236}">
                          <a16:creationId xmlns:a16="http://schemas.microsoft.com/office/drawing/2014/main" id="{93EE6A21-A166-4FA3-9600-1C9F4334FFF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20" name="Lige forbindelse 1219">
                      <a:extLst>
                        <a:ext uri="{FF2B5EF4-FFF2-40B4-BE49-F238E27FC236}">
                          <a16:creationId xmlns:a16="http://schemas.microsoft.com/office/drawing/2014/main" id="{4D5BC178-57A6-465D-8261-3B7D282A78C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82" name="Gruppe 1181">
                    <a:extLst>
                      <a:ext uri="{FF2B5EF4-FFF2-40B4-BE49-F238E27FC236}">
                        <a16:creationId xmlns:a16="http://schemas.microsoft.com/office/drawing/2014/main" id="{6AB0D7CD-6981-4CF9-9211-0331B1F6521C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764289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215" name="Rektangel 1214">
                      <a:extLst>
                        <a:ext uri="{FF2B5EF4-FFF2-40B4-BE49-F238E27FC236}">
                          <a16:creationId xmlns:a16="http://schemas.microsoft.com/office/drawing/2014/main" id="{5DAD446E-5A25-42F3-950D-5D1E6F2AD08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216" name="Lige forbindelse 1215">
                      <a:extLst>
                        <a:ext uri="{FF2B5EF4-FFF2-40B4-BE49-F238E27FC236}">
                          <a16:creationId xmlns:a16="http://schemas.microsoft.com/office/drawing/2014/main" id="{26FE8B94-D493-4312-9158-427048B9B98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17" name="Lige forbindelse 1216">
                      <a:extLst>
                        <a:ext uri="{FF2B5EF4-FFF2-40B4-BE49-F238E27FC236}">
                          <a16:creationId xmlns:a16="http://schemas.microsoft.com/office/drawing/2014/main" id="{63FBCFD5-0668-40CB-988D-FD0213989B3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83" name="Gruppe 1182">
                    <a:extLst>
                      <a:ext uri="{FF2B5EF4-FFF2-40B4-BE49-F238E27FC236}">
                        <a16:creationId xmlns:a16="http://schemas.microsoft.com/office/drawing/2014/main" id="{65CBB77E-A510-4134-8DE9-48BDCBC8D2B2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6599128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212" name="Rektangel 1211">
                      <a:extLst>
                        <a:ext uri="{FF2B5EF4-FFF2-40B4-BE49-F238E27FC236}">
                          <a16:creationId xmlns:a16="http://schemas.microsoft.com/office/drawing/2014/main" id="{031D555B-2124-4FA9-9FB4-13A05D272F3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213" name="Lige forbindelse 1212">
                      <a:extLst>
                        <a:ext uri="{FF2B5EF4-FFF2-40B4-BE49-F238E27FC236}">
                          <a16:creationId xmlns:a16="http://schemas.microsoft.com/office/drawing/2014/main" id="{792D2FF4-6590-4D58-A8B4-14C410E8F72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14" name="Lige forbindelse 1213">
                      <a:extLst>
                        <a:ext uri="{FF2B5EF4-FFF2-40B4-BE49-F238E27FC236}">
                          <a16:creationId xmlns:a16="http://schemas.microsoft.com/office/drawing/2014/main" id="{E3A83F71-ECA1-46F1-932F-49CE78A6030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84" name="Gruppe 1183">
                    <a:extLst>
                      <a:ext uri="{FF2B5EF4-FFF2-40B4-BE49-F238E27FC236}">
                        <a16:creationId xmlns:a16="http://schemas.microsoft.com/office/drawing/2014/main" id="{5D918FE6-6BC2-4824-9AFA-5E58A92D34C0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511493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209" name="Rektangel 1208">
                      <a:extLst>
                        <a:ext uri="{FF2B5EF4-FFF2-40B4-BE49-F238E27FC236}">
                          <a16:creationId xmlns:a16="http://schemas.microsoft.com/office/drawing/2014/main" id="{529874C3-9C46-492C-9922-27AED550D09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210" name="Lige forbindelse 1209">
                      <a:extLst>
                        <a:ext uri="{FF2B5EF4-FFF2-40B4-BE49-F238E27FC236}">
                          <a16:creationId xmlns:a16="http://schemas.microsoft.com/office/drawing/2014/main" id="{A83FB6E2-9660-48E7-875A-947E08E7964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11" name="Lige forbindelse 1210">
                      <a:extLst>
                        <a:ext uri="{FF2B5EF4-FFF2-40B4-BE49-F238E27FC236}">
                          <a16:creationId xmlns:a16="http://schemas.microsoft.com/office/drawing/2014/main" id="{B9C9C714-B7ED-4D6D-8B79-4E47001BDA3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85" name="Gruppe 1184">
                    <a:extLst>
                      <a:ext uri="{FF2B5EF4-FFF2-40B4-BE49-F238E27FC236}">
                        <a16:creationId xmlns:a16="http://schemas.microsoft.com/office/drawing/2014/main" id="{AE9D661E-8837-4189-996C-5AA50FFA081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763832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206" name="Rektangel 1205">
                      <a:extLst>
                        <a:ext uri="{FF2B5EF4-FFF2-40B4-BE49-F238E27FC236}">
                          <a16:creationId xmlns:a16="http://schemas.microsoft.com/office/drawing/2014/main" id="{F8419184-2B65-4D86-8037-83359777A5B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207" name="Lige forbindelse 1206">
                      <a:extLst>
                        <a:ext uri="{FF2B5EF4-FFF2-40B4-BE49-F238E27FC236}">
                          <a16:creationId xmlns:a16="http://schemas.microsoft.com/office/drawing/2014/main" id="{4DCCE8B4-1D79-41DB-836D-DA229650975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08" name="Lige forbindelse 1207">
                      <a:extLst>
                        <a:ext uri="{FF2B5EF4-FFF2-40B4-BE49-F238E27FC236}">
                          <a16:creationId xmlns:a16="http://schemas.microsoft.com/office/drawing/2014/main" id="{FCDB8D74-B256-441F-98AB-4392CC62353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86" name="Gruppe 1185">
                    <a:extLst>
                      <a:ext uri="{FF2B5EF4-FFF2-40B4-BE49-F238E27FC236}">
                        <a16:creationId xmlns:a16="http://schemas.microsoft.com/office/drawing/2014/main" id="{E32B1B9D-FA93-40F5-A79D-F668756A08D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4679718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203" name="Rektangel 1202">
                      <a:extLst>
                        <a:ext uri="{FF2B5EF4-FFF2-40B4-BE49-F238E27FC236}">
                          <a16:creationId xmlns:a16="http://schemas.microsoft.com/office/drawing/2014/main" id="{ADC3B260-41D6-4C34-A7AE-91DCD23A5A1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204" name="Lige forbindelse 1203">
                      <a:extLst>
                        <a:ext uri="{FF2B5EF4-FFF2-40B4-BE49-F238E27FC236}">
                          <a16:creationId xmlns:a16="http://schemas.microsoft.com/office/drawing/2014/main" id="{833F8E92-041A-4630-9C4B-7E1E89FCB88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05" name="Lige forbindelse 1204">
                      <a:extLst>
                        <a:ext uri="{FF2B5EF4-FFF2-40B4-BE49-F238E27FC236}">
                          <a16:creationId xmlns:a16="http://schemas.microsoft.com/office/drawing/2014/main" id="{E8273837-D5C4-4EE3-86FE-0C487F56713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87" name="Gruppe 1186">
                    <a:extLst>
                      <a:ext uri="{FF2B5EF4-FFF2-40B4-BE49-F238E27FC236}">
                        <a16:creationId xmlns:a16="http://schemas.microsoft.com/office/drawing/2014/main" id="{2ABE67A2-948A-44B7-9A4F-B9745400E879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6598443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200" name="Rektangel 1199">
                      <a:extLst>
                        <a:ext uri="{FF2B5EF4-FFF2-40B4-BE49-F238E27FC236}">
                          <a16:creationId xmlns:a16="http://schemas.microsoft.com/office/drawing/2014/main" id="{02BA07EC-9B39-46D5-83D9-1776296A17A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201" name="Lige forbindelse 1200">
                      <a:extLst>
                        <a:ext uri="{FF2B5EF4-FFF2-40B4-BE49-F238E27FC236}">
                          <a16:creationId xmlns:a16="http://schemas.microsoft.com/office/drawing/2014/main" id="{B6851C38-5D0E-4E5E-ABC0-53040F1D256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202" name="Lige forbindelse 1201">
                      <a:extLst>
                        <a:ext uri="{FF2B5EF4-FFF2-40B4-BE49-F238E27FC236}">
                          <a16:creationId xmlns:a16="http://schemas.microsoft.com/office/drawing/2014/main" id="{8752D35D-F818-406C-B4BB-D609B3955F6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88" name="Gruppe 1187">
                    <a:extLst>
                      <a:ext uri="{FF2B5EF4-FFF2-40B4-BE49-F238E27FC236}">
                        <a16:creationId xmlns:a16="http://schemas.microsoft.com/office/drawing/2014/main" id="{63610CD6-F450-47C0-B4CB-E3CA6483BFE2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512404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197" name="Rektangel 1196">
                      <a:extLst>
                        <a:ext uri="{FF2B5EF4-FFF2-40B4-BE49-F238E27FC236}">
                          <a16:creationId xmlns:a16="http://schemas.microsoft.com/office/drawing/2014/main" id="{B6C877F8-90C4-4956-82AA-1E8752D5D2F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198" name="Lige forbindelse 1197">
                      <a:extLst>
                        <a:ext uri="{FF2B5EF4-FFF2-40B4-BE49-F238E27FC236}">
                          <a16:creationId xmlns:a16="http://schemas.microsoft.com/office/drawing/2014/main" id="{78B7A6E0-48AD-4CA9-A31D-D8704797A9E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99" name="Lige forbindelse 1198">
                      <a:extLst>
                        <a:ext uri="{FF2B5EF4-FFF2-40B4-BE49-F238E27FC236}">
                          <a16:creationId xmlns:a16="http://schemas.microsoft.com/office/drawing/2014/main" id="{99884CCB-7CB0-48A4-839E-2F27D885949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89" name="Gruppe 1188">
                    <a:extLst>
                      <a:ext uri="{FF2B5EF4-FFF2-40B4-BE49-F238E27FC236}">
                        <a16:creationId xmlns:a16="http://schemas.microsoft.com/office/drawing/2014/main" id="{925C6345-D30C-48B9-855F-068E9D0A6DD9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4680179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194" name="Rektangel 1193">
                      <a:extLst>
                        <a:ext uri="{FF2B5EF4-FFF2-40B4-BE49-F238E27FC236}">
                          <a16:creationId xmlns:a16="http://schemas.microsoft.com/office/drawing/2014/main" id="{F1882D27-2192-4A32-B548-CE12430A161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195" name="Lige forbindelse 1194">
                      <a:extLst>
                        <a:ext uri="{FF2B5EF4-FFF2-40B4-BE49-F238E27FC236}">
                          <a16:creationId xmlns:a16="http://schemas.microsoft.com/office/drawing/2014/main" id="{A45C68C3-4587-4231-9E02-3D09FE5F7BA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96" name="Lige forbindelse 1195">
                      <a:extLst>
                        <a:ext uri="{FF2B5EF4-FFF2-40B4-BE49-F238E27FC236}">
                          <a16:creationId xmlns:a16="http://schemas.microsoft.com/office/drawing/2014/main" id="{A1A62A5D-8A3B-43C4-824C-D52A7BA695B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190" name="Gruppe 1189">
                    <a:extLst>
                      <a:ext uri="{FF2B5EF4-FFF2-40B4-BE49-F238E27FC236}">
                        <a16:creationId xmlns:a16="http://schemas.microsoft.com/office/drawing/2014/main" id="{9A82A915-71FB-41A3-ABD8-636340462A8C}"/>
                      </a:ext>
                    </a:extLst>
                  </p:cNvPr>
                  <p:cNvGrpSpPr/>
                  <p:nvPr/>
                </p:nvGrpSpPr>
                <p:grpSpPr>
                  <a:xfrm>
                    <a:off x="1801702" y="2853532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191" name="Rektangel 1190">
                      <a:extLst>
                        <a:ext uri="{FF2B5EF4-FFF2-40B4-BE49-F238E27FC236}">
                          <a16:creationId xmlns:a16="http://schemas.microsoft.com/office/drawing/2014/main" id="{0E4D5CFA-C62E-47BA-A7D9-B53B7B8524E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192" name="Lige forbindelse 1191">
                      <a:extLst>
                        <a:ext uri="{FF2B5EF4-FFF2-40B4-BE49-F238E27FC236}">
                          <a16:creationId xmlns:a16="http://schemas.microsoft.com/office/drawing/2014/main" id="{4D8FFE9F-52B5-4E00-81D1-12F1A33E32B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93" name="Lige forbindelse 1192">
                      <a:extLst>
                        <a:ext uri="{FF2B5EF4-FFF2-40B4-BE49-F238E27FC236}">
                          <a16:creationId xmlns:a16="http://schemas.microsoft.com/office/drawing/2014/main" id="{7C39E4EA-0CCA-469B-A6D9-EF608592E36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1147" name="Gruppe 1146">
                  <a:extLst>
                    <a:ext uri="{FF2B5EF4-FFF2-40B4-BE49-F238E27FC236}">
                      <a16:creationId xmlns:a16="http://schemas.microsoft.com/office/drawing/2014/main" id="{D914462B-5264-43B5-976B-FDB3299E2E97}"/>
                    </a:ext>
                  </a:extLst>
                </p:cNvPr>
                <p:cNvGrpSpPr/>
                <p:nvPr/>
              </p:nvGrpSpPr>
              <p:grpSpPr>
                <a:xfrm>
                  <a:off x="739627" y="4530750"/>
                  <a:ext cx="4303561" cy="1704344"/>
                  <a:chOff x="1024220" y="2901924"/>
                  <a:chExt cx="7825808" cy="3133385"/>
                </a:xfrm>
              </p:grpSpPr>
              <p:sp>
                <p:nvSpPr>
                  <p:cNvPr id="1148" name="Højrepil 225">
                    <a:extLst>
                      <a:ext uri="{FF2B5EF4-FFF2-40B4-BE49-F238E27FC236}">
                        <a16:creationId xmlns:a16="http://schemas.microsoft.com/office/drawing/2014/main" id="{D973FEDB-1B91-431A-96E9-B826332C20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8324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49" name="Højrepil 226">
                    <a:extLst>
                      <a:ext uri="{FF2B5EF4-FFF2-40B4-BE49-F238E27FC236}">
                        <a16:creationId xmlns:a16="http://schemas.microsoft.com/office/drawing/2014/main" id="{941DE625-E359-410A-931E-F3D2E8D233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12267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50" name="Højrepil 227">
                    <a:extLst>
                      <a:ext uri="{FF2B5EF4-FFF2-40B4-BE49-F238E27FC236}">
                        <a16:creationId xmlns:a16="http://schemas.microsoft.com/office/drawing/2014/main" id="{D82EBC9B-F451-42D2-ADBF-B52F31025E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55581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51" name="Højrepil 228">
                    <a:extLst>
                      <a:ext uri="{FF2B5EF4-FFF2-40B4-BE49-F238E27FC236}">
                        <a16:creationId xmlns:a16="http://schemas.microsoft.com/office/drawing/2014/main" id="{2A23ED10-AD77-4D47-BFC8-F7481C2D07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00496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52" name="Højrepil 229">
                    <a:extLst>
                      <a:ext uri="{FF2B5EF4-FFF2-40B4-BE49-F238E27FC236}">
                        <a16:creationId xmlns:a16="http://schemas.microsoft.com/office/drawing/2014/main" id="{2750AE21-556D-4D22-ACA8-9392B34C3B3A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65867" y="3647366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53" name="Højrepil 230">
                    <a:extLst>
                      <a:ext uri="{FF2B5EF4-FFF2-40B4-BE49-F238E27FC236}">
                        <a16:creationId xmlns:a16="http://schemas.microsoft.com/office/drawing/2014/main" id="{029A681B-ADD5-4559-80DC-2B39846434C1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779144" y="365043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54" name="Højrepil 231">
                    <a:extLst>
                      <a:ext uri="{FF2B5EF4-FFF2-40B4-BE49-F238E27FC236}">
                        <a16:creationId xmlns:a16="http://schemas.microsoft.com/office/drawing/2014/main" id="{2B54B465-013C-4514-A282-DB0389AD4E57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4695029" y="365757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55" name="Højrepil 232">
                    <a:extLst>
                      <a:ext uri="{FF2B5EF4-FFF2-40B4-BE49-F238E27FC236}">
                        <a16:creationId xmlns:a16="http://schemas.microsoft.com/office/drawing/2014/main" id="{840ABCF9-2D9E-4E6D-A4FF-DEEBC9AD4B95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6618286" y="363285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56" name="Højrepil 233">
                    <a:extLst>
                      <a:ext uri="{FF2B5EF4-FFF2-40B4-BE49-F238E27FC236}">
                        <a16:creationId xmlns:a16="http://schemas.microsoft.com/office/drawing/2014/main" id="{6DDA14D1-C06A-4934-B843-D8ACE4DBA8EF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543924" y="3661880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57" name="Højrepil 234">
                    <a:extLst>
                      <a:ext uri="{FF2B5EF4-FFF2-40B4-BE49-F238E27FC236}">
                        <a16:creationId xmlns:a16="http://schemas.microsoft.com/office/drawing/2014/main" id="{29A54537-BA41-4AE1-B6D1-B3411B51C67D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809295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58" name="Højrepil 235">
                    <a:extLst>
                      <a:ext uri="{FF2B5EF4-FFF2-40B4-BE49-F238E27FC236}">
                        <a16:creationId xmlns:a16="http://schemas.microsoft.com/office/drawing/2014/main" id="{3B93F21A-D9DA-4EB5-833D-5C9DD90B1014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3783238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59" name="Højrepil 236">
                    <a:extLst>
                      <a:ext uri="{FF2B5EF4-FFF2-40B4-BE49-F238E27FC236}">
                        <a16:creationId xmlns:a16="http://schemas.microsoft.com/office/drawing/2014/main" id="{BFF291A4-DFAE-4652-9AB0-6260DEFF8C0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26552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60" name="Højrepil 237">
                    <a:extLst>
                      <a:ext uri="{FF2B5EF4-FFF2-40B4-BE49-F238E27FC236}">
                        <a16:creationId xmlns:a16="http://schemas.microsoft.com/office/drawing/2014/main" id="{86C613BE-F83A-4900-884C-21EFA1D566A8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7571467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61" name="Højrepil 238">
                    <a:extLst>
                      <a:ext uri="{FF2B5EF4-FFF2-40B4-BE49-F238E27FC236}">
                        <a16:creationId xmlns:a16="http://schemas.microsoft.com/office/drawing/2014/main" id="{FEA3598A-D379-436E-AE05-F0A19BB13F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2877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62" name="Højrepil 239">
                    <a:extLst>
                      <a:ext uri="{FF2B5EF4-FFF2-40B4-BE49-F238E27FC236}">
                        <a16:creationId xmlns:a16="http://schemas.microsoft.com/office/drawing/2014/main" id="{B625CE7E-81ED-49BB-B5DF-AE04C1D507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68724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63" name="Højrepil 240">
                    <a:extLst>
                      <a:ext uri="{FF2B5EF4-FFF2-40B4-BE49-F238E27FC236}">
                        <a16:creationId xmlns:a16="http://schemas.microsoft.com/office/drawing/2014/main" id="{C82958C4-D467-4D8A-A7AC-12247A108D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12038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64" name="Højrepil 241">
                    <a:extLst>
                      <a:ext uri="{FF2B5EF4-FFF2-40B4-BE49-F238E27FC236}">
                        <a16:creationId xmlns:a16="http://schemas.microsoft.com/office/drawing/2014/main" id="{97627B6B-552E-4C0B-B9C1-E6C6ED534E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56953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65" name="Højrepil 242">
                    <a:extLst>
                      <a:ext uri="{FF2B5EF4-FFF2-40B4-BE49-F238E27FC236}">
                        <a16:creationId xmlns:a16="http://schemas.microsoft.com/office/drawing/2014/main" id="{20C47EAE-711B-4A41-809D-1A01BBEB247A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865867" y="5139956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66" name="Højrepil 243">
                    <a:extLst>
                      <a:ext uri="{FF2B5EF4-FFF2-40B4-BE49-F238E27FC236}">
                        <a16:creationId xmlns:a16="http://schemas.microsoft.com/office/drawing/2014/main" id="{30FB5B70-FB92-49A0-842A-24AE2E6FB4FA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781525" y="515016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67" name="Højrepil 244">
                    <a:extLst>
                      <a:ext uri="{FF2B5EF4-FFF2-40B4-BE49-F238E27FC236}">
                        <a16:creationId xmlns:a16="http://schemas.microsoft.com/office/drawing/2014/main" id="{ADBE0E0B-CD15-4DFE-8B4C-9975A2466868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4697410" y="515016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68" name="Højrepil 245">
                    <a:extLst>
                      <a:ext uri="{FF2B5EF4-FFF2-40B4-BE49-F238E27FC236}">
                        <a16:creationId xmlns:a16="http://schemas.microsoft.com/office/drawing/2014/main" id="{FF5B44A6-9DFE-4D3E-A00B-50BD6493F59D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6613524" y="512544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169" name="Højrepil 246">
                    <a:extLst>
                      <a:ext uri="{FF2B5EF4-FFF2-40B4-BE49-F238E27FC236}">
                        <a16:creationId xmlns:a16="http://schemas.microsoft.com/office/drawing/2014/main" id="{41E967F6-1DEC-4BE5-9FE6-A45B0A674C52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543924" y="5154470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</p:grpSp>
        </p:grpSp>
        <p:grpSp>
          <p:nvGrpSpPr>
            <p:cNvPr id="876" name="Gruppe 875">
              <a:extLst>
                <a:ext uri="{FF2B5EF4-FFF2-40B4-BE49-F238E27FC236}">
                  <a16:creationId xmlns:a16="http://schemas.microsoft.com/office/drawing/2014/main" id="{217543B7-15B6-497A-8B86-7CCB6F6BDA96}"/>
                </a:ext>
              </a:extLst>
            </p:cNvPr>
            <p:cNvGrpSpPr/>
            <p:nvPr/>
          </p:nvGrpSpPr>
          <p:grpSpPr>
            <a:xfrm>
              <a:off x="5329174" y="6093133"/>
              <a:ext cx="978922" cy="415639"/>
              <a:chOff x="340995" y="5644515"/>
              <a:chExt cx="1777365" cy="878205"/>
            </a:xfrm>
          </p:grpSpPr>
          <p:sp>
            <p:nvSpPr>
              <p:cNvPr id="1011" name="Rektangel: afrundede hjørner 1010">
                <a:extLst>
                  <a:ext uri="{FF2B5EF4-FFF2-40B4-BE49-F238E27FC236}">
                    <a16:creationId xmlns:a16="http://schemas.microsoft.com/office/drawing/2014/main" id="{EAE7EA0E-1755-48BF-9282-B071CBF64E29}"/>
                  </a:ext>
                </a:extLst>
              </p:cNvPr>
              <p:cNvSpPr/>
              <p:nvPr/>
            </p:nvSpPr>
            <p:spPr>
              <a:xfrm>
                <a:off x="340995" y="5644515"/>
                <a:ext cx="1777365" cy="878205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012" name="Gruppe 1011">
                <a:extLst>
                  <a:ext uri="{FF2B5EF4-FFF2-40B4-BE49-F238E27FC236}">
                    <a16:creationId xmlns:a16="http://schemas.microsoft.com/office/drawing/2014/main" id="{FD427952-C4B0-4A88-8127-77AC3101ECCE}"/>
                  </a:ext>
                </a:extLst>
              </p:cNvPr>
              <p:cNvGrpSpPr/>
              <p:nvPr/>
            </p:nvGrpSpPr>
            <p:grpSpPr>
              <a:xfrm>
                <a:off x="393120" y="5731103"/>
                <a:ext cx="1673115" cy="705028"/>
                <a:chOff x="391904" y="4294413"/>
                <a:chExt cx="4996525" cy="2178955"/>
              </a:xfrm>
            </p:grpSpPr>
            <p:grpSp>
              <p:nvGrpSpPr>
                <p:cNvPr id="1013" name="Gruppe 1012">
                  <a:extLst>
                    <a:ext uri="{FF2B5EF4-FFF2-40B4-BE49-F238E27FC236}">
                      <a16:creationId xmlns:a16="http://schemas.microsoft.com/office/drawing/2014/main" id="{EC1172F1-D0D4-4490-8CB2-B9F73DECCCB4}"/>
                    </a:ext>
                  </a:extLst>
                </p:cNvPr>
                <p:cNvGrpSpPr/>
                <p:nvPr/>
              </p:nvGrpSpPr>
              <p:grpSpPr>
                <a:xfrm>
                  <a:off x="391904" y="4294413"/>
                  <a:ext cx="4996525" cy="2178955"/>
                  <a:chOff x="391903" y="2467426"/>
                  <a:chExt cx="9085927" cy="4005943"/>
                </a:xfrm>
              </p:grpSpPr>
              <p:sp>
                <p:nvSpPr>
                  <p:cNvPr id="1037" name="Afrundet rektangel 4">
                    <a:extLst>
                      <a:ext uri="{FF2B5EF4-FFF2-40B4-BE49-F238E27FC236}">
                        <a16:creationId xmlns:a16="http://schemas.microsoft.com/office/drawing/2014/main" id="{E711F539-D1E2-4B81-BEF4-7E172ACE66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903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38" name="Afrundet rektangel 8">
                    <a:extLst>
                      <a:ext uri="{FF2B5EF4-FFF2-40B4-BE49-F238E27FC236}">
                        <a16:creationId xmlns:a16="http://schemas.microsoft.com/office/drawing/2014/main" id="{25D718FC-60DC-407E-AC09-661F6B3E34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07786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39" name="Afrundet rektangel 11">
                    <a:extLst>
                      <a:ext uri="{FF2B5EF4-FFF2-40B4-BE49-F238E27FC236}">
                        <a16:creationId xmlns:a16="http://schemas.microsoft.com/office/drawing/2014/main" id="{69D27189-CC4D-4FD4-9804-2E1FDF9910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23667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40" name="Afrundet rektangel 14">
                    <a:extLst>
                      <a:ext uri="{FF2B5EF4-FFF2-40B4-BE49-F238E27FC236}">
                        <a16:creationId xmlns:a16="http://schemas.microsoft.com/office/drawing/2014/main" id="{7BA0C3DC-803D-44DD-9E97-C738BEFFFA6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39550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41" name="Afrundet rektangel 17">
                    <a:extLst>
                      <a:ext uri="{FF2B5EF4-FFF2-40B4-BE49-F238E27FC236}">
                        <a16:creationId xmlns:a16="http://schemas.microsoft.com/office/drawing/2014/main" id="{78438240-B3EB-4E3E-9556-FA479A0BCB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55430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grpSp>
                <p:nvGrpSpPr>
                  <p:cNvPr id="1042" name="Gruppe 1041">
                    <a:extLst>
                      <a:ext uri="{FF2B5EF4-FFF2-40B4-BE49-F238E27FC236}">
                        <a16:creationId xmlns:a16="http://schemas.microsoft.com/office/drawing/2014/main" id="{052B3BE1-BBBC-4D24-8002-9CE83965CD46}"/>
                      </a:ext>
                    </a:extLst>
                  </p:cNvPr>
                  <p:cNvGrpSpPr/>
                  <p:nvPr/>
                </p:nvGrpSpPr>
                <p:grpSpPr>
                  <a:xfrm>
                    <a:off x="3719740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141" name="Rektangel 1140">
                      <a:extLst>
                        <a:ext uri="{FF2B5EF4-FFF2-40B4-BE49-F238E27FC236}">
                          <a16:creationId xmlns:a16="http://schemas.microsoft.com/office/drawing/2014/main" id="{A022EDB3-FBEC-433D-8ED7-AD8DE12E21A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142" name="Lige forbindelse 1141">
                      <a:extLst>
                        <a:ext uri="{FF2B5EF4-FFF2-40B4-BE49-F238E27FC236}">
                          <a16:creationId xmlns:a16="http://schemas.microsoft.com/office/drawing/2014/main" id="{7FEF407F-CE3A-438B-BE4D-412E755D694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43" name="Lige forbindelse 1142">
                      <a:extLst>
                        <a:ext uri="{FF2B5EF4-FFF2-40B4-BE49-F238E27FC236}">
                          <a16:creationId xmlns:a16="http://schemas.microsoft.com/office/drawing/2014/main" id="{35284326-4D5E-4431-8884-D0EF74CF392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43" name="Gruppe 1042">
                    <a:extLst>
                      <a:ext uri="{FF2B5EF4-FFF2-40B4-BE49-F238E27FC236}">
                        <a16:creationId xmlns:a16="http://schemas.microsoft.com/office/drawing/2014/main" id="{D6DD0BC8-B6FF-474F-A0D4-01DB0CFB846F}"/>
                      </a:ext>
                    </a:extLst>
                  </p:cNvPr>
                  <p:cNvGrpSpPr/>
                  <p:nvPr/>
                </p:nvGrpSpPr>
                <p:grpSpPr>
                  <a:xfrm>
                    <a:off x="5634265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138" name="Rektangel 1137">
                      <a:extLst>
                        <a:ext uri="{FF2B5EF4-FFF2-40B4-BE49-F238E27FC236}">
                          <a16:creationId xmlns:a16="http://schemas.microsoft.com/office/drawing/2014/main" id="{9E6CF84E-9BA9-41D1-BD4C-4274AE31A5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139" name="Lige forbindelse 1138">
                      <a:extLst>
                        <a:ext uri="{FF2B5EF4-FFF2-40B4-BE49-F238E27FC236}">
                          <a16:creationId xmlns:a16="http://schemas.microsoft.com/office/drawing/2014/main" id="{07AA36BB-3253-46B1-9210-AB48905F7772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40" name="Lige forbindelse 1139">
                      <a:extLst>
                        <a:ext uri="{FF2B5EF4-FFF2-40B4-BE49-F238E27FC236}">
                          <a16:creationId xmlns:a16="http://schemas.microsoft.com/office/drawing/2014/main" id="{522352C3-0808-45A2-B03E-0AE6D07CF03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44" name="Gruppe 1043">
                    <a:extLst>
                      <a:ext uri="{FF2B5EF4-FFF2-40B4-BE49-F238E27FC236}">
                        <a16:creationId xmlns:a16="http://schemas.microsoft.com/office/drawing/2014/main" id="{3C76C71D-9FCA-4132-9F8D-196159064032}"/>
                      </a:ext>
                    </a:extLst>
                  </p:cNvPr>
                  <p:cNvGrpSpPr/>
                  <p:nvPr/>
                </p:nvGrpSpPr>
                <p:grpSpPr>
                  <a:xfrm>
                    <a:off x="7548790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135" name="Rektangel 1134">
                      <a:extLst>
                        <a:ext uri="{FF2B5EF4-FFF2-40B4-BE49-F238E27FC236}">
                          <a16:creationId xmlns:a16="http://schemas.microsoft.com/office/drawing/2014/main" id="{0E7B4D0D-5DA3-442F-B08A-F1E236AF484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136" name="Lige forbindelse 1135">
                      <a:extLst>
                        <a:ext uri="{FF2B5EF4-FFF2-40B4-BE49-F238E27FC236}">
                          <a16:creationId xmlns:a16="http://schemas.microsoft.com/office/drawing/2014/main" id="{818B80F6-D822-4199-BFAF-DD374273698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37" name="Lige forbindelse 1136">
                      <a:extLst>
                        <a:ext uri="{FF2B5EF4-FFF2-40B4-BE49-F238E27FC236}">
                          <a16:creationId xmlns:a16="http://schemas.microsoft.com/office/drawing/2014/main" id="{B13771DF-8708-4243-BEA5-EBF2E8EF155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45" name="Gruppe 1044">
                    <a:extLst>
                      <a:ext uri="{FF2B5EF4-FFF2-40B4-BE49-F238E27FC236}">
                        <a16:creationId xmlns:a16="http://schemas.microsoft.com/office/drawing/2014/main" id="{7BED929A-F591-4487-A789-3608408536F4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3" y="3962397"/>
                    <a:ext cx="9085927" cy="1016000"/>
                    <a:chOff x="377388" y="2206174"/>
                    <a:chExt cx="9085927" cy="1016000"/>
                  </a:xfrm>
                </p:grpSpPr>
                <p:grpSp>
                  <p:nvGrpSpPr>
                    <p:cNvPr id="1113" name="Gruppe 1112">
                      <a:extLst>
                        <a:ext uri="{FF2B5EF4-FFF2-40B4-BE49-F238E27FC236}">
                          <a16:creationId xmlns:a16="http://schemas.microsoft.com/office/drawing/2014/main" id="{AA65EEF8-1B50-45E5-81F5-35D412F1BF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88" y="2206174"/>
                      <a:ext cx="9085927" cy="1016000"/>
                      <a:chOff x="391902" y="2307772"/>
                      <a:chExt cx="9085927" cy="1016000"/>
                    </a:xfrm>
                  </p:grpSpPr>
                  <p:sp>
                    <p:nvSpPr>
                      <p:cNvPr id="1130" name="Afrundet rektangel 121">
                        <a:extLst>
                          <a:ext uri="{FF2B5EF4-FFF2-40B4-BE49-F238E27FC236}">
                            <a16:creationId xmlns:a16="http://schemas.microsoft.com/office/drawing/2014/main" id="{BF3B5BF4-22BC-4389-83D5-705289218B6C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91902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131" name="Afrundet rektangel 119">
                        <a:extLst>
                          <a:ext uri="{FF2B5EF4-FFF2-40B4-BE49-F238E27FC236}">
                            <a16:creationId xmlns:a16="http://schemas.microsoft.com/office/drawing/2014/main" id="{BEF41688-CDDE-4E01-9655-CD0F62A4243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307785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132" name="Afrundet rektangel 117">
                        <a:extLst>
                          <a:ext uri="{FF2B5EF4-FFF2-40B4-BE49-F238E27FC236}">
                            <a16:creationId xmlns:a16="http://schemas.microsoft.com/office/drawing/2014/main" id="{4B7AEEEA-3A4B-4CC9-B57B-F086E2B47F2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223666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133" name="Afrundet rektangel 115">
                        <a:extLst>
                          <a:ext uri="{FF2B5EF4-FFF2-40B4-BE49-F238E27FC236}">
                            <a16:creationId xmlns:a16="http://schemas.microsoft.com/office/drawing/2014/main" id="{1DD3B4AC-D2F7-4562-B2F1-40E882D7580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3954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134" name="Afrundet rektangel 113">
                        <a:extLst>
                          <a:ext uri="{FF2B5EF4-FFF2-40B4-BE49-F238E27FC236}">
                            <a16:creationId xmlns:a16="http://schemas.microsoft.com/office/drawing/2014/main" id="{34C2B310-CF3C-4A83-8D3B-A79E60427CA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05542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14" name="Gruppe 1113">
                      <a:extLst>
                        <a:ext uri="{FF2B5EF4-FFF2-40B4-BE49-F238E27FC236}">
                          <a16:creationId xmlns:a16="http://schemas.microsoft.com/office/drawing/2014/main" id="{8CE345A7-E7B0-4507-AC40-C90FF6081D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5939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127" name="Rektangel 1126">
                        <a:extLst>
                          <a:ext uri="{FF2B5EF4-FFF2-40B4-BE49-F238E27FC236}">
                            <a16:creationId xmlns:a16="http://schemas.microsoft.com/office/drawing/2014/main" id="{22A8A8BD-64EE-4962-B266-FAEE317697C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128" name="Lige forbindelse 1127">
                        <a:extLst>
                          <a:ext uri="{FF2B5EF4-FFF2-40B4-BE49-F238E27FC236}">
                            <a16:creationId xmlns:a16="http://schemas.microsoft.com/office/drawing/2014/main" id="{8845D47B-9C15-4E41-8C27-9F924B2A6616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29" name="Lige forbindelse 1128">
                        <a:extLst>
                          <a:ext uri="{FF2B5EF4-FFF2-40B4-BE49-F238E27FC236}">
                            <a16:creationId xmlns:a16="http://schemas.microsoft.com/office/drawing/2014/main" id="{CFCC40E8-1CB6-47D2-A506-30C904EE13C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115" name="Gruppe 1114">
                      <a:extLst>
                        <a:ext uri="{FF2B5EF4-FFF2-40B4-BE49-F238E27FC236}">
                          <a16:creationId xmlns:a16="http://schemas.microsoft.com/office/drawing/2014/main" id="{947333EC-6280-4779-9241-39F6E99228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0522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124" name="Rektangel 1123">
                        <a:extLst>
                          <a:ext uri="{FF2B5EF4-FFF2-40B4-BE49-F238E27FC236}">
                            <a16:creationId xmlns:a16="http://schemas.microsoft.com/office/drawing/2014/main" id="{8F6F28CA-992F-4829-AF66-0B0595C452A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125" name="Lige forbindelse 1124">
                        <a:extLst>
                          <a:ext uri="{FF2B5EF4-FFF2-40B4-BE49-F238E27FC236}">
                            <a16:creationId xmlns:a16="http://schemas.microsoft.com/office/drawing/2014/main" id="{D9815355-4D8B-4535-B82C-F7CC07A1120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26" name="Lige forbindelse 1125">
                        <a:extLst>
                          <a:ext uri="{FF2B5EF4-FFF2-40B4-BE49-F238E27FC236}">
                            <a16:creationId xmlns:a16="http://schemas.microsoft.com/office/drawing/2014/main" id="{EBF4110E-3465-4843-890A-DD17B2AD324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116" name="Gruppe 1115">
                      <a:extLst>
                        <a:ext uri="{FF2B5EF4-FFF2-40B4-BE49-F238E27FC236}">
                          <a16:creationId xmlns:a16="http://schemas.microsoft.com/office/drawing/2014/main" id="{AAAACF23-3F98-4D5C-883C-5A951B1D9E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9750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121" name="Rektangel 1120">
                        <a:extLst>
                          <a:ext uri="{FF2B5EF4-FFF2-40B4-BE49-F238E27FC236}">
                            <a16:creationId xmlns:a16="http://schemas.microsoft.com/office/drawing/2014/main" id="{F8468102-0947-4F64-B650-DA28CAC72ACE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122" name="Lige forbindelse 1121">
                        <a:extLst>
                          <a:ext uri="{FF2B5EF4-FFF2-40B4-BE49-F238E27FC236}">
                            <a16:creationId xmlns:a16="http://schemas.microsoft.com/office/drawing/2014/main" id="{180CAB8C-737E-434C-B356-1651D379B35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23" name="Lige forbindelse 1122">
                        <a:extLst>
                          <a:ext uri="{FF2B5EF4-FFF2-40B4-BE49-F238E27FC236}">
                            <a16:creationId xmlns:a16="http://schemas.microsoft.com/office/drawing/2014/main" id="{7E68F336-7CF8-4CF3-964E-E8A04E683BA3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117" name="Gruppe 1116">
                      <a:extLst>
                        <a:ext uri="{FF2B5EF4-FFF2-40B4-BE49-F238E27FC236}">
                          <a16:creationId xmlns:a16="http://schemas.microsoft.com/office/drawing/2014/main" id="{750B05EE-0453-4C9C-8BF0-B2897D7C0D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3427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118" name="Rektangel 1117">
                        <a:extLst>
                          <a:ext uri="{FF2B5EF4-FFF2-40B4-BE49-F238E27FC236}">
                            <a16:creationId xmlns:a16="http://schemas.microsoft.com/office/drawing/2014/main" id="{214BDC15-EC6E-4FC7-AB9C-21F2FDC6C4C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119" name="Lige forbindelse 1118">
                        <a:extLst>
                          <a:ext uri="{FF2B5EF4-FFF2-40B4-BE49-F238E27FC236}">
                            <a16:creationId xmlns:a16="http://schemas.microsoft.com/office/drawing/2014/main" id="{BA6C67C2-F73D-471C-BB37-8B4DBDE7DFE7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20" name="Lige forbindelse 1119">
                        <a:extLst>
                          <a:ext uri="{FF2B5EF4-FFF2-40B4-BE49-F238E27FC236}">
                            <a16:creationId xmlns:a16="http://schemas.microsoft.com/office/drawing/2014/main" id="{16E29D18-4587-4840-95E8-6128CA15950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1046" name="Gruppe 1045">
                    <a:extLst>
                      <a:ext uri="{FF2B5EF4-FFF2-40B4-BE49-F238E27FC236}">
                        <a16:creationId xmlns:a16="http://schemas.microsoft.com/office/drawing/2014/main" id="{081CCDB7-8F74-4B43-8B8C-802D3F6FCA0F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3" y="5457369"/>
                    <a:ext cx="9085927" cy="1016000"/>
                    <a:chOff x="377388" y="2206174"/>
                    <a:chExt cx="9085927" cy="1016000"/>
                  </a:xfrm>
                </p:grpSpPr>
                <p:grpSp>
                  <p:nvGrpSpPr>
                    <p:cNvPr id="1091" name="Gruppe 1090">
                      <a:extLst>
                        <a:ext uri="{FF2B5EF4-FFF2-40B4-BE49-F238E27FC236}">
                          <a16:creationId xmlns:a16="http://schemas.microsoft.com/office/drawing/2014/main" id="{551D1CFB-3513-4919-B17B-757CB6E587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88" y="2206174"/>
                      <a:ext cx="9085927" cy="1016000"/>
                      <a:chOff x="391902" y="2307772"/>
                      <a:chExt cx="9085927" cy="1016000"/>
                    </a:xfrm>
                  </p:grpSpPr>
                  <p:sp>
                    <p:nvSpPr>
                      <p:cNvPr id="1108" name="Afrundet rektangel 154">
                        <a:extLst>
                          <a:ext uri="{FF2B5EF4-FFF2-40B4-BE49-F238E27FC236}">
                            <a16:creationId xmlns:a16="http://schemas.microsoft.com/office/drawing/2014/main" id="{51C32DB4-96A9-479A-A39D-F0D644FC5BA4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91902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109" name="Afrundet rektangel 152">
                        <a:extLst>
                          <a:ext uri="{FF2B5EF4-FFF2-40B4-BE49-F238E27FC236}">
                            <a16:creationId xmlns:a16="http://schemas.microsoft.com/office/drawing/2014/main" id="{4B6B8C9A-926F-4E7E-B8BB-E114DD02E5BA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307785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110" name="Afrundet rektangel 150">
                        <a:extLst>
                          <a:ext uri="{FF2B5EF4-FFF2-40B4-BE49-F238E27FC236}">
                            <a16:creationId xmlns:a16="http://schemas.microsoft.com/office/drawing/2014/main" id="{E14BA010-999A-4982-AEE9-FB88C59DE5D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223666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111" name="Afrundet rektangel 148">
                        <a:extLst>
                          <a:ext uri="{FF2B5EF4-FFF2-40B4-BE49-F238E27FC236}">
                            <a16:creationId xmlns:a16="http://schemas.microsoft.com/office/drawing/2014/main" id="{1476996C-0CE3-4244-805F-E7339ED43CD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3954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112" name="Afrundet rektangel 146">
                        <a:extLst>
                          <a:ext uri="{FF2B5EF4-FFF2-40B4-BE49-F238E27FC236}">
                            <a16:creationId xmlns:a16="http://schemas.microsoft.com/office/drawing/2014/main" id="{F6AEC353-719D-4F10-9B1A-A366236BD38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05542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92" name="Gruppe 1091">
                      <a:extLst>
                        <a:ext uri="{FF2B5EF4-FFF2-40B4-BE49-F238E27FC236}">
                          <a16:creationId xmlns:a16="http://schemas.microsoft.com/office/drawing/2014/main" id="{756246D8-174B-4DA7-859A-6121B5124C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5939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105" name="Rektangel 1104">
                        <a:extLst>
                          <a:ext uri="{FF2B5EF4-FFF2-40B4-BE49-F238E27FC236}">
                            <a16:creationId xmlns:a16="http://schemas.microsoft.com/office/drawing/2014/main" id="{098DED92-03D0-4461-A389-9072BB9FAEC4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106" name="Lige forbindelse 1105">
                        <a:extLst>
                          <a:ext uri="{FF2B5EF4-FFF2-40B4-BE49-F238E27FC236}">
                            <a16:creationId xmlns:a16="http://schemas.microsoft.com/office/drawing/2014/main" id="{0F640588-6A75-4780-83B4-4FF481AB8D5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07" name="Lige forbindelse 1106">
                        <a:extLst>
                          <a:ext uri="{FF2B5EF4-FFF2-40B4-BE49-F238E27FC236}">
                            <a16:creationId xmlns:a16="http://schemas.microsoft.com/office/drawing/2014/main" id="{1F1EA761-A7C9-4B86-A73B-8E9C9104EDF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093" name="Gruppe 1092">
                      <a:extLst>
                        <a:ext uri="{FF2B5EF4-FFF2-40B4-BE49-F238E27FC236}">
                          <a16:creationId xmlns:a16="http://schemas.microsoft.com/office/drawing/2014/main" id="{F99F0726-9D75-46B7-A9F5-E781657E80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0522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102" name="Rektangel 1101">
                        <a:extLst>
                          <a:ext uri="{FF2B5EF4-FFF2-40B4-BE49-F238E27FC236}">
                            <a16:creationId xmlns:a16="http://schemas.microsoft.com/office/drawing/2014/main" id="{50A054C6-3EE2-4B14-B95F-8AFBAFA0E0F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103" name="Lige forbindelse 1102">
                        <a:extLst>
                          <a:ext uri="{FF2B5EF4-FFF2-40B4-BE49-F238E27FC236}">
                            <a16:creationId xmlns:a16="http://schemas.microsoft.com/office/drawing/2014/main" id="{18AB77FA-9FB8-4A96-80D7-6E3B484E6DA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04" name="Lige forbindelse 1103">
                        <a:extLst>
                          <a:ext uri="{FF2B5EF4-FFF2-40B4-BE49-F238E27FC236}">
                            <a16:creationId xmlns:a16="http://schemas.microsoft.com/office/drawing/2014/main" id="{C3DB041D-4F45-4747-8EBC-EEF267EA794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094" name="Gruppe 1093">
                      <a:extLst>
                        <a:ext uri="{FF2B5EF4-FFF2-40B4-BE49-F238E27FC236}">
                          <a16:creationId xmlns:a16="http://schemas.microsoft.com/office/drawing/2014/main" id="{B23B235C-787E-4F53-B248-8A4C8196A7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9750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099" name="Rektangel 1098">
                        <a:extLst>
                          <a:ext uri="{FF2B5EF4-FFF2-40B4-BE49-F238E27FC236}">
                            <a16:creationId xmlns:a16="http://schemas.microsoft.com/office/drawing/2014/main" id="{9CA8A61F-9EFB-4408-940F-A8F218BDFF3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100" name="Lige forbindelse 1099">
                        <a:extLst>
                          <a:ext uri="{FF2B5EF4-FFF2-40B4-BE49-F238E27FC236}">
                            <a16:creationId xmlns:a16="http://schemas.microsoft.com/office/drawing/2014/main" id="{29F63322-A45E-4966-BFB9-D3CB0F6A47F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01" name="Lige forbindelse 1100">
                        <a:extLst>
                          <a:ext uri="{FF2B5EF4-FFF2-40B4-BE49-F238E27FC236}">
                            <a16:creationId xmlns:a16="http://schemas.microsoft.com/office/drawing/2014/main" id="{C7F330FB-70C5-4011-80A0-26BD14B6A2B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095" name="Gruppe 1094">
                      <a:extLst>
                        <a:ext uri="{FF2B5EF4-FFF2-40B4-BE49-F238E27FC236}">
                          <a16:creationId xmlns:a16="http://schemas.microsoft.com/office/drawing/2014/main" id="{5EDEA6E8-D76A-4480-BCFA-F673260F6B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3427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1096" name="Rektangel 1095">
                        <a:extLst>
                          <a:ext uri="{FF2B5EF4-FFF2-40B4-BE49-F238E27FC236}">
                            <a16:creationId xmlns:a16="http://schemas.microsoft.com/office/drawing/2014/main" id="{2CA0A7D1-D3F7-4597-87D6-5C3D32BFE1DC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1097" name="Lige forbindelse 1096">
                        <a:extLst>
                          <a:ext uri="{FF2B5EF4-FFF2-40B4-BE49-F238E27FC236}">
                            <a16:creationId xmlns:a16="http://schemas.microsoft.com/office/drawing/2014/main" id="{B20C972D-420C-4BE0-96FC-A37BE33BDBA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98" name="Lige forbindelse 1097">
                        <a:extLst>
                          <a:ext uri="{FF2B5EF4-FFF2-40B4-BE49-F238E27FC236}">
                            <a16:creationId xmlns:a16="http://schemas.microsoft.com/office/drawing/2014/main" id="{5AF987D1-1069-447D-AA60-17C862A5EF8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1047" name="Gruppe 1046">
                    <a:extLst>
                      <a:ext uri="{FF2B5EF4-FFF2-40B4-BE49-F238E27FC236}">
                        <a16:creationId xmlns:a16="http://schemas.microsoft.com/office/drawing/2014/main" id="{D4AB9724-9526-4284-A71C-B09718EC5DB6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46971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088" name="Rektangel 1087">
                      <a:extLst>
                        <a:ext uri="{FF2B5EF4-FFF2-40B4-BE49-F238E27FC236}">
                          <a16:creationId xmlns:a16="http://schemas.microsoft.com/office/drawing/2014/main" id="{6015984C-35A1-492A-9C65-32300655935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89" name="Lige forbindelse 1088">
                      <a:extLst>
                        <a:ext uri="{FF2B5EF4-FFF2-40B4-BE49-F238E27FC236}">
                          <a16:creationId xmlns:a16="http://schemas.microsoft.com/office/drawing/2014/main" id="{38E2BEA7-F648-4882-875B-F770374998F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90" name="Lige forbindelse 1089">
                      <a:extLst>
                        <a:ext uri="{FF2B5EF4-FFF2-40B4-BE49-F238E27FC236}">
                          <a16:creationId xmlns:a16="http://schemas.microsoft.com/office/drawing/2014/main" id="{C3254949-C43A-4533-888C-BD4999EAB16A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48" name="Gruppe 1047">
                    <a:extLst>
                      <a:ext uri="{FF2B5EF4-FFF2-40B4-BE49-F238E27FC236}">
                        <a16:creationId xmlns:a16="http://schemas.microsoft.com/office/drawing/2014/main" id="{02FE39D0-7B45-4A97-9419-A0B75D6DBBF3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47497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085" name="Rektangel 1084">
                      <a:extLst>
                        <a:ext uri="{FF2B5EF4-FFF2-40B4-BE49-F238E27FC236}">
                          <a16:creationId xmlns:a16="http://schemas.microsoft.com/office/drawing/2014/main" id="{996BE498-5A86-412E-952D-7AC9FD98CEB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86" name="Lige forbindelse 1085">
                      <a:extLst>
                        <a:ext uri="{FF2B5EF4-FFF2-40B4-BE49-F238E27FC236}">
                          <a16:creationId xmlns:a16="http://schemas.microsoft.com/office/drawing/2014/main" id="{81564D51-E038-45D6-81EF-301018A285A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87" name="Lige forbindelse 1086">
                      <a:extLst>
                        <a:ext uri="{FF2B5EF4-FFF2-40B4-BE49-F238E27FC236}">
                          <a16:creationId xmlns:a16="http://schemas.microsoft.com/office/drawing/2014/main" id="{D45190F4-FB13-45A7-B43A-D65BFECE4A3D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49" name="Gruppe 1048">
                    <a:extLst>
                      <a:ext uri="{FF2B5EF4-FFF2-40B4-BE49-F238E27FC236}">
                        <a16:creationId xmlns:a16="http://schemas.microsoft.com/office/drawing/2014/main" id="{4FAF676D-2F06-4128-95B1-964EB486A275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764289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082" name="Rektangel 1081">
                      <a:extLst>
                        <a:ext uri="{FF2B5EF4-FFF2-40B4-BE49-F238E27FC236}">
                          <a16:creationId xmlns:a16="http://schemas.microsoft.com/office/drawing/2014/main" id="{6614CED1-9612-4782-AA7D-F2EC6F9A9EF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83" name="Lige forbindelse 1082">
                      <a:extLst>
                        <a:ext uri="{FF2B5EF4-FFF2-40B4-BE49-F238E27FC236}">
                          <a16:creationId xmlns:a16="http://schemas.microsoft.com/office/drawing/2014/main" id="{C69EA5F5-65E7-4B38-8504-AAD709D4921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84" name="Lige forbindelse 1083">
                      <a:extLst>
                        <a:ext uri="{FF2B5EF4-FFF2-40B4-BE49-F238E27FC236}">
                          <a16:creationId xmlns:a16="http://schemas.microsoft.com/office/drawing/2014/main" id="{E1BE42C4-1863-4E7A-9030-EA378B9F355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50" name="Gruppe 1049">
                    <a:extLst>
                      <a:ext uri="{FF2B5EF4-FFF2-40B4-BE49-F238E27FC236}">
                        <a16:creationId xmlns:a16="http://schemas.microsoft.com/office/drawing/2014/main" id="{BC23EFB7-2F93-4032-967C-7DAD1EF2400F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6599128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079" name="Rektangel 1078">
                      <a:extLst>
                        <a:ext uri="{FF2B5EF4-FFF2-40B4-BE49-F238E27FC236}">
                          <a16:creationId xmlns:a16="http://schemas.microsoft.com/office/drawing/2014/main" id="{07B7CEAF-64D1-455B-9ABE-7C26DB479D6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80" name="Lige forbindelse 1079">
                      <a:extLst>
                        <a:ext uri="{FF2B5EF4-FFF2-40B4-BE49-F238E27FC236}">
                          <a16:creationId xmlns:a16="http://schemas.microsoft.com/office/drawing/2014/main" id="{0BA77416-2317-45B3-AFAA-7C7A17730152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81" name="Lige forbindelse 1080">
                      <a:extLst>
                        <a:ext uri="{FF2B5EF4-FFF2-40B4-BE49-F238E27FC236}">
                          <a16:creationId xmlns:a16="http://schemas.microsoft.com/office/drawing/2014/main" id="{99E9E4C4-4BF6-43D3-B1D2-2DF5E174836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51" name="Gruppe 1050">
                    <a:extLst>
                      <a:ext uri="{FF2B5EF4-FFF2-40B4-BE49-F238E27FC236}">
                        <a16:creationId xmlns:a16="http://schemas.microsoft.com/office/drawing/2014/main" id="{D517FA42-5A78-40B1-99AA-ACA7B4AA08F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511493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076" name="Rektangel 1075">
                      <a:extLst>
                        <a:ext uri="{FF2B5EF4-FFF2-40B4-BE49-F238E27FC236}">
                          <a16:creationId xmlns:a16="http://schemas.microsoft.com/office/drawing/2014/main" id="{EB428A16-24F9-447A-B079-4FC004C0DC3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77" name="Lige forbindelse 1076">
                      <a:extLst>
                        <a:ext uri="{FF2B5EF4-FFF2-40B4-BE49-F238E27FC236}">
                          <a16:creationId xmlns:a16="http://schemas.microsoft.com/office/drawing/2014/main" id="{6BC66581-141F-461B-A261-13CF369C963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8" name="Lige forbindelse 1077">
                      <a:extLst>
                        <a:ext uri="{FF2B5EF4-FFF2-40B4-BE49-F238E27FC236}">
                          <a16:creationId xmlns:a16="http://schemas.microsoft.com/office/drawing/2014/main" id="{3CA82CF8-8DA6-40E3-965F-01C6744189D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52" name="Gruppe 1051">
                    <a:extLst>
                      <a:ext uri="{FF2B5EF4-FFF2-40B4-BE49-F238E27FC236}">
                        <a16:creationId xmlns:a16="http://schemas.microsoft.com/office/drawing/2014/main" id="{9BE32961-CBAE-42B7-B953-EB9AE12F0A7B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763832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073" name="Rektangel 1072">
                      <a:extLst>
                        <a:ext uri="{FF2B5EF4-FFF2-40B4-BE49-F238E27FC236}">
                          <a16:creationId xmlns:a16="http://schemas.microsoft.com/office/drawing/2014/main" id="{411B8168-3532-47EA-89C5-8A892AD4C1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74" name="Lige forbindelse 1073">
                      <a:extLst>
                        <a:ext uri="{FF2B5EF4-FFF2-40B4-BE49-F238E27FC236}">
                          <a16:creationId xmlns:a16="http://schemas.microsoft.com/office/drawing/2014/main" id="{068A079D-0240-43E3-8492-754F6F8F396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5" name="Lige forbindelse 1074">
                      <a:extLst>
                        <a:ext uri="{FF2B5EF4-FFF2-40B4-BE49-F238E27FC236}">
                          <a16:creationId xmlns:a16="http://schemas.microsoft.com/office/drawing/2014/main" id="{E168D20D-CFBA-48D1-87B3-0FF063D209A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53" name="Gruppe 1052">
                    <a:extLst>
                      <a:ext uri="{FF2B5EF4-FFF2-40B4-BE49-F238E27FC236}">
                        <a16:creationId xmlns:a16="http://schemas.microsoft.com/office/drawing/2014/main" id="{8DA9417D-FF28-442C-818E-D2E7EC3DEBE2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4679718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070" name="Rektangel 1069">
                      <a:extLst>
                        <a:ext uri="{FF2B5EF4-FFF2-40B4-BE49-F238E27FC236}">
                          <a16:creationId xmlns:a16="http://schemas.microsoft.com/office/drawing/2014/main" id="{129CB295-7099-48C3-9A85-121029DDF72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71" name="Lige forbindelse 1070">
                      <a:extLst>
                        <a:ext uri="{FF2B5EF4-FFF2-40B4-BE49-F238E27FC236}">
                          <a16:creationId xmlns:a16="http://schemas.microsoft.com/office/drawing/2014/main" id="{91F27D58-24AE-4C85-8C0C-358196CDB9D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2" name="Lige forbindelse 1071">
                      <a:extLst>
                        <a:ext uri="{FF2B5EF4-FFF2-40B4-BE49-F238E27FC236}">
                          <a16:creationId xmlns:a16="http://schemas.microsoft.com/office/drawing/2014/main" id="{B90F423A-D9AC-4F58-8B4A-D3059446326F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54" name="Gruppe 1053">
                    <a:extLst>
                      <a:ext uri="{FF2B5EF4-FFF2-40B4-BE49-F238E27FC236}">
                        <a16:creationId xmlns:a16="http://schemas.microsoft.com/office/drawing/2014/main" id="{A44FF897-64EA-4B16-A5BA-B1218A00E7B7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6598443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067" name="Rektangel 1066">
                      <a:extLst>
                        <a:ext uri="{FF2B5EF4-FFF2-40B4-BE49-F238E27FC236}">
                          <a16:creationId xmlns:a16="http://schemas.microsoft.com/office/drawing/2014/main" id="{5B9A307B-3166-4800-AB29-93F66E1E7AF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68" name="Lige forbindelse 1067">
                      <a:extLst>
                        <a:ext uri="{FF2B5EF4-FFF2-40B4-BE49-F238E27FC236}">
                          <a16:creationId xmlns:a16="http://schemas.microsoft.com/office/drawing/2014/main" id="{CDA511DA-EDC8-42E8-AAA6-412FE162D7D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69" name="Lige forbindelse 1068">
                      <a:extLst>
                        <a:ext uri="{FF2B5EF4-FFF2-40B4-BE49-F238E27FC236}">
                          <a16:creationId xmlns:a16="http://schemas.microsoft.com/office/drawing/2014/main" id="{895E758B-8A10-42B8-B55B-2665E870528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55" name="Gruppe 1054">
                    <a:extLst>
                      <a:ext uri="{FF2B5EF4-FFF2-40B4-BE49-F238E27FC236}">
                        <a16:creationId xmlns:a16="http://schemas.microsoft.com/office/drawing/2014/main" id="{D8304B48-536D-4E31-913F-5683C19EEB36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512404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064" name="Rektangel 1063">
                      <a:extLst>
                        <a:ext uri="{FF2B5EF4-FFF2-40B4-BE49-F238E27FC236}">
                          <a16:creationId xmlns:a16="http://schemas.microsoft.com/office/drawing/2014/main" id="{D3142698-95D6-4B92-B056-3E832F96758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65" name="Lige forbindelse 1064">
                      <a:extLst>
                        <a:ext uri="{FF2B5EF4-FFF2-40B4-BE49-F238E27FC236}">
                          <a16:creationId xmlns:a16="http://schemas.microsoft.com/office/drawing/2014/main" id="{8BC0EA67-B887-40B2-9E0C-520A6806B23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66" name="Lige forbindelse 1065">
                      <a:extLst>
                        <a:ext uri="{FF2B5EF4-FFF2-40B4-BE49-F238E27FC236}">
                          <a16:creationId xmlns:a16="http://schemas.microsoft.com/office/drawing/2014/main" id="{0BFD3B9F-C73A-4EA7-AE28-2747AE5B61C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56" name="Gruppe 1055">
                    <a:extLst>
                      <a:ext uri="{FF2B5EF4-FFF2-40B4-BE49-F238E27FC236}">
                        <a16:creationId xmlns:a16="http://schemas.microsoft.com/office/drawing/2014/main" id="{58D4E66F-3C8C-4C69-A544-3DBABBA67C27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4680179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1061" name="Rektangel 1060">
                      <a:extLst>
                        <a:ext uri="{FF2B5EF4-FFF2-40B4-BE49-F238E27FC236}">
                          <a16:creationId xmlns:a16="http://schemas.microsoft.com/office/drawing/2014/main" id="{0F6BA3CF-7879-4933-9654-68CA6FCF532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62" name="Lige forbindelse 1061">
                      <a:extLst>
                        <a:ext uri="{FF2B5EF4-FFF2-40B4-BE49-F238E27FC236}">
                          <a16:creationId xmlns:a16="http://schemas.microsoft.com/office/drawing/2014/main" id="{D751BBE8-6647-4381-BD08-2C3A269CF702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63" name="Lige forbindelse 1062">
                      <a:extLst>
                        <a:ext uri="{FF2B5EF4-FFF2-40B4-BE49-F238E27FC236}">
                          <a16:creationId xmlns:a16="http://schemas.microsoft.com/office/drawing/2014/main" id="{9814C97C-0105-4420-AA1C-6E44DD2F1397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057" name="Gruppe 1056">
                    <a:extLst>
                      <a:ext uri="{FF2B5EF4-FFF2-40B4-BE49-F238E27FC236}">
                        <a16:creationId xmlns:a16="http://schemas.microsoft.com/office/drawing/2014/main" id="{DB92C303-3993-448C-BA86-41D8C58135F0}"/>
                      </a:ext>
                    </a:extLst>
                  </p:cNvPr>
                  <p:cNvGrpSpPr/>
                  <p:nvPr/>
                </p:nvGrpSpPr>
                <p:grpSpPr>
                  <a:xfrm>
                    <a:off x="1801702" y="2853532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058" name="Rektangel 1057">
                      <a:extLst>
                        <a:ext uri="{FF2B5EF4-FFF2-40B4-BE49-F238E27FC236}">
                          <a16:creationId xmlns:a16="http://schemas.microsoft.com/office/drawing/2014/main" id="{A87E883A-AE5F-4A5E-8B44-5B511FB66FB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59" name="Lige forbindelse 1058">
                      <a:extLst>
                        <a:ext uri="{FF2B5EF4-FFF2-40B4-BE49-F238E27FC236}">
                          <a16:creationId xmlns:a16="http://schemas.microsoft.com/office/drawing/2014/main" id="{08D291B4-2FE5-4D73-9577-5E4A482C83F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60" name="Lige forbindelse 1059">
                      <a:extLst>
                        <a:ext uri="{FF2B5EF4-FFF2-40B4-BE49-F238E27FC236}">
                          <a16:creationId xmlns:a16="http://schemas.microsoft.com/office/drawing/2014/main" id="{8A6E122C-9764-493B-8B00-F9D81588697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1014" name="Gruppe 1013">
                  <a:extLst>
                    <a:ext uri="{FF2B5EF4-FFF2-40B4-BE49-F238E27FC236}">
                      <a16:creationId xmlns:a16="http://schemas.microsoft.com/office/drawing/2014/main" id="{D0FC6B04-8337-416F-BDF6-BC994461AECA}"/>
                    </a:ext>
                  </a:extLst>
                </p:cNvPr>
                <p:cNvGrpSpPr/>
                <p:nvPr/>
              </p:nvGrpSpPr>
              <p:grpSpPr>
                <a:xfrm>
                  <a:off x="739627" y="4530750"/>
                  <a:ext cx="4303561" cy="1704344"/>
                  <a:chOff x="1024220" y="2901924"/>
                  <a:chExt cx="7825808" cy="3133385"/>
                </a:xfrm>
              </p:grpSpPr>
              <p:sp>
                <p:nvSpPr>
                  <p:cNvPr id="1015" name="Højrepil 225">
                    <a:extLst>
                      <a:ext uri="{FF2B5EF4-FFF2-40B4-BE49-F238E27FC236}">
                        <a16:creationId xmlns:a16="http://schemas.microsoft.com/office/drawing/2014/main" id="{6AD8AED6-6F76-4B0F-A23B-310CB2225D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8324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16" name="Højrepil 226">
                    <a:extLst>
                      <a:ext uri="{FF2B5EF4-FFF2-40B4-BE49-F238E27FC236}">
                        <a16:creationId xmlns:a16="http://schemas.microsoft.com/office/drawing/2014/main" id="{4A17D401-F393-4A62-BC35-870EFD85BD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12267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17" name="Højrepil 227">
                    <a:extLst>
                      <a:ext uri="{FF2B5EF4-FFF2-40B4-BE49-F238E27FC236}">
                        <a16:creationId xmlns:a16="http://schemas.microsoft.com/office/drawing/2014/main" id="{A58027B6-1A1F-4101-9B78-04CA046F57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55581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18" name="Højrepil 228">
                    <a:extLst>
                      <a:ext uri="{FF2B5EF4-FFF2-40B4-BE49-F238E27FC236}">
                        <a16:creationId xmlns:a16="http://schemas.microsoft.com/office/drawing/2014/main" id="{3AE552E0-DB5E-441B-9834-6A220AAB5A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00496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19" name="Højrepil 229">
                    <a:extLst>
                      <a:ext uri="{FF2B5EF4-FFF2-40B4-BE49-F238E27FC236}">
                        <a16:creationId xmlns:a16="http://schemas.microsoft.com/office/drawing/2014/main" id="{65A7274C-2051-40E2-916C-3755280C4E25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65867" y="3647366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20" name="Højrepil 230">
                    <a:extLst>
                      <a:ext uri="{FF2B5EF4-FFF2-40B4-BE49-F238E27FC236}">
                        <a16:creationId xmlns:a16="http://schemas.microsoft.com/office/drawing/2014/main" id="{FDC7D54D-0FF2-4067-9E30-F552E8EF5A85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779144" y="365043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21" name="Højrepil 231">
                    <a:extLst>
                      <a:ext uri="{FF2B5EF4-FFF2-40B4-BE49-F238E27FC236}">
                        <a16:creationId xmlns:a16="http://schemas.microsoft.com/office/drawing/2014/main" id="{0F6EB149-D58E-4C76-B339-FA6B943D3908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4695029" y="365757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22" name="Højrepil 232">
                    <a:extLst>
                      <a:ext uri="{FF2B5EF4-FFF2-40B4-BE49-F238E27FC236}">
                        <a16:creationId xmlns:a16="http://schemas.microsoft.com/office/drawing/2014/main" id="{FE45848C-51AA-4A7E-8A29-70CA92ED80E7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6618286" y="363285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23" name="Højrepil 233">
                    <a:extLst>
                      <a:ext uri="{FF2B5EF4-FFF2-40B4-BE49-F238E27FC236}">
                        <a16:creationId xmlns:a16="http://schemas.microsoft.com/office/drawing/2014/main" id="{2924F288-A7AD-438F-9DBF-C47D0FA52C69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543924" y="3661880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24" name="Højrepil 234">
                    <a:extLst>
                      <a:ext uri="{FF2B5EF4-FFF2-40B4-BE49-F238E27FC236}">
                        <a16:creationId xmlns:a16="http://schemas.microsoft.com/office/drawing/2014/main" id="{720F985C-61BC-410D-B3C7-1C0787061E1B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809295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25" name="Højrepil 235">
                    <a:extLst>
                      <a:ext uri="{FF2B5EF4-FFF2-40B4-BE49-F238E27FC236}">
                        <a16:creationId xmlns:a16="http://schemas.microsoft.com/office/drawing/2014/main" id="{BF60273D-6D07-45C5-B885-2672DD777E0D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3783238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26" name="Højrepil 236">
                    <a:extLst>
                      <a:ext uri="{FF2B5EF4-FFF2-40B4-BE49-F238E27FC236}">
                        <a16:creationId xmlns:a16="http://schemas.microsoft.com/office/drawing/2014/main" id="{106F0B23-2EF0-46F4-B9A7-574FD069EE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26552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27" name="Højrepil 237">
                    <a:extLst>
                      <a:ext uri="{FF2B5EF4-FFF2-40B4-BE49-F238E27FC236}">
                        <a16:creationId xmlns:a16="http://schemas.microsoft.com/office/drawing/2014/main" id="{904D7650-C0FA-48B2-8717-3487EADBCAD3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7571467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28" name="Højrepil 238">
                    <a:extLst>
                      <a:ext uri="{FF2B5EF4-FFF2-40B4-BE49-F238E27FC236}">
                        <a16:creationId xmlns:a16="http://schemas.microsoft.com/office/drawing/2014/main" id="{32AD828C-4A8D-484F-AE02-451E43AA980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2877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29" name="Højrepil 239">
                    <a:extLst>
                      <a:ext uri="{FF2B5EF4-FFF2-40B4-BE49-F238E27FC236}">
                        <a16:creationId xmlns:a16="http://schemas.microsoft.com/office/drawing/2014/main" id="{CC5E7F5F-A6AE-42E5-B4E1-F86B2A85D6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68724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30" name="Højrepil 240">
                    <a:extLst>
                      <a:ext uri="{FF2B5EF4-FFF2-40B4-BE49-F238E27FC236}">
                        <a16:creationId xmlns:a16="http://schemas.microsoft.com/office/drawing/2014/main" id="{4D47A8E9-3B9D-4064-ABEC-A7262425F5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12038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31" name="Højrepil 241">
                    <a:extLst>
                      <a:ext uri="{FF2B5EF4-FFF2-40B4-BE49-F238E27FC236}">
                        <a16:creationId xmlns:a16="http://schemas.microsoft.com/office/drawing/2014/main" id="{BCE6131E-9A19-4129-8EBA-9FFA8F4B98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56953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32" name="Højrepil 242">
                    <a:extLst>
                      <a:ext uri="{FF2B5EF4-FFF2-40B4-BE49-F238E27FC236}">
                        <a16:creationId xmlns:a16="http://schemas.microsoft.com/office/drawing/2014/main" id="{3787AF5D-A294-45A2-A334-3963B0762B7D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865867" y="5139956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33" name="Højrepil 243">
                    <a:extLst>
                      <a:ext uri="{FF2B5EF4-FFF2-40B4-BE49-F238E27FC236}">
                        <a16:creationId xmlns:a16="http://schemas.microsoft.com/office/drawing/2014/main" id="{CA83D226-76FB-4F4E-A801-D15D5AA1898C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781525" y="515016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34" name="Højrepil 244">
                    <a:extLst>
                      <a:ext uri="{FF2B5EF4-FFF2-40B4-BE49-F238E27FC236}">
                        <a16:creationId xmlns:a16="http://schemas.microsoft.com/office/drawing/2014/main" id="{22D6EF6F-6B5E-4668-81E7-2E3746B10CB9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4697410" y="515016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35" name="Højrepil 245">
                    <a:extLst>
                      <a:ext uri="{FF2B5EF4-FFF2-40B4-BE49-F238E27FC236}">
                        <a16:creationId xmlns:a16="http://schemas.microsoft.com/office/drawing/2014/main" id="{ED2483E2-14B2-46EC-8465-9870BEE660C7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6613524" y="512544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036" name="Højrepil 246">
                    <a:extLst>
                      <a:ext uri="{FF2B5EF4-FFF2-40B4-BE49-F238E27FC236}">
                        <a16:creationId xmlns:a16="http://schemas.microsoft.com/office/drawing/2014/main" id="{D98B40D6-756B-4A06-B48A-6051C418D436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543924" y="5154470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</p:grpSp>
        </p:grpSp>
        <p:grpSp>
          <p:nvGrpSpPr>
            <p:cNvPr id="877" name="Gruppe 876">
              <a:extLst>
                <a:ext uri="{FF2B5EF4-FFF2-40B4-BE49-F238E27FC236}">
                  <a16:creationId xmlns:a16="http://schemas.microsoft.com/office/drawing/2014/main" id="{B9557892-F026-4D33-AA64-CD4180CE7653}"/>
                </a:ext>
              </a:extLst>
            </p:cNvPr>
            <p:cNvGrpSpPr/>
            <p:nvPr/>
          </p:nvGrpSpPr>
          <p:grpSpPr>
            <a:xfrm>
              <a:off x="7784940" y="5013602"/>
              <a:ext cx="978922" cy="415639"/>
              <a:chOff x="340995" y="5644515"/>
              <a:chExt cx="1777365" cy="878205"/>
            </a:xfrm>
          </p:grpSpPr>
          <p:sp>
            <p:nvSpPr>
              <p:cNvPr id="878" name="Rektangel: afrundede hjørner 877">
                <a:extLst>
                  <a:ext uri="{FF2B5EF4-FFF2-40B4-BE49-F238E27FC236}">
                    <a16:creationId xmlns:a16="http://schemas.microsoft.com/office/drawing/2014/main" id="{DACC7F44-EE23-4BB7-8CC2-4E5BA76B004A}"/>
                  </a:ext>
                </a:extLst>
              </p:cNvPr>
              <p:cNvSpPr/>
              <p:nvPr/>
            </p:nvSpPr>
            <p:spPr>
              <a:xfrm>
                <a:off x="340995" y="5644515"/>
                <a:ext cx="1777365" cy="878205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879" name="Gruppe 878">
                <a:extLst>
                  <a:ext uri="{FF2B5EF4-FFF2-40B4-BE49-F238E27FC236}">
                    <a16:creationId xmlns:a16="http://schemas.microsoft.com/office/drawing/2014/main" id="{C6951426-7CF1-45C2-AB4B-648B89CDC264}"/>
                  </a:ext>
                </a:extLst>
              </p:cNvPr>
              <p:cNvGrpSpPr/>
              <p:nvPr/>
            </p:nvGrpSpPr>
            <p:grpSpPr>
              <a:xfrm>
                <a:off x="393120" y="5731103"/>
                <a:ext cx="1673115" cy="705028"/>
                <a:chOff x="391904" y="4294413"/>
                <a:chExt cx="4996525" cy="2178955"/>
              </a:xfrm>
            </p:grpSpPr>
            <p:grpSp>
              <p:nvGrpSpPr>
                <p:cNvPr id="880" name="Gruppe 879">
                  <a:extLst>
                    <a:ext uri="{FF2B5EF4-FFF2-40B4-BE49-F238E27FC236}">
                      <a16:creationId xmlns:a16="http://schemas.microsoft.com/office/drawing/2014/main" id="{DD172687-033C-439B-ABB1-9B5DFE1809A7}"/>
                    </a:ext>
                  </a:extLst>
                </p:cNvPr>
                <p:cNvGrpSpPr/>
                <p:nvPr/>
              </p:nvGrpSpPr>
              <p:grpSpPr>
                <a:xfrm>
                  <a:off x="391904" y="4294413"/>
                  <a:ext cx="4996525" cy="2178955"/>
                  <a:chOff x="391903" y="2467426"/>
                  <a:chExt cx="9085927" cy="4005943"/>
                </a:xfrm>
              </p:grpSpPr>
              <p:sp>
                <p:nvSpPr>
                  <p:cNvPr id="904" name="Afrundet rektangel 4">
                    <a:extLst>
                      <a:ext uri="{FF2B5EF4-FFF2-40B4-BE49-F238E27FC236}">
                        <a16:creationId xmlns:a16="http://schemas.microsoft.com/office/drawing/2014/main" id="{035944FA-FDB3-422B-8DDA-2D5049A636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1903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05" name="Afrundet rektangel 8">
                    <a:extLst>
                      <a:ext uri="{FF2B5EF4-FFF2-40B4-BE49-F238E27FC236}">
                        <a16:creationId xmlns:a16="http://schemas.microsoft.com/office/drawing/2014/main" id="{ABCBA60D-DCEA-4ACD-84DC-34638469D4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307786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06" name="Afrundet rektangel 11">
                    <a:extLst>
                      <a:ext uri="{FF2B5EF4-FFF2-40B4-BE49-F238E27FC236}">
                        <a16:creationId xmlns:a16="http://schemas.microsoft.com/office/drawing/2014/main" id="{0610EDDA-4475-4BC7-B061-AEAB4A1B6C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23667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07" name="Afrundet rektangel 14">
                    <a:extLst>
                      <a:ext uri="{FF2B5EF4-FFF2-40B4-BE49-F238E27FC236}">
                        <a16:creationId xmlns:a16="http://schemas.microsoft.com/office/drawing/2014/main" id="{6DFB58A4-DADC-46EB-94B8-9ADC03D1AD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139550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08" name="Afrundet rektangel 17">
                    <a:extLst>
                      <a:ext uri="{FF2B5EF4-FFF2-40B4-BE49-F238E27FC236}">
                        <a16:creationId xmlns:a16="http://schemas.microsoft.com/office/drawing/2014/main" id="{AD34BBCD-0392-4A2E-8E91-96735D94FE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55430" y="2467426"/>
                    <a:ext cx="1422400" cy="1015999"/>
                  </a:xfrm>
                  <a:prstGeom prst="roundRect">
                    <a:avLst/>
                  </a:prstGeom>
                  <a:solidFill>
                    <a:srgbClr val="0099F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grpSp>
                <p:nvGrpSpPr>
                  <p:cNvPr id="909" name="Gruppe 908">
                    <a:extLst>
                      <a:ext uri="{FF2B5EF4-FFF2-40B4-BE49-F238E27FC236}">
                        <a16:creationId xmlns:a16="http://schemas.microsoft.com/office/drawing/2014/main" id="{B0F6D803-7F1E-43FB-A64A-A54AE042021B}"/>
                      </a:ext>
                    </a:extLst>
                  </p:cNvPr>
                  <p:cNvGrpSpPr/>
                  <p:nvPr/>
                </p:nvGrpSpPr>
                <p:grpSpPr>
                  <a:xfrm>
                    <a:off x="3719740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008" name="Rektangel 1007">
                      <a:extLst>
                        <a:ext uri="{FF2B5EF4-FFF2-40B4-BE49-F238E27FC236}">
                          <a16:creationId xmlns:a16="http://schemas.microsoft.com/office/drawing/2014/main" id="{C3E0AEE0-59CB-4991-A9A8-FEB79D96672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09" name="Lige forbindelse 1008">
                      <a:extLst>
                        <a:ext uri="{FF2B5EF4-FFF2-40B4-BE49-F238E27FC236}">
                          <a16:creationId xmlns:a16="http://schemas.microsoft.com/office/drawing/2014/main" id="{7E544665-4513-46AF-BFAF-481909CECC5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10" name="Lige forbindelse 1009">
                      <a:extLst>
                        <a:ext uri="{FF2B5EF4-FFF2-40B4-BE49-F238E27FC236}">
                          <a16:creationId xmlns:a16="http://schemas.microsoft.com/office/drawing/2014/main" id="{A073E0BB-4A62-4A7C-A02A-BADD4A8522F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10" name="Gruppe 909">
                    <a:extLst>
                      <a:ext uri="{FF2B5EF4-FFF2-40B4-BE49-F238E27FC236}">
                        <a16:creationId xmlns:a16="http://schemas.microsoft.com/office/drawing/2014/main" id="{A8D4F737-6D64-43DB-B20D-11118839ACEF}"/>
                      </a:ext>
                    </a:extLst>
                  </p:cNvPr>
                  <p:cNvGrpSpPr/>
                  <p:nvPr/>
                </p:nvGrpSpPr>
                <p:grpSpPr>
                  <a:xfrm>
                    <a:off x="5634265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005" name="Rektangel 1004">
                      <a:extLst>
                        <a:ext uri="{FF2B5EF4-FFF2-40B4-BE49-F238E27FC236}">
                          <a16:creationId xmlns:a16="http://schemas.microsoft.com/office/drawing/2014/main" id="{1794915B-1192-4DDA-9210-BD56F537BF8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06" name="Lige forbindelse 1005">
                      <a:extLst>
                        <a:ext uri="{FF2B5EF4-FFF2-40B4-BE49-F238E27FC236}">
                          <a16:creationId xmlns:a16="http://schemas.microsoft.com/office/drawing/2014/main" id="{B2370F54-D721-488C-B7E4-B6DA549E9F1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07" name="Lige forbindelse 1006">
                      <a:extLst>
                        <a:ext uri="{FF2B5EF4-FFF2-40B4-BE49-F238E27FC236}">
                          <a16:creationId xmlns:a16="http://schemas.microsoft.com/office/drawing/2014/main" id="{876F30D5-AC70-420F-84DD-5F380B55A0D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11" name="Gruppe 910">
                    <a:extLst>
                      <a:ext uri="{FF2B5EF4-FFF2-40B4-BE49-F238E27FC236}">
                        <a16:creationId xmlns:a16="http://schemas.microsoft.com/office/drawing/2014/main" id="{040476E8-C478-40D8-8D01-1F20DB4BFA9D}"/>
                      </a:ext>
                    </a:extLst>
                  </p:cNvPr>
                  <p:cNvGrpSpPr/>
                  <p:nvPr/>
                </p:nvGrpSpPr>
                <p:grpSpPr>
                  <a:xfrm>
                    <a:off x="7548790" y="2850411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1002" name="Rektangel 1001">
                      <a:extLst>
                        <a:ext uri="{FF2B5EF4-FFF2-40B4-BE49-F238E27FC236}">
                          <a16:creationId xmlns:a16="http://schemas.microsoft.com/office/drawing/2014/main" id="{B808590F-7CDB-49E5-9C85-863A2AEA01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1003" name="Lige forbindelse 1002">
                      <a:extLst>
                        <a:ext uri="{FF2B5EF4-FFF2-40B4-BE49-F238E27FC236}">
                          <a16:creationId xmlns:a16="http://schemas.microsoft.com/office/drawing/2014/main" id="{32B31CF5-1B65-4F24-A40E-5B40F42E09F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04" name="Lige forbindelse 1003">
                      <a:extLst>
                        <a:ext uri="{FF2B5EF4-FFF2-40B4-BE49-F238E27FC236}">
                          <a16:creationId xmlns:a16="http://schemas.microsoft.com/office/drawing/2014/main" id="{A4DD805F-2519-4628-A038-5F55486B507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12" name="Gruppe 911">
                    <a:extLst>
                      <a:ext uri="{FF2B5EF4-FFF2-40B4-BE49-F238E27FC236}">
                        <a16:creationId xmlns:a16="http://schemas.microsoft.com/office/drawing/2014/main" id="{69F2547E-A398-4AEF-BCD0-493D1812B4D8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3" y="3962397"/>
                    <a:ext cx="9085927" cy="1016000"/>
                    <a:chOff x="377388" y="2206174"/>
                    <a:chExt cx="9085927" cy="1016000"/>
                  </a:xfrm>
                </p:grpSpPr>
                <p:grpSp>
                  <p:nvGrpSpPr>
                    <p:cNvPr id="980" name="Gruppe 979">
                      <a:extLst>
                        <a:ext uri="{FF2B5EF4-FFF2-40B4-BE49-F238E27FC236}">
                          <a16:creationId xmlns:a16="http://schemas.microsoft.com/office/drawing/2014/main" id="{AA5527A6-5002-44C1-AA5B-4BD408E5BE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88" y="2206174"/>
                      <a:ext cx="9085927" cy="1016000"/>
                      <a:chOff x="391902" y="2307772"/>
                      <a:chExt cx="9085927" cy="1016000"/>
                    </a:xfrm>
                  </p:grpSpPr>
                  <p:sp>
                    <p:nvSpPr>
                      <p:cNvPr id="997" name="Afrundet rektangel 121">
                        <a:extLst>
                          <a:ext uri="{FF2B5EF4-FFF2-40B4-BE49-F238E27FC236}">
                            <a16:creationId xmlns:a16="http://schemas.microsoft.com/office/drawing/2014/main" id="{D3627A6C-3C4E-41EC-BEBD-B99D780EBB5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91902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98" name="Afrundet rektangel 119">
                        <a:extLst>
                          <a:ext uri="{FF2B5EF4-FFF2-40B4-BE49-F238E27FC236}">
                            <a16:creationId xmlns:a16="http://schemas.microsoft.com/office/drawing/2014/main" id="{576FDDBC-48D4-4B2D-BAB3-650D5C1A904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307785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99" name="Afrundet rektangel 117">
                        <a:extLst>
                          <a:ext uri="{FF2B5EF4-FFF2-40B4-BE49-F238E27FC236}">
                            <a16:creationId xmlns:a16="http://schemas.microsoft.com/office/drawing/2014/main" id="{4C16589B-17F0-4B8C-AD0D-B4DF7BA7183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223666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000" name="Afrundet rektangel 115">
                        <a:extLst>
                          <a:ext uri="{FF2B5EF4-FFF2-40B4-BE49-F238E27FC236}">
                            <a16:creationId xmlns:a16="http://schemas.microsoft.com/office/drawing/2014/main" id="{9F06DEFB-775E-4181-B131-A5533D53CD3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3954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1001" name="Afrundet rektangel 113">
                        <a:extLst>
                          <a:ext uri="{FF2B5EF4-FFF2-40B4-BE49-F238E27FC236}">
                            <a16:creationId xmlns:a16="http://schemas.microsoft.com/office/drawing/2014/main" id="{F97CF357-9292-4616-810C-FE9CA575A37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05542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81" name="Gruppe 980">
                      <a:extLst>
                        <a:ext uri="{FF2B5EF4-FFF2-40B4-BE49-F238E27FC236}">
                          <a16:creationId xmlns:a16="http://schemas.microsoft.com/office/drawing/2014/main" id="{B2BC4891-8BF3-4FA9-9870-89BA25CB2A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5939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994" name="Rektangel 993">
                        <a:extLst>
                          <a:ext uri="{FF2B5EF4-FFF2-40B4-BE49-F238E27FC236}">
                            <a16:creationId xmlns:a16="http://schemas.microsoft.com/office/drawing/2014/main" id="{E77E29EB-1CDD-4C0C-8628-C1861CD0B2D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995" name="Lige forbindelse 994">
                        <a:extLst>
                          <a:ext uri="{FF2B5EF4-FFF2-40B4-BE49-F238E27FC236}">
                            <a16:creationId xmlns:a16="http://schemas.microsoft.com/office/drawing/2014/main" id="{6E5AAB7A-EBEB-49BA-912F-DCE89D440AE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96" name="Lige forbindelse 995">
                        <a:extLst>
                          <a:ext uri="{FF2B5EF4-FFF2-40B4-BE49-F238E27FC236}">
                            <a16:creationId xmlns:a16="http://schemas.microsoft.com/office/drawing/2014/main" id="{1973304A-670A-48E1-88A5-9B703E63776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82" name="Gruppe 981">
                      <a:extLst>
                        <a:ext uri="{FF2B5EF4-FFF2-40B4-BE49-F238E27FC236}">
                          <a16:creationId xmlns:a16="http://schemas.microsoft.com/office/drawing/2014/main" id="{C72F8BA8-E1C8-4E01-BB1E-57903A01D6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0522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991" name="Rektangel 990">
                        <a:extLst>
                          <a:ext uri="{FF2B5EF4-FFF2-40B4-BE49-F238E27FC236}">
                            <a16:creationId xmlns:a16="http://schemas.microsoft.com/office/drawing/2014/main" id="{71806585-D1C7-421F-87A3-4E961EF59C1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992" name="Lige forbindelse 991">
                        <a:extLst>
                          <a:ext uri="{FF2B5EF4-FFF2-40B4-BE49-F238E27FC236}">
                            <a16:creationId xmlns:a16="http://schemas.microsoft.com/office/drawing/2014/main" id="{9554A46A-2E08-4851-A40C-F29A0C2AF64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93" name="Lige forbindelse 992">
                        <a:extLst>
                          <a:ext uri="{FF2B5EF4-FFF2-40B4-BE49-F238E27FC236}">
                            <a16:creationId xmlns:a16="http://schemas.microsoft.com/office/drawing/2014/main" id="{B40334D4-7E4B-4698-9100-8029DC10DF6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83" name="Gruppe 982">
                      <a:extLst>
                        <a:ext uri="{FF2B5EF4-FFF2-40B4-BE49-F238E27FC236}">
                          <a16:creationId xmlns:a16="http://schemas.microsoft.com/office/drawing/2014/main" id="{924B8E66-D567-4FC4-8AD3-C2F6EF8E0A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9750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988" name="Rektangel 987">
                        <a:extLst>
                          <a:ext uri="{FF2B5EF4-FFF2-40B4-BE49-F238E27FC236}">
                            <a16:creationId xmlns:a16="http://schemas.microsoft.com/office/drawing/2014/main" id="{385AC646-EB79-4A99-9E86-C171AFA3E5E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989" name="Lige forbindelse 988">
                        <a:extLst>
                          <a:ext uri="{FF2B5EF4-FFF2-40B4-BE49-F238E27FC236}">
                            <a16:creationId xmlns:a16="http://schemas.microsoft.com/office/drawing/2014/main" id="{E8715616-3BE9-4B3F-B401-82A30A86F12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90" name="Lige forbindelse 989">
                        <a:extLst>
                          <a:ext uri="{FF2B5EF4-FFF2-40B4-BE49-F238E27FC236}">
                            <a16:creationId xmlns:a16="http://schemas.microsoft.com/office/drawing/2014/main" id="{34BD60E8-4EF2-4D79-8F56-383C3E97A14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84" name="Gruppe 983">
                      <a:extLst>
                        <a:ext uri="{FF2B5EF4-FFF2-40B4-BE49-F238E27FC236}">
                          <a16:creationId xmlns:a16="http://schemas.microsoft.com/office/drawing/2014/main" id="{EB4632A0-7704-48C6-A495-E4E4FF13E8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3427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985" name="Rektangel 984">
                        <a:extLst>
                          <a:ext uri="{FF2B5EF4-FFF2-40B4-BE49-F238E27FC236}">
                            <a16:creationId xmlns:a16="http://schemas.microsoft.com/office/drawing/2014/main" id="{DA6BE358-BB47-440D-8D3E-8FED3172FDA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986" name="Lige forbindelse 985">
                        <a:extLst>
                          <a:ext uri="{FF2B5EF4-FFF2-40B4-BE49-F238E27FC236}">
                            <a16:creationId xmlns:a16="http://schemas.microsoft.com/office/drawing/2014/main" id="{FB2CFE5F-BD41-4A84-9067-41F67406D22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87" name="Lige forbindelse 986">
                        <a:extLst>
                          <a:ext uri="{FF2B5EF4-FFF2-40B4-BE49-F238E27FC236}">
                            <a16:creationId xmlns:a16="http://schemas.microsoft.com/office/drawing/2014/main" id="{758A8A5D-1BA9-4C26-BC34-A8106DCA4590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913" name="Gruppe 912">
                    <a:extLst>
                      <a:ext uri="{FF2B5EF4-FFF2-40B4-BE49-F238E27FC236}">
                        <a16:creationId xmlns:a16="http://schemas.microsoft.com/office/drawing/2014/main" id="{70D0023E-5620-4354-A053-CB4F97F03AC6}"/>
                      </a:ext>
                    </a:extLst>
                  </p:cNvPr>
                  <p:cNvGrpSpPr/>
                  <p:nvPr/>
                </p:nvGrpSpPr>
                <p:grpSpPr>
                  <a:xfrm>
                    <a:off x="391903" y="5457369"/>
                    <a:ext cx="9085927" cy="1016000"/>
                    <a:chOff x="377388" y="2206174"/>
                    <a:chExt cx="9085927" cy="1016000"/>
                  </a:xfrm>
                </p:grpSpPr>
                <p:grpSp>
                  <p:nvGrpSpPr>
                    <p:cNvPr id="958" name="Gruppe 957">
                      <a:extLst>
                        <a:ext uri="{FF2B5EF4-FFF2-40B4-BE49-F238E27FC236}">
                          <a16:creationId xmlns:a16="http://schemas.microsoft.com/office/drawing/2014/main" id="{56B91450-6D97-4B7A-BE87-6E36B6EBD3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88" y="2206174"/>
                      <a:ext cx="9085927" cy="1016000"/>
                      <a:chOff x="391902" y="2307772"/>
                      <a:chExt cx="9085927" cy="1016000"/>
                    </a:xfrm>
                  </p:grpSpPr>
                  <p:sp>
                    <p:nvSpPr>
                      <p:cNvPr id="975" name="Afrundet rektangel 154">
                        <a:extLst>
                          <a:ext uri="{FF2B5EF4-FFF2-40B4-BE49-F238E27FC236}">
                            <a16:creationId xmlns:a16="http://schemas.microsoft.com/office/drawing/2014/main" id="{1462372D-94D5-4C1E-B92C-056864765EC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91902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76" name="Afrundet rektangel 152">
                        <a:extLst>
                          <a:ext uri="{FF2B5EF4-FFF2-40B4-BE49-F238E27FC236}">
                            <a16:creationId xmlns:a16="http://schemas.microsoft.com/office/drawing/2014/main" id="{B904379F-648A-46BA-B01E-8F91269F4CF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2307785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77" name="Afrundet rektangel 150">
                        <a:extLst>
                          <a:ext uri="{FF2B5EF4-FFF2-40B4-BE49-F238E27FC236}">
                            <a16:creationId xmlns:a16="http://schemas.microsoft.com/office/drawing/2014/main" id="{F18A1B87-094E-4020-BD8A-61F2DD99E0C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223666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78" name="Afrundet rektangel 148">
                        <a:extLst>
                          <a:ext uri="{FF2B5EF4-FFF2-40B4-BE49-F238E27FC236}">
                            <a16:creationId xmlns:a16="http://schemas.microsoft.com/office/drawing/2014/main" id="{041BE477-390F-43E3-B73D-19477EC7627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3954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979" name="Afrundet rektangel 146">
                        <a:extLst>
                          <a:ext uri="{FF2B5EF4-FFF2-40B4-BE49-F238E27FC236}">
                            <a16:creationId xmlns:a16="http://schemas.microsoft.com/office/drawing/2014/main" id="{8F73D9F3-7ED1-4104-9BB7-590D69F433A5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055429" y="2307772"/>
                        <a:ext cx="1422400" cy="1016000"/>
                      </a:xfrm>
                      <a:prstGeom prst="round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59" name="Gruppe 958">
                      <a:extLst>
                        <a:ext uri="{FF2B5EF4-FFF2-40B4-BE49-F238E27FC236}">
                          <a16:creationId xmlns:a16="http://schemas.microsoft.com/office/drawing/2014/main" id="{659B9CDB-367E-489E-A8B8-63A4DE2AFB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5939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972" name="Rektangel 971">
                        <a:extLst>
                          <a:ext uri="{FF2B5EF4-FFF2-40B4-BE49-F238E27FC236}">
                            <a16:creationId xmlns:a16="http://schemas.microsoft.com/office/drawing/2014/main" id="{B358FCB9-FA87-4D39-BB9E-961E4F115A7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973" name="Lige forbindelse 972">
                        <a:extLst>
                          <a:ext uri="{FF2B5EF4-FFF2-40B4-BE49-F238E27FC236}">
                            <a16:creationId xmlns:a16="http://schemas.microsoft.com/office/drawing/2014/main" id="{E9C0234A-2043-4F22-878E-67D23DA7685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74" name="Lige forbindelse 973">
                        <a:extLst>
                          <a:ext uri="{FF2B5EF4-FFF2-40B4-BE49-F238E27FC236}">
                            <a16:creationId xmlns:a16="http://schemas.microsoft.com/office/drawing/2014/main" id="{1E8A3E89-4596-44BB-B27E-8EDDEE43A91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60" name="Gruppe 959">
                      <a:extLst>
                        <a:ext uri="{FF2B5EF4-FFF2-40B4-BE49-F238E27FC236}">
                          <a16:creationId xmlns:a16="http://schemas.microsoft.com/office/drawing/2014/main" id="{870E03B8-48C8-4B59-9B27-85768235BC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0522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969" name="Rektangel 968">
                        <a:extLst>
                          <a:ext uri="{FF2B5EF4-FFF2-40B4-BE49-F238E27FC236}">
                            <a16:creationId xmlns:a16="http://schemas.microsoft.com/office/drawing/2014/main" id="{CCE17BA3-1581-48C3-BF37-D8F137415379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970" name="Lige forbindelse 969">
                        <a:extLst>
                          <a:ext uri="{FF2B5EF4-FFF2-40B4-BE49-F238E27FC236}">
                            <a16:creationId xmlns:a16="http://schemas.microsoft.com/office/drawing/2014/main" id="{26C670AE-59BD-412C-987F-7337FC87F58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71" name="Lige forbindelse 970">
                        <a:extLst>
                          <a:ext uri="{FF2B5EF4-FFF2-40B4-BE49-F238E27FC236}">
                            <a16:creationId xmlns:a16="http://schemas.microsoft.com/office/drawing/2014/main" id="{40959EDA-C397-4747-9475-C8788A7C5B7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61" name="Gruppe 960">
                      <a:extLst>
                        <a:ext uri="{FF2B5EF4-FFF2-40B4-BE49-F238E27FC236}">
                          <a16:creationId xmlns:a16="http://schemas.microsoft.com/office/drawing/2014/main" id="{91274B98-726A-4D8D-85E5-05639C747A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9750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966" name="Rektangel 965">
                        <a:extLst>
                          <a:ext uri="{FF2B5EF4-FFF2-40B4-BE49-F238E27FC236}">
                            <a16:creationId xmlns:a16="http://schemas.microsoft.com/office/drawing/2014/main" id="{94102A08-BCD6-497B-9833-A1DD0E24221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967" name="Lige forbindelse 966">
                        <a:extLst>
                          <a:ext uri="{FF2B5EF4-FFF2-40B4-BE49-F238E27FC236}">
                            <a16:creationId xmlns:a16="http://schemas.microsoft.com/office/drawing/2014/main" id="{F0F17C0D-5C0E-4513-8B60-A57A8E910CC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68" name="Lige forbindelse 967">
                        <a:extLst>
                          <a:ext uri="{FF2B5EF4-FFF2-40B4-BE49-F238E27FC236}">
                            <a16:creationId xmlns:a16="http://schemas.microsoft.com/office/drawing/2014/main" id="{E165EFA2-D22E-4758-B6A0-12EBBF36185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62" name="Gruppe 961">
                      <a:extLst>
                        <a:ext uri="{FF2B5EF4-FFF2-40B4-BE49-F238E27FC236}">
                          <a16:creationId xmlns:a16="http://schemas.microsoft.com/office/drawing/2014/main" id="{145EC5A7-AD92-495C-A68A-A1205CACC3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34275" y="2589159"/>
                      <a:ext cx="516730" cy="247650"/>
                      <a:chOff x="1915885" y="1567103"/>
                      <a:chExt cx="769258" cy="247650"/>
                    </a:xfrm>
                  </p:grpSpPr>
                  <p:sp>
                    <p:nvSpPr>
                      <p:cNvPr id="963" name="Rektangel 962">
                        <a:extLst>
                          <a:ext uri="{FF2B5EF4-FFF2-40B4-BE49-F238E27FC236}">
                            <a16:creationId xmlns:a16="http://schemas.microsoft.com/office/drawing/2014/main" id="{C2BF8C8B-8C7D-416E-9F48-1BED89F342B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915885" y="1567543"/>
                        <a:ext cx="769258" cy="246743"/>
                      </a:xfrm>
                      <a:prstGeom prst="rect">
                        <a:avLst/>
                      </a:prstGeom>
                      <a:solidFill>
                        <a:srgbClr val="0099FF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p:txBody>
                  </p:sp>
                  <p:cxnSp>
                    <p:nvCxnSpPr>
                      <p:cNvPr id="964" name="Lige forbindelse 963">
                        <a:extLst>
                          <a:ext uri="{FF2B5EF4-FFF2-40B4-BE49-F238E27FC236}">
                            <a16:creationId xmlns:a16="http://schemas.microsoft.com/office/drawing/2014/main" id="{ADC2446D-1F85-4A37-A9BD-EFF38A093D5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56710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65" name="Lige forbindelse 964">
                        <a:extLst>
                          <a:ext uri="{FF2B5EF4-FFF2-40B4-BE49-F238E27FC236}">
                            <a16:creationId xmlns:a16="http://schemas.microsoft.com/office/drawing/2014/main" id="{F7D4A6AE-4157-4D9F-B791-F28E299761F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915885" y="1814753"/>
                        <a:ext cx="769258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914" name="Gruppe 913">
                    <a:extLst>
                      <a:ext uri="{FF2B5EF4-FFF2-40B4-BE49-F238E27FC236}">
                        <a16:creationId xmlns:a16="http://schemas.microsoft.com/office/drawing/2014/main" id="{1B0BA6FF-CB6E-49D9-BC42-0BB80349086F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46971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955" name="Rektangel 954">
                      <a:extLst>
                        <a:ext uri="{FF2B5EF4-FFF2-40B4-BE49-F238E27FC236}">
                          <a16:creationId xmlns:a16="http://schemas.microsoft.com/office/drawing/2014/main" id="{107613F5-814C-419F-959E-55F6CDDD28E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956" name="Lige forbindelse 955">
                      <a:extLst>
                        <a:ext uri="{FF2B5EF4-FFF2-40B4-BE49-F238E27FC236}">
                          <a16:creationId xmlns:a16="http://schemas.microsoft.com/office/drawing/2014/main" id="{13188396-9B51-4387-B2A8-1CDBF76A62C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57" name="Lige forbindelse 956">
                      <a:extLst>
                        <a:ext uri="{FF2B5EF4-FFF2-40B4-BE49-F238E27FC236}">
                          <a16:creationId xmlns:a16="http://schemas.microsoft.com/office/drawing/2014/main" id="{D2EF7179-5263-484E-AC3B-105E4711ED5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15" name="Gruppe 914">
                    <a:extLst>
                      <a:ext uri="{FF2B5EF4-FFF2-40B4-BE49-F238E27FC236}">
                        <a16:creationId xmlns:a16="http://schemas.microsoft.com/office/drawing/2014/main" id="{8177017E-DFD7-4515-9D13-2ECD9668D4E1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47497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952" name="Rektangel 951">
                      <a:extLst>
                        <a:ext uri="{FF2B5EF4-FFF2-40B4-BE49-F238E27FC236}">
                          <a16:creationId xmlns:a16="http://schemas.microsoft.com/office/drawing/2014/main" id="{88265C58-F357-4F73-8EAE-25261934AB0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953" name="Lige forbindelse 952">
                      <a:extLst>
                        <a:ext uri="{FF2B5EF4-FFF2-40B4-BE49-F238E27FC236}">
                          <a16:creationId xmlns:a16="http://schemas.microsoft.com/office/drawing/2014/main" id="{B11AF50B-2BBC-4CEA-AB43-B5FEB3211ACD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54" name="Lige forbindelse 953">
                      <a:extLst>
                        <a:ext uri="{FF2B5EF4-FFF2-40B4-BE49-F238E27FC236}">
                          <a16:creationId xmlns:a16="http://schemas.microsoft.com/office/drawing/2014/main" id="{CCA686D3-48F0-4B1A-82A8-FA5B6E1A4EC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16" name="Gruppe 915">
                    <a:extLst>
                      <a:ext uri="{FF2B5EF4-FFF2-40B4-BE49-F238E27FC236}">
                        <a16:creationId xmlns:a16="http://schemas.microsoft.com/office/drawing/2014/main" id="{7ABDD78C-237A-4F92-AEBC-986860B6F15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764289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949" name="Rektangel 948">
                      <a:extLst>
                        <a:ext uri="{FF2B5EF4-FFF2-40B4-BE49-F238E27FC236}">
                          <a16:creationId xmlns:a16="http://schemas.microsoft.com/office/drawing/2014/main" id="{A4CFBA6F-9F54-4923-8C13-D322307F7B9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950" name="Lige forbindelse 949">
                      <a:extLst>
                        <a:ext uri="{FF2B5EF4-FFF2-40B4-BE49-F238E27FC236}">
                          <a16:creationId xmlns:a16="http://schemas.microsoft.com/office/drawing/2014/main" id="{C8D751D1-753F-4F9E-A348-53822BA68404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51" name="Lige forbindelse 950">
                      <a:extLst>
                        <a:ext uri="{FF2B5EF4-FFF2-40B4-BE49-F238E27FC236}">
                          <a16:creationId xmlns:a16="http://schemas.microsoft.com/office/drawing/2014/main" id="{35BAD8CB-2B7B-4E1F-9770-0034AA72EF5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17" name="Gruppe 916">
                    <a:extLst>
                      <a:ext uri="{FF2B5EF4-FFF2-40B4-BE49-F238E27FC236}">
                        <a16:creationId xmlns:a16="http://schemas.microsoft.com/office/drawing/2014/main" id="{CD7B9C11-9A88-4A45-90DA-016FF0256353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6599128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946" name="Rektangel 945">
                      <a:extLst>
                        <a:ext uri="{FF2B5EF4-FFF2-40B4-BE49-F238E27FC236}">
                          <a16:creationId xmlns:a16="http://schemas.microsoft.com/office/drawing/2014/main" id="{3C3A9B4F-D132-4B31-83AD-17D6E256A38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947" name="Lige forbindelse 946">
                      <a:extLst>
                        <a:ext uri="{FF2B5EF4-FFF2-40B4-BE49-F238E27FC236}">
                          <a16:creationId xmlns:a16="http://schemas.microsoft.com/office/drawing/2014/main" id="{3546F7AB-25D3-4E83-B995-AF05471AA62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8" name="Lige forbindelse 947">
                      <a:extLst>
                        <a:ext uri="{FF2B5EF4-FFF2-40B4-BE49-F238E27FC236}">
                          <a16:creationId xmlns:a16="http://schemas.microsoft.com/office/drawing/2014/main" id="{7C99651C-E388-4ACB-9E63-2AFE92B43338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18" name="Gruppe 917">
                    <a:extLst>
                      <a:ext uri="{FF2B5EF4-FFF2-40B4-BE49-F238E27FC236}">
                        <a16:creationId xmlns:a16="http://schemas.microsoft.com/office/drawing/2014/main" id="{97393B38-4DA1-4410-9565-6F84067A101A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511493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943" name="Rektangel 942">
                      <a:extLst>
                        <a:ext uri="{FF2B5EF4-FFF2-40B4-BE49-F238E27FC236}">
                          <a16:creationId xmlns:a16="http://schemas.microsoft.com/office/drawing/2014/main" id="{0069D4A0-06ED-47D7-B2EE-CA5E5B38963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944" name="Lige forbindelse 943">
                      <a:extLst>
                        <a:ext uri="{FF2B5EF4-FFF2-40B4-BE49-F238E27FC236}">
                          <a16:creationId xmlns:a16="http://schemas.microsoft.com/office/drawing/2014/main" id="{6021340B-CA3F-4E2F-A641-8529D7D467D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5" name="Lige forbindelse 944">
                      <a:extLst>
                        <a:ext uri="{FF2B5EF4-FFF2-40B4-BE49-F238E27FC236}">
                          <a16:creationId xmlns:a16="http://schemas.microsoft.com/office/drawing/2014/main" id="{FBBA572E-C94B-432D-BF4E-A9EDB6796DFE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19" name="Gruppe 918">
                    <a:extLst>
                      <a:ext uri="{FF2B5EF4-FFF2-40B4-BE49-F238E27FC236}">
                        <a16:creationId xmlns:a16="http://schemas.microsoft.com/office/drawing/2014/main" id="{9420A80A-F2D8-40A1-88DB-C578FF6C84A2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763832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940" name="Rektangel 939">
                      <a:extLst>
                        <a:ext uri="{FF2B5EF4-FFF2-40B4-BE49-F238E27FC236}">
                          <a16:creationId xmlns:a16="http://schemas.microsoft.com/office/drawing/2014/main" id="{894F01B0-B619-4D55-84F9-30B683EC3E2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941" name="Lige forbindelse 940">
                      <a:extLst>
                        <a:ext uri="{FF2B5EF4-FFF2-40B4-BE49-F238E27FC236}">
                          <a16:creationId xmlns:a16="http://schemas.microsoft.com/office/drawing/2014/main" id="{C6D7E499-B757-4C4E-9BB3-9E2DF8AD201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2" name="Lige forbindelse 941">
                      <a:extLst>
                        <a:ext uri="{FF2B5EF4-FFF2-40B4-BE49-F238E27FC236}">
                          <a16:creationId xmlns:a16="http://schemas.microsoft.com/office/drawing/2014/main" id="{F0C268C8-F886-4F4A-ADDE-1D048789D77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20" name="Gruppe 919">
                    <a:extLst>
                      <a:ext uri="{FF2B5EF4-FFF2-40B4-BE49-F238E27FC236}">
                        <a16:creationId xmlns:a16="http://schemas.microsoft.com/office/drawing/2014/main" id="{180D66E7-9B59-45FB-B693-21BE6E351DCB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4679718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937" name="Rektangel 936">
                      <a:extLst>
                        <a:ext uri="{FF2B5EF4-FFF2-40B4-BE49-F238E27FC236}">
                          <a16:creationId xmlns:a16="http://schemas.microsoft.com/office/drawing/2014/main" id="{0FD3FE78-10F3-4759-B1DA-5C4DBBFB024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938" name="Lige forbindelse 937">
                      <a:extLst>
                        <a:ext uri="{FF2B5EF4-FFF2-40B4-BE49-F238E27FC236}">
                          <a16:creationId xmlns:a16="http://schemas.microsoft.com/office/drawing/2014/main" id="{E95BFF06-0193-4EA0-9393-18B912487AD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9" name="Lige forbindelse 938">
                      <a:extLst>
                        <a:ext uri="{FF2B5EF4-FFF2-40B4-BE49-F238E27FC236}">
                          <a16:creationId xmlns:a16="http://schemas.microsoft.com/office/drawing/2014/main" id="{C7F09B0E-E2BA-4B5C-BA87-5912B4DA1CFB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21" name="Gruppe 920">
                    <a:extLst>
                      <a:ext uri="{FF2B5EF4-FFF2-40B4-BE49-F238E27FC236}">
                        <a16:creationId xmlns:a16="http://schemas.microsoft.com/office/drawing/2014/main" id="{F8E5835E-01FB-4733-937B-AC1066957C70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6598443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934" name="Rektangel 933">
                      <a:extLst>
                        <a:ext uri="{FF2B5EF4-FFF2-40B4-BE49-F238E27FC236}">
                          <a16:creationId xmlns:a16="http://schemas.microsoft.com/office/drawing/2014/main" id="{9C2C650D-8666-48F7-9D68-C8EC1C141E8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935" name="Lige forbindelse 934">
                      <a:extLst>
                        <a:ext uri="{FF2B5EF4-FFF2-40B4-BE49-F238E27FC236}">
                          <a16:creationId xmlns:a16="http://schemas.microsoft.com/office/drawing/2014/main" id="{7CA2461B-DFCA-4078-B453-C87E9E95F72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6" name="Lige forbindelse 935">
                      <a:extLst>
                        <a:ext uri="{FF2B5EF4-FFF2-40B4-BE49-F238E27FC236}">
                          <a16:creationId xmlns:a16="http://schemas.microsoft.com/office/drawing/2014/main" id="{0CB2EEE0-BF68-4B7B-9B68-00E2B8BDA87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22" name="Gruppe 921">
                    <a:extLst>
                      <a:ext uri="{FF2B5EF4-FFF2-40B4-BE49-F238E27FC236}">
                        <a16:creationId xmlns:a16="http://schemas.microsoft.com/office/drawing/2014/main" id="{27B85DEB-DD0F-4047-A267-E90BA30F00F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512404" y="509349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931" name="Rektangel 930">
                      <a:extLst>
                        <a:ext uri="{FF2B5EF4-FFF2-40B4-BE49-F238E27FC236}">
                          <a16:creationId xmlns:a16="http://schemas.microsoft.com/office/drawing/2014/main" id="{61408204-7B4F-4665-8A3A-10D3203DE2F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932" name="Lige forbindelse 931">
                      <a:extLst>
                        <a:ext uri="{FF2B5EF4-FFF2-40B4-BE49-F238E27FC236}">
                          <a16:creationId xmlns:a16="http://schemas.microsoft.com/office/drawing/2014/main" id="{9862835F-DF57-4202-BC02-9AFCED1BC74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3" name="Lige forbindelse 932">
                      <a:extLst>
                        <a:ext uri="{FF2B5EF4-FFF2-40B4-BE49-F238E27FC236}">
                          <a16:creationId xmlns:a16="http://schemas.microsoft.com/office/drawing/2014/main" id="{58B924D8-8B21-4A23-A2B6-FE58EC364639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23" name="Gruppe 922">
                    <a:extLst>
                      <a:ext uri="{FF2B5EF4-FFF2-40B4-BE49-F238E27FC236}">
                        <a16:creationId xmlns:a16="http://schemas.microsoft.com/office/drawing/2014/main" id="{D589DD4A-7447-498C-AFC6-44AD17059B06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4680179" y="3600673"/>
                    <a:ext cx="506871" cy="247650"/>
                    <a:chOff x="1915885" y="1567103"/>
                    <a:chExt cx="769258" cy="247650"/>
                  </a:xfrm>
                </p:grpSpPr>
                <p:sp>
                  <p:nvSpPr>
                    <p:cNvPr id="928" name="Rektangel 927">
                      <a:extLst>
                        <a:ext uri="{FF2B5EF4-FFF2-40B4-BE49-F238E27FC236}">
                          <a16:creationId xmlns:a16="http://schemas.microsoft.com/office/drawing/2014/main" id="{346E3E28-7CB5-4B52-93F3-629C73DDC42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929" name="Lige forbindelse 928">
                      <a:extLst>
                        <a:ext uri="{FF2B5EF4-FFF2-40B4-BE49-F238E27FC236}">
                          <a16:creationId xmlns:a16="http://schemas.microsoft.com/office/drawing/2014/main" id="{AA6957F0-5B21-41A1-971B-4DDD727985ED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30" name="Lige forbindelse 929">
                      <a:extLst>
                        <a:ext uri="{FF2B5EF4-FFF2-40B4-BE49-F238E27FC236}">
                          <a16:creationId xmlns:a16="http://schemas.microsoft.com/office/drawing/2014/main" id="{4D3D3BF6-B4F0-4527-B498-7F25653E5622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924" name="Gruppe 923">
                    <a:extLst>
                      <a:ext uri="{FF2B5EF4-FFF2-40B4-BE49-F238E27FC236}">
                        <a16:creationId xmlns:a16="http://schemas.microsoft.com/office/drawing/2014/main" id="{404624D4-8ED0-459F-9029-EC2CFB791B2A}"/>
                      </a:ext>
                    </a:extLst>
                  </p:cNvPr>
                  <p:cNvGrpSpPr/>
                  <p:nvPr/>
                </p:nvGrpSpPr>
                <p:grpSpPr>
                  <a:xfrm>
                    <a:off x="1801702" y="2853532"/>
                    <a:ext cx="516730" cy="247650"/>
                    <a:chOff x="1915885" y="1567103"/>
                    <a:chExt cx="769258" cy="247650"/>
                  </a:xfrm>
                </p:grpSpPr>
                <p:sp>
                  <p:nvSpPr>
                    <p:cNvPr id="925" name="Rektangel 924">
                      <a:extLst>
                        <a:ext uri="{FF2B5EF4-FFF2-40B4-BE49-F238E27FC236}">
                          <a16:creationId xmlns:a16="http://schemas.microsoft.com/office/drawing/2014/main" id="{23DB8864-8456-45E4-A47C-8614596613C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915885" y="1567543"/>
                      <a:ext cx="769258" cy="246743"/>
                    </a:xfrm>
                    <a:prstGeom prst="rect">
                      <a:avLst/>
                    </a:prstGeom>
                    <a:solidFill>
                      <a:srgbClr val="0099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p:txBody>
                </p:sp>
                <p:cxnSp>
                  <p:nvCxnSpPr>
                    <p:cNvPr id="926" name="Lige forbindelse 925">
                      <a:extLst>
                        <a:ext uri="{FF2B5EF4-FFF2-40B4-BE49-F238E27FC236}">
                          <a16:creationId xmlns:a16="http://schemas.microsoft.com/office/drawing/2014/main" id="{20C1AC6A-A97C-46D2-825D-1498C89D2D92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56710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27" name="Lige forbindelse 926">
                      <a:extLst>
                        <a:ext uri="{FF2B5EF4-FFF2-40B4-BE49-F238E27FC236}">
                          <a16:creationId xmlns:a16="http://schemas.microsoft.com/office/drawing/2014/main" id="{1D75DFDD-E671-441A-B247-92A490811EB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915885" y="1814753"/>
                      <a:ext cx="769258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grpSp>
              <p:nvGrpSpPr>
                <p:cNvPr id="881" name="Gruppe 880">
                  <a:extLst>
                    <a:ext uri="{FF2B5EF4-FFF2-40B4-BE49-F238E27FC236}">
                      <a16:creationId xmlns:a16="http://schemas.microsoft.com/office/drawing/2014/main" id="{07D9CDC8-3AC0-472B-BAC5-90E1BA288840}"/>
                    </a:ext>
                  </a:extLst>
                </p:cNvPr>
                <p:cNvGrpSpPr/>
                <p:nvPr/>
              </p:nvGrpSpPr>
              <p:grpSpPr>
                <a:xfrm>
                  <a:off x="739627" y="4530750"/>
                  <a:ext cx="4303561" cy="1704344"/>
                  <a:chOff x="1024220" y="2901924"/>
                  <a:chExt cx="7825808" cy="3133385"/>
                </a:xfrm>
              </p:grpSpPr>
              <p:sp>
                <p:nvSpPr>
                  <p:cNvPr id="882" name="Højrepil 225">
                    <a:extLst>
                      <a:ext uri="{FF2B5EF4-FFF2-40B4-BE49-F238E27FC236}">
                        <a16:creationId xmlns:a16="http://schemas.microsoft.com/office/drawing/2014/main" id="{1A39ABD6-2559-4149-B31D-A1B4D95AC7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8324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83" name="Højrepil 226">
                    <a:extLst>
                      <a:ext uri="{FF2B5EF4-FFF2-40B4-BE49-F238E27FC236}">
                        <a16:creationId xmlns:a16="http://schemas.microsoft.com/office/drawing/2014/main" id="{BCA2C787-94BA-4A10-BB6A-7F663BA832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12267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84" name="Højrepil 227">
                    <a:extLst>
                      <a:ext uri="{FF2B5EF4-FFF2-40B4-BE49-F238E27FC236}">
                        <a16:creationId xmlns:a16="http://schemas.microsoft.com/office/drawing/2014/main" id="{57070EFA-5728-4D4D-9904-B773C33030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55581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85" name="Højrepil 228">
                    <a:extLst>
                      <a:ext uri="{FF2B5EF4-FFF2-40B4-BE49-F238E27FC236}">
                        <a16:creationId xmlns:a16="http://schemas.microsoft.com/office/drawing/2014/main" id="{EAB640A7-AD74-4F6F-822B-A9C6CE324C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00496" y="290192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86" name="Højrepil 229">
                    <a:extLst>
                      <a:ext uri="{FF2B5EF4-FFF2-40B4-BE49-F238E27FC236}">
                        <a16:creationId xmlns:a16="http://schemas.microsoft.com/office/drawing/2014/main" id="{3E2916E2-1D64-49B2-90E5-C4B33236FC51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65867" y="3647366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87" name="Højrepil 230">
                    <a:extLst>
                      <a:ext uri="{FF2B5EF4-FFF2-40B4-BE49-F238E27FC236}">
                        <a16:creationId xmlns:a16="http://schemas.microsoft.com/office/drawing/2014/main" id="{22E90CC4-9973-4086-B17C-3CA87E05CA79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779144" y="365043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88" name="Højrepil 231">
                    <a:extLst>
                      <a:ext uri="{FF2B5EF4-FFF2-40B4-BE49-F238E27FC236}">
                        <a16:creationId xmlns:a16="http://schemas.microsoft.com/office/drawing/2014/main" id="{D565F69B-C6B0-4E0E-82F5-DC03EE7AD07E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4695029" y="365757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89" name="Højrepil 232">
                    <a:extLst>
                      <a:ext uri="{FF2B5EF4-FFF2-40B4-BE49-F238E27FC236}">
                        <a16:creationId xmlns:a16="http://schemas.microsoft.com/office/drawing/2014/main" id="{525AE5F5-CB9B-473A-BC3B-FC14C284F1C2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6618286" y="363285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90" name="Højrepil 233">
                    <a:extLst>
                      <a:ext uri="{FF2B5EF4-FFF2-40B4-BE49-F238E27FC236}">
                        <a16:creationId xmlns:a16="http://schemas.microsoft.com/office/drawing/2014/main" id="{63548694-AA25-481F-8CA5-8D360A9498F8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543924" y="3661880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91" name="Højrepil 234">
                    <a:extLst>
                      <a:ext uri="{FF2B5EF4-FFF2-40B4-BE49-F238E27FC236}">
                        <a16:creationId xmlns:a16="http://schemas.microsoft.com/office/drawing/2014/main" id="{E3827CC6-242A-4265-9288-E6459ADA87ED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1809295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92" name="Højrepil 235">
                    <a:extLst>
                      <a:ext uri="{FF2B5EF4-FFF2-40B4-BE49-F238E27FC236}">
                        <a16:creationId xmlns:a16="http://schemas.microsoft.com/office/drawing/2014/main" id="{4E583E36-35D1-4DF3-8803-74D4F805E063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3783238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93" name="Højrepil 236">
                    <a:extLst>
                      <a:ext uri="{FF2B5EF4-FFF2-40B4-BE49-F238E27FC236}">
                        <a16:creationId xmlns:a16="http://schemas.microsoft.com/office/drawing/2014/main" id="{15640BF1-DC6C-4452-897D-7CDAFA7D00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26552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94" name="Højrepil 237">
                    <a:extLst>
                      <a:ext uri="{FF2B5EF4-FFF2-40B4-BE49-F238E27FC236}">
                        <a16:creationId xmlns:a16="http://schemas.microsoft.com/office/drawing/2014/main" id="{E86FBEDF-CBC4-4EA7-8EEA-C330856D09B0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7571467" y="4378072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95" name="Højrepil 238">
                    <a:extLst>
                      <a:ext uri="{FF2B5EF4-FFF2-40B4-BE49-F238E27FC236}">
                        <a16:creationId xmlns:a16="http://schemas.microsoft.com/office/drawing/2014/main" id="{D93E706B-E294-4B8E-96CC-C4F217EF16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2877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96" name="Højrepil 239">
                    <a:extLst>
                      <a:ext uri="{FF2B5EF4-FFF2-40B4-BE49-F238E27FC236}">
                        <a16:creationId xmlns:a16="http://schemas.microsoft.com/office/drawing/2014/main" id="{CC60B062-A5EE-418F-BE99-DA8742132FC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768724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97" name="Højrepil 240">
                    <a:extLst>
                      <a:ext uri="{FF2B5EF4-FFF2-40B4-BE49-F238E27FC236}">
                        <a16:creationId xmlns:a16="http://schemas.microsoft.com/office/drawing/2014/main" id="{EA5FD711-DF97-4F0C-9EF5-395AFED2CA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12038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98" name="Højrepil 241">
                    <a:extLst>
                      <a:ext uri="{FF2B5EF4-FFF2-40B4-BE49-F238E27FC236}">
                        <a16:creationId xmlns:a16="http://schemas.microsoft.com/office/drawing/2014/main" id="{A95204B9-8A50-46F1-9F47-18DC07BE5F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56953" y="5887558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899" name="Højrepil 242">
                    <a:extLst>
                      <a:ext uri="{FF2B5EF4-FFF2-40B4-BE49-F238E27FC236}">
                        <a16:creationId xmlns:a16="http://schemas.microsoft.com/office/drawing/2014/main" id="{C2B91632-B1D1-40C4-B575-3DD1E5BE3D9A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865867" y="5139956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00" name="Højrepil 243">
                    <a:extLst>
                      <a:ext uri="{FF2B5EF4-FFF2-40B4-BE49-F238E27FC236}">
                        <a16:creationId xmlns:a16="http://schemas.microsoft.com/office/drawing/2014/main" id="{A3BAB9E1-71DE-4780-A605-A753335139A3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2781525" y="515016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01" name="Højrepil 244">
                    <a:extLst>
                      <a:ext uri="{FF2B5EF4-FFF2-40B4-BE49-F238E27FC236}">
                        <a16:creationId xmlns:a16="http://schemas.microsoft.com/office/drawing/2014/main" id="{EE59AAE2-976D-4993-841B-115B4316DCFD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4697410" y="5150164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02" name="Højrepil 245">
                    <a:extLst>
                      <a:ext uri="{FF2B5EF4-FFF2-40B4-BE49-F238E27FC236}">
                        <a16:creationId xmlns:a16="http://schemas.microsoft.com/office/drawing/2014/main" id="{90A169CD-AA1C-441F-964A-81640434243E}"/>
                      </a:ext>
                    </a:extLst>
                  </p:cNvPr>
                  <p:cNvSpPr/>
                  <p:nvPr/>
                </p:nvSpPr>
                <p:spPr bwMode="auto">
                  <a:xfrm rot="16200000" flipV="1">
                    <a:off x="6613524" y="5125441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903" name="Højrepil 246">
                    <a:extLst>
                      <a:ext uri="{FF2B5EF4-FFF2-40B4-BE49-F238E27FC236}">
                        <a16:creationId xmlns:a16="http://schemas.microsoft.com/office/drawing/2014/main" id="{E269C4A8-0AA5-45BD-A2B2-D5B8D63A304E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8543924" y="5154470"/>
                    <a:ext cx="464457" cy="147751"/>
                  </a:xfrm>
                  <a:prstGeom prst="rightArrow">
                    <a:avLst>
                      <a:gd name="adj1" fmla="val 50000"/>
                      <a:gd name="adj2" fmla="val 66117"/>
                    </a:avLst>
                  </a:prstGeom>
                  <a:solidFill>
                    <a:srgbClr val="000000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</p:grpSp>
          </p:grpSp>
        </p:grpSp>
        <p:sp>
          <p:nvSpPr>
            <p:cNvPr id="1410" name="Tekstfelt 1409">
              <a:extLst>
                <a:ext uri="{FF2B5EF4-FFF2-40B4-BE49-F238E27FC236}">
                  <a16:creationId xmlns:a16="http://schemas.microsoft.com/office/drawing/2014/main" id="{D9BEA8AE-28E9-42BC-9AFF-EA259589E514}"/>
                </a:ext>
              </a:extLst>
            </p:cNvPr>
            <p:cNvSpPr txBox="1"/>
            <p:nvPr/>
          </p:nvSpPr>
          <p:spPr>
            <a:xfrm>
              <a:off x="7529540" y="5215744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</p:grpSp>
      <p:sp>
        <p:nvSpPr>
          <p:cNvPr id="596" name="Tekstfelt 595">
            <a:extLst>
              <a:ext uri="{FF2B5EF4-FFF2-40B4-BE49-F238E27FC236}">
                <a16:creationId xmlns:a16="http://schemas.microsoft.com/office/drawing/2014/main" id="{B0A24434-4830-4133-B90B-F05F41E00E52}"/>
              </a:ext>
            </a:extLst>
          </p:cNvPr>
          <p:cNvSpPr txBox="1"/>
          <p:nvPr/>
        </p:nvSpPr>
        <p:spPr>
          <a:xfrm>
            <a:off x="9312" y="602915"/>
            <a:ext cx="45801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en-GB" sz="1900" dirty="0"/>
              <a:t>The truly optimal solution in a</a:t>
            </a:r>
          </a:p>
          <a:p>
            <a:pPr>
              <a:tabLst>
                <a:tab pos="269875" algn="l"/>
              </a:tabLst>
            </a:pPr>
            <a:r>
              <a:rPr lang="en-GB" sz="1900" dirty="0"/>
              <a:t>	meshed grid defies intuition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E6F72567-6D43-4F5C-805D-0CA57DD00629}"/>
              </a:ext>
            </a:extLst>
          </p:cNvPr>
          <p:cNvGrpSpPr/>
          <p:nvPr/>
        </p:nvGrpSpPr>
        <p:grpSpPr>
          <a:xfrm>
            <a:off x="8414479" y="1631299"/>
            <a:ext cx="1471553" cy="2359782"/>
            <a:chOff x="8383911" y="1631299"/>
            <a:chExt cx="1471553" cy="2359782"/>
          </a:xfrm>
        </p:grpSpPr>
        <p:sp>
          <p:nvSpPr>
            <p:cNvPr id="307" name="AutoShape 14">
              <a:extLst>
                <a:ext uri="{FF2B5EF4-FFF2-40B4-BE49-F238E27FC236}">
                  <a16:creationId xmlns:a16="http://schemas.microsoft.com/office/drawing/2014/main" id="{9C2152AD-F001-49F0-99A7-554E771EBF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83911" y="2333730"/>
              <a:ext cx="68580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317" name="Gruppe 316">
              <a:extLst>
                <a:ext uri="{FF2B5EF4-FFF2-40B4-BE49-F238E27FC236}">
                  <a16:creationId xmlns:a16="http://schemas.microsoft.com/office/drawing/2014/main" id="{256DBC1C-81AA-4E14-BEC9-802AF83C40CB}"/>
                </a:ext>
              </a:extLst>
            </p:cNvPr>
            <p:cNvGrpSpPr/>
            <p:nvPr/>
          </p:nvGrpSpPr>
          <p:grpSpPr>
            <a:xfrm>
              <a:off x="8383911" y="2454380"/>
              <a:ext cx="617538" cy="1536701"/>
              <a:chOff x="7396163" y="3641725"/>
              <a:chExt cx="617538" cy="1536701"/>
            </a:xfrm>
          </p:grpSpPr>
          <p:sp>
            <p:nvSpPr>
              <p:cNvPr id="308" name="Freeform 16">
                <a:extLst>
                  <a:ext uri="{FF2B5EF4-FFF2-40B4-BE49-F238E27FC236}">
                    <a16:creationId xmlns:a16="http://schemas.microsoft.com/office/drawing/2014/main" id="{857A1284-7430-419C-A8A1-CBE29CE94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738" y="3702050"/>
                <a:ext cx="361950" cy="357188"/>
              </a:xfrm>
              <a:custGeom>
                <a:avLst/>
                <a:gdLst>
                  <a:gd name="T0" fmla="*/ 69 w 228"/>
                  <a:gd name="T1" fmla="*/ 96 h 225"/>
                  <a:gd name="T2" fmla="*/ 89 w 228"/>
                  <a:gd name="T3" fmla="*/ 66 h 225"/>
                  <a:gd name="T4" fmla="*/ 112 w 228"/>
                  <a:gd name="T5" fmla="*/ 43 h 225"/>
                  <a:gd name="T6" fmla="*/ 134 w 228"/>
                  <a:gd name="T7" fmla="*/ 15 h 225"/>
                  <a:gd name="T8" fmla="*/ 161 w 228"/>
                  <a:gd name="T9" fmla="*/ 3 h 225"/>
                  <a:gd name="T10" fmla="*/ 184 w 228"/>
                  <a:gd name="T11" fmla="*/ 0 h 225"/>
                  <a:gd name="T12" fmla="*/ 206 w 228"/>
                  <a:gd name="T13" fmla="*/ 8 h 225"/>
                  <a:gd name="T14" fmla="*/ 218 w 228"/>
                  <a:gd name="T15" fmla="*/ 25 h 225"/>
                  <a:gd name="T16" fmla="*/ 228 w 228"/>
                  <a:gd name="T17" fmla="*/ 58 h 225"/>
                  <a:gd name="T18" fmla="*/ 226 w 228"/>
                  <a:gd name="T19" fmla="*/ 93 h 225"/>
                  <a:gd name="T20" fmla="*/ 216 w 228"/>
                  <a:gd name="T21" fmla="*/ 123 h 225"/>
                  <a:gd name="T22" fmla="*/ 191 w 228"/>
                  <a:gd name="T23" fmla="*/ 158 h 225"/>
                  <a:gd name="T24" fmla="*/ 164 w 228"/>
                  <a:gd name="T25" fmla="*/ 183 h 225"/>
                  <a:gd name="T26" fmla="*/ 134 w 228"/>
                  <a:gd name="T27" fmla="*/ 205 h 225"/>
                  <a:gd name="T28" fmla="*/ 102 w 228"/>
                  <a:gd name="T29" fmla="*/ 220 h 225"/>
                  <a:gd name="T30" fmla="*/ 75 w 228"/>
                  <a:gd name="T31" fmla="*/ 225 h 225"/>
                  <a:gd name="T32" fmla="*/ 62 w 228"/>
                  <a:gd name="T33" fmla="*/ 218 h 225"/>
                  <a:gd name="T34" fmla="*/ 52 w 228"/>
                  <a:gd name="T35" fmla="*/ 188 h 225"/>
                  <a:gd name="T36" fmla="*/ 55 w 228"/>
                  <a:gd name="T37" fmla="*/ 148 h 225"/>
                  <a:gd name="T38" fmla="*/ 7 w 228"/>
                  <a:gd name="T39" fmla="*/ 151 h 225"/>
                  <a:gd name="T40" fmla="*/ 0 w 228"/>
                  <a:gd name="T41" fmla="*/ 143 h 225"/>
                  <a:gd name="T42" fmla="*/ 7 w 228"/>
                  <a:gd name="T43" fmla="*/ 128 h 225"/>
                  <a:gd name="T44" fmla="*/ 57 w 228"/>
                  <a:gd name="T45" fmla="*/ 126 h 225"/>
                  <a:gd name="T46" fmla="*/ 69 w 228"/>
                  <a:gd name="T47" fmla="*/ 9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225">
                    <a:moveTo>
                      <a:pt x="69" y="96"/>
                    </a:moveTo>
                    <a:lnTo>
                      <a:pt x="89" y="66"/>
                    </a:lnTo>
                    <a:lnTo>
                      <a:pt x="112" y="43"/>
                    </a:lnTo>
                    <a:lnTo>
                      <a:pt x="134" y="15"/>
                    </a:lnTo>
                    <a:lnTo>
                      <a:pt x="161" y="3"/>
                    </a:lnTo>
                    <a:lnTo>
                      <a:pt x="184" y="0"/>
                    </a:lnTo>
                    <a:lnTo>
                      <a:pt x="206" y="8"/>
                    </a:lnTo>
                    <a:lnTo>
                      <a:pt x="218" y="25"/>
                    </a:lnTo>
                    <a:lnTo>
                      <a:pt x="228" y="58"/>
                    </a:lnTo>
                    <a:lnTo>
                      <a:pt x="226" y="93"/>
                    </a:lnTo>
                    <a:lnTo>
                      <a:pt x="216" y="123"/>
                    </a:lnTo>
                    <a:lnTo>
                      <a:pt x="191" y="158"/>
                    </a:lnTo>
                    <a:lnTo>
                      <a:pt x="164" y="183"/>
                    </a:lnTo>
                    <a:lnTo>
                      <a:pt x="134" y="205"/>
                    </a:lnTo>
                    <a:lnTo>
                      <a:pt x="102" y="220"/>
                    </a:lnTo>
                    <a:lnTo>
                      <a:pt x="75" y="225"/>
                    </a:lnTo>
                    <a:lnTo>
                      <a:pt x="62" y="218"/>
                    </a:lnTo>
                    <a:lnTo>
                      <a:pt x="52" y="188"/>
                    </a:lnTo>
                    <a:lnTo>
                      <a:pt x="55" y="148"/>
                    </a:lnTo>
                    <a:lnTo>
                      <a:pt x="7" y="151"/>
                    </a:lnTo>
                    <a:lnTo>
                      <a:pt x="0" y="143"/>
                    </a:lnTo>
                    <a:lnTo>
                      <a:pt x="7" y="128"/>
                    </a:lnTo>
                    <a:lnTo>
                      <a:pt x="57" y="126"/>
                    </a:lnTo>
                    <a:lnTo>
                      <a:pt x="69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" name="Freeform 17">
                <a:extLst>
                  <a:ext uri="{FF2B5EF4-FFF2-40B4-BE49-F238E27FC236}">
                    <a16:creationId xmlns:a16="http://schemas.microsoft.com/office/drawing/2014/main" id="{BCF3BFFC-744C-496A-9A18-6D3C06495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2688" y="4071938"/>
                <a:ext cx="254000" cy="520700"/>
              </a:xfrm>
              <a:custGeom>
                <a:avLst/>
                <a:gdLst>
                  <a:gd name="T0" fmla="*/ 45 w 160"/>
                  <a:gd name="T1" fmla="*/ 27 h 328"/>
                  <a:gd name="T2" fmla="*/ 67 w 160"/>
                  <a:gd name="T3" fmla="*/ 8 h 328"/>
                  <a:gd name="T4" fmla="*/ 102 w 160"/>
                  <a:gd name="T5" fmla="*/ 0 h 328"/>
                  <a:gd name="T6" fmla="*/ 132 w 160"/>
                  <a:gd name="T7" fmla="*/ 5 h 328"/>
                  <a:gd name="T8" fmla="*/ 155 w 160"/>
                  <a:gd name="T9" fmla="*/ 25 h 328"/>
                  <a:gd name="T10" fmla="*/ 160 w 160"/>
                  <a:gd name="T11" fmla="*/ 40 h 328"/>
                  <a:gd name="T12" fmla="*/ 160 w 160"/>
                  <a:gd name="T13" fmla="*/ 60 h 328"/>
                  <a:gd name="T14" fmla="*/ 150 w 160"/>
                  <a:gd name="T15" fmla="*/ 77 h 328"/>
                  <a:gd name="T16" fmla="*/ 132 w 160"/>
                  <a:gd name="T17" fmla="*/ 107 h 328"/>
                  <a:gd name="T18" fmla="*/ 125 w 160"/>
                  <a:gd name="T19" fmla="*/ 142 h 328"/>
                  <a:gd name="T20" fmla="*/ 123 w 160"/>
                  <a:gd name="T21" fmla="*/ 172 h 328"/>
                  <a:gd name="T22" fmla="*/ 130 w 160"/>
                  <a:gd name="T23" fmla="*/ 204 h 328"/>
                  <a:gd name="T24" fmla="*/ 150 w 160"/>
                  <a:gd name="T25" fmla="*/ 234 h 328"/>
                  <a:gd name="T26" fmla="*/ 158 w 160"/>
                  <a:gd name="T27" fmla="*/ 264 h 328"/>
                  <a:gd name="T28" fmla="*/ 155 w 160"/>
                  <a:gd name="T29" fmla="*/ 291 h 328"/>
                  <a:gd name="T30" fmla="*/ 140 w 160"/>
                  <a:gd name="T31" fmla="*/ 313 h 328"/>
                  <a:gd name="T32" fmla="*/ 120 w 160"/>
                  <a:gd name="T33" fmla="*/ 326 h 328"/>
                  <a:gd name="T34" fmla="*/ 95 w 160"/>
                  <a:gd name="T35" fmla="*/ 328 h 328"/>
                  <a:gd name="T36" fmla="*/ 65 w 160"/>
                  <a:gd name="T37" fmla="*/ 328 h 328"/>
                  <a:gd name="T38" fmla="*/ 42 w 160"/>
                  <a:gd name="T39" fmla="*/ 316 h 328"/>
                  <a:gd name="T40" fmla="*/ 20 w 160"/>
                  <a:gd name="T41" fmla="*/ 278 h 328"/>
                  <a:gd name="T42" fmla="*/ 5 w 160"/>
                  <a:gd name="T43" fmla="*/ 246 h 328"/>
                  <a:gd name="T44" fmla="*/ 0 w 160"/>
                  <a:gd name="T45" fmla="*/ 197 h 328"/>
                  <a:gd name="T46" fmla="*/ 5 w 160"/>
                  <a:gd name="T47" fmla="*/ 152 h 328"/>
                  <a:gd name="T48" fmla="*/ 15 w 160"/>
                  <a:gd name="T49" fmla="*/ 104 h 328"/>
                  <a:gd name="T50" fmla="*/ 30 w 160"/>
                  <a:gd name="T51" fmla="*/ 57 h 328"/>
                  <a:gd name="T52" fmla="*/ 45 w 160"/>
                  <a:gd name="T53" fmla="*/ 2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0" h="328">
                    <a:moveTo>
                      <a:pt x="45" y="27"/>
                    </a:moveTo>
                    <a:lnTo>
                      <a:pt x="67" y="8"/>
                    </a:lnTo>
                    <a:lnTo>
                      <a:pt x="102" y="0"/>
                    </a:lnTo>
                    <a:lnTo>
                      <a:pt x="132" y="5"/>
                    </a:lnTo>
                    <a:lnTo>
                      <a:pt x="155" y="25"/>
                    </a:lnTo>
                    <a:lnTo>
                      <a:pt x="160" y="40"/>
                    </a:lnTo>
                    <a:lnTo>
                      <a:pt x="160" y="60"/>
                    </a:lnTo>
                    <a:lnTo>
                      <a:pt x="150" y="77"/>
                    </a:lnTo>
                    <a:lnTo>
                      <a:pt x="132" y="107"/>
                    </a:lnTo>
                    <a:lnTo>
                      <a:pt x="125" y="142"/>
                    </a:lnTo>
                    <a:lnTo>
                      <a:pt x="123" y="172"/>
                    </a:lnTo>
                    <a:lnTo>
                      <a:pt x="130" y="204"/>
                    </a:lnTo>
                    <a:lnTo>
                      <a:pt x="150" y="234"/>
                    </a:lnTo>
                    <a:lnTo>
                      <a:pt x="158" y="264"/>
                    </a:lnTo>
                    <a:lnTo>
                      <a:pt x="155" y="291"/>
                    </a:lnTo>
                    <a:lnTo>
                      <a:pt x="140" y="313"/>
                    </a:lnTo>
                    <a:lnTo>
                      <a:pt x="120" y="326"/>
                    </a:lnTo>
                    <a:lnTo>
                      <a:pt x="95" y="328"/>
                    </a:lnTo>
                    <a:lnTo>
                      <a:pt x="65" y="328"/>
                    </a:lnTo>
                    <a:lnTo>
                      <a:pt x="42" y="316"/>
                    </a:lnTo>
                    <a:lnTo>
                      <a:pt x="20" y="278"/>
                    </a:lnTo>
                    <a:lnTo>
                      <a:pt x="5" y="246"/>
                    </a:lnTo>
                    <a:lnTo>
                      <a:pt x="0" y="197"/>
                    </a:lnTo>
                    <a:lnTo>
                      <a:pt x="5" y="152"/>
                    </a:lnTo>
                    <a:lnTo>
                      <a:pt x="15" y="104"/>
                    </a:lnTo>
                    <a:lnTo>
                      <a:pt x="30" y="57"/>
                    </a:lnTo>
                    <a:lnTo>
                      <a:pt x="45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" name="Freeform 18">
                <a:extLst>
                  <a:ext uri="{FF2B5EF4-FFF2-40B4-BE49-F238E27FC236}">
                    <a16:creationId xmlns:a16="http://schemas.microsoft.com/office/drawing/2014/main" id="{82BD2CFD-0514-45AF-8D97-E566F5FC5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538" y="4087813"/>
                <a:ext cx="284163" cy="468313"/>
              </a:xfrm>
              <a:custGeom>
                <a:avLst/>
                <a:gdLst>
                  <a:gd name="T0" fmla="*/ 0 w 179"/>
                  <a:gd name="T1" fmla="*/ 15 h 295"/>
                  <a:gd name="T2" fmla="*/ 2 w 179"/>
                  <a:gd name="T3" fmla="*/ 2 h 295"/>
                  <a:gd name="T4" fmla="*/ 30 w 179"/>
                  <a:gd name="T5" fmla="*/ 0 h 295"/>
                  <a:gd name="T6" fmla="*/ 45 w 179"/>
                  <a:gd name="T7" fmla="*/ 12 h 295"/>
                  <a:gd name="T8" fmla="*/ 68 w 179"/>
                  <a:gd name="T9" fmla="*/ 45 h 295"/>
                  <a:gd name="T10" fmla="*/ 98 w 179"/>
                  <a:gd name="T11" fmla="*/ 87 h 295"/>
                  <a:gd name="T12" fmla="*/ 126 w 179"/>
                  <a:gd name="T13" fmla="*/ 116 h 295"/>
                  <a:gd name="T14" fmla="*/ 176 w 179"/>
                  <a:gd name="T15" fmla="*/ 171 h 295"/>
                  <a:gd name="T16" fmla="*/ 179 w 179"/>
                  <a:gd name="T17" fmla="*/ 184 h 295"/>
                  <a:gd name="T18" fmla="*/ 168 w 179"/>
                  <a:gd name="T19" fmla="*/ 191 h 295"/>
                  <a:gd name="T20" fmla="*/ 144 w 179"/>
                  <a:gd name="T21" fmla="*/ 201 h 295"/>
                  <a:gd name="T22" fmla="*/ 108 w 179"/>
                  <a:gd name="T23" fmla="*/ 208 h 295"/>
                  <a:gd name="T24" fmla="*/ 65 w 179"/>
                  <a:gd name="T25" fmla="*/ 211 h 295"/>
                  <a:gd name="T26" fmla="*/ 50 w 179"/>
                  <a:gd name="T27" fmla="*/ 213 h 295"/>
                  <a:gd name="T28" fmla="*/ 45 w 179"/>
                  <a:gd name="T29" fmla="*/ 224 h 295"/>
                  <a:gd name="T30" fmla="*/ 55 w 179"/>
                  <a:gd name="T31" fmla="*/ 241 h 295"/>
                  <a:gd name="T32" fmla="*/ 90 w 179"/>
                  <a:gd name="T33" fmla="*/ 271 h 295"/>
                  <a:gd name="T34" fmla="*/ 116 w 179"/>
                  <a:gd name="T35" fmla="*/ 278 h 295"/>
                  <a:gd name="T36" fmla="*/ 121 w 179"/>
                  <a:gd name="T37" fmla="*/ 288 h 295"/>
                  <a:gd name="T38" fmla="*/ 111 w 179"/>
                  <a:gd name="T39" fmla="*/ 295 h 295"/>
                  <a:gd name="T40" fmla="*/ 88 w 179"/>
                  <a:gd name="T41" fmla="*/ 295 h 295"/>
                  <a:gd name="T42" fmla="*/ 58 w 179"/>
                  <a:gd name="T43" fmla="*/ 278 h 295"/>
                  <a:gd name="T44" fmla="*/ 33 w 179"/>
                  <a:gd name="T45" fmla="*/ 253 h 295"/>
                  <a:gd name="T46" fmla="*/ 17 w 179"/>
                  <a:gd name="T47" fmla="*/ 231 h 295"/>
                  <a:gd name="T48" fmla="*/ 17 w 179"/>
                  <a:gd name="T49" fmla="*/ 213 h 295"/>
                  <a:gd name="T50" fmla="*/ 28 w 179"/>
                  <a:gd name="T51" fmla="*/ 201 h 295"/>
                  <a:gd name="T52" fmla="*/ 43 w 179"/>
                  <a:gd name="T53" fmla="*/ 196 h 295"/>
                  <a:gd name="T54" fmla="*/ 65 w 179"/>
                  <a:gd name="T55" fmla="*/ 194 h 295"/>
                  <a:gd name="T56" fmla="*/ 90 w 179"/>
                  <a:gd name="T57" fmla="*/ 194 h 295"/>
                  <a:gd name="T58" fmla="*/ 121 w 179"/>
                  <a:gd name="T59" fmla="*/ 188 h 295"/>
                  <a:gd name="T60" fmla="*/ 136 w 179"/>
                  <a:gd name="T61" fmla="*/ 184 h 295"/>
                  <a:gd name="T62" fmla="*/ 144 w 179"/>
                  <a:gd name="T63" fmla="*/ 176 h 295"/>
                  <a:gd name="T64" fmla="*/ 141 w 179"/>
                  <a:gd name="T65" fmla="*/ 169 h 295"/>
                  <a:gd name="T66" fmla="*/ 118 w 179"/>
                  <a:gd name="T67" fmla="*/ 149 h 295"/>
                  <a:gd name="T68" fmla="*/ 83 w 179"/>
                  <a:gd name="T69" fmla="*/ 114 h 295"/>
                  <a:gd name="T70" fmla="*/ 50 w 179"/>
                  <a:gd name="T71" fmla="*/ 84 h 295"/>
                  <a:gd name="T72" fmla="*/ 15 w 179"/>
                  <a:gd name="T73" fmla="*/ 52 h 295"/>
                  <a:gd name="T74" fmla="*/ 2 w 179"/>
                  <a:gd name="T75" fmla="*/ 30 h 295"/>
                  <a:gd name="T76" fmla="*/ 0 w 179"/>
                  <a:gd name="T77" fmla="*/ 1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9" h="295">
                    <a:moveTo>
                      <a:pt x="0" y="15"/>
                    </a:moveTo>
                    <a:lnTo>
                      <a:pt x="2" y="2"/>
                    </a:lnTo>
                    <a:lnTo>
                      <a:pt x="30" y="0"/>
                    </a:lnTo>
                    <a:lnTo>
                      <a:pt x="45" y="12"/>
                    </a:lnTo>
                    <a:lnTo>
                      <a:pt x="68" y="45"/>
                    </a:lnTo>
                    <a:lnTo>
                      <a:pt x="98" y="87"/>
                    </a:lnTo>
                    <a:lnTo>
                      <a:pt x="126" y="116"/>
                    </a:lnTo>
                    <a:lnTo>
                      <a:pt x="176" y="171"/>
                    </a:lnTo>
                    <a:lnTo>
                      <a:pt x="179" y="184"/>
                    </a:lnTo>
                    <a:lnTo>
                      <a:pt x="168" y="191"/>
                    </a:lnTo>
                    <a:lnTo>
                      <a:pt x="144" y="201"/>
                    </a:lnTo>
                    <a:lnTo>
                      <a:pt x="108" y="208"/>
                    </a:lnTo>
                    <a:lnTo>
                      <a:pt x="65" y="211"/>
                    </a:lnTo>
                    <a:lnTo>
                      <a:pt x="50" y="213"/>
                    </a:lnTo>
                    <a:lnTo>
                      <a:pt x="45" y="224"/>
                    </a:lnTo>
                    <a:lnTo>
                      <a:pt x="55" y="241"/>
                    </a:lnTo>
                    <a:lnTo>
                      <a:pt x="90" y="271"/>
                    </a:lnTo>
                    <a:lnTo>
                      <a:pt x="116" y="278"/>
                    </a:lnTo>
                    <a:lnTo>
                      <a:pt x="121" y="288"/>
                    </a:lnTo>
                    <a:lnTo>
                      <a:pt x="111" y="295"/>
                    </a:lnTo>
                    <a:lnTo>
                      <a:pt x="88" y="295"/>
                    </a:lnTo>
                    <a:lnTo>
                      <a:pt x="58" y="278"/>
                    </a:lnTo>
                    <a:lnTo>
                      <a:pt x="33" y="253"/>
                    </a:lnTo>
                    <a:lnTo>
                      <a:pt x="17" y="231"/>
                    </a:lnTo>
                    <a:lnTo>
                      <a:pt x="17" y="213"/>
                    </a:lnTo>
                    <a:lnTo>
                      <a:pt x="28" y="201"/>
                    </a:lnTo>
                    <a:lnTo>
                      <a:pt x="43" y="196"/>
                    </a:lnTo>
                    <a:lnTo>
                      <a:pt x="65" y="194"/>
                    </a:lnTo>
                    <a:lnTo>
                      <a:pt x="90" y="194"/>
                    </a:lnTo>
                    <a:lnTo>
                      <a:pt x="121" y="188"/>
                    </a:lnTo>
                    <a:lnTo>
                      <a:pt x="136" y="184"/>
                    </a:lnTo>
                    <a:lnTo>
                      <a:pt x="144" y="176"/>
                    </a:lnTo>
                    <a:lnTo>
                      <a:pt x="141" y="169"/>
                    </a:lnTo>
                    <a:lnTo>
                      <a:pt x="118" y="149"/>
                    </a:lnTo>
                    <a:lnTo>
                      <a:pt x="83" y="114"/>
                    </a:lnTo>
                    <a:lnTo>
                      <a:pt x="50" y="84"/>
                    </a:lnTo>
                    <a:lnTo>
                      <a:pt x="15" y="52"/>
                    </a:lnTo>
                    <a:lnTo>
                      <a:pt x="2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" name="Freeform 19">
                <a:extLst>
                  <a:ext uri="{FF2B5EF4-FFF2-40B4-BE49-F238E27FC236}">
                    <a16:creationId xmlns:a16="http://schemas.microsoft.com/office/drawing/2014/main" id="{5BBF7FA2-CF49-401B-954C-B236DDB1F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738" y="4475163"/>
                <a:ext cx="306388" cy="703263"/>
              </a:xfrm>
              <a:custGeom>
                <a:avLst/>
                <a:gdLst>
                  <a:gd name="T0" fmla="*/ 95 w 193"/>
                  <a:gd name="T1" fmla="*/ 0 h 443"/>
                  <a:gd name="T2" fmla="*/ 123 w 193"/>
                  <a:gd name="T3" fmla="*/ 6 h 443"/>
                  <a:gd name="T4" fmla="*/ 135 w 193"/>
                  <a:gd name="T5" fmla="*/ 25 h 443"/>
                  <a:gd name="T6" fmla="*/ 133 w 193"/>
                  <a:gd name="T7" fmla="*/ 72 h 443"/>
                  <a:gd name="T8" fmla="*/ 128 w 193"/>
                  <a:gd name="T9" fmla="*/ 122 h 443"/>
                  <a:gd name="T10" fmla="*/ 128 w 193"/>
                  <a:gd name="T11" fmla="*/ 174 h 443"/>
                  <a:gd name="T12" fmla="*/ 153 w 193"/>
                  <a:gd name="T13" fmla="*/ 236 h 443"/>
                  <a:gd name="T14" fmla="*/ 173 w 193"/>
                  <a:gd name="T15" fmla="*/ 280 h 443"/>
                  <a:gd name="T16" fmla="*/ 183 w 193"/>
                  <a:gd name="T17" fmla="*/ 324 h 443"/>
                  <a:gd name="T18" fmla="*/ 180 w 193"/>
                  <a:gd name="T19" fmla="*/ 364 h 443"/>
                  <a:gd name="T20" fmla="*/ 180 w 193"/>
                  <a:gd name="T21" fmla="*/ 379 h 443"/>
                  <a:gd name="T22" fmla="*/ 190 w 193"/>
                  <a:gd name="T23" fmla="*/ 394 h 443"/>
                  <a:gd name="T24" fmla="*/ 193 w 193"/>
                  <a:gd name="T25" fmla="*/ 409 h 443"/>
                  <a:gd name="T26" fmla="*/ 185 w 193"/>
                  <a:gd name="T27" fmla="*/ 416 h 443"/>
                  <a:gd name="T28" fmla="*/ 165 w 193"/>
                  <a:gd name="T29" fmla="*/ 411 h 443"/>
                  <a:gd name="T30" fmla="*/ 128 w 193"/>
                  <a:gd name="T31" fmla="*/ 406 h 443"/>
                  <a:gd name="T32" fmla="*/ 82 w 193"/>
                  <a:gd name="T33" fmla="*/ 416 h 443"/>
                  <a:gd name="T34" fmla="*/ 52 w 193"/>
                  <a:gd name="T35" fmla="*/ 434 h 443"/>
                  <a:gd name="T36" fmla="*/ 37 w 193"/>
                  <a:gd name="T37" fmla="*/ 443 h 443"/>
                  <a:gd name="T38" fmla="*/ 22 w 193"/>
                  <a:gd name="T39" fmla="*/ 443 h 443"/>
                  <a:gd name="T40" fmla="*/ 0 w 193"/>
                  <a:gd name="T41" fmla="*/ 411 h 443"/>
                  <a:gd name="T42" fmla="*/ 2 w 193"/>
                  <a:gd name="T43" fmla="*/ 406 h 443"/>
                  <a:gd name="T44" fmla="*/ 47 w 193"/>
                  <a:gd name="T45" fmla="*/ 391 h 443"/>
                  <a:gd name="T46" fmla="*/ 100 w 193"/>
                  <a:gd name="T47" fmla="*/ 384 h 443"/>
                  <a:gd name="T48" fmla="*/ 138 w 193"/>
                  <a:gd name="T49" fmla="*/ 382 h 443"/>
                  <a:gd name="T50" fmla="*/ 160 w 193"/>
                  <a:gd name="T51" fmla="*/ 382 h 443"/>
                  <a:gd name="T52" fmla="*/ 165 w 193"/>
                  <a:gd name="T53" fmla="*/ 367 h 443"/>
                  <a:gd name="T54" fmla="*/ 158 w 193"/>
                  <a:gd name="T55" fmla="*/ 324 h 443"/>
                  <a:gd name="T56" fmla="*/ 140 w 193"/>
                  <a:gd name="T57" fmla="*/ 280 h 443"/>
                  <a:gd name="T58" fmla="*/ 112 w 193"/>
                  <a:gd name="T59" fmla="*/ 223 h 443"/>
                  <a:gd name="T60" fmla="*/ 90 w 193"/>
                  <a:gd name="T61" fmla="*/ 174 h 443"/>
                  <a:gd name="T62" fmla="*/ 80 w 193"/>
                  <a:gd name="T63" fmla="*/ 129 h 443"/>
                  <a:gd name="T64" fmla="*/ 77 w 193"/>
                  <a:gd name="T65" fmla="*/ 80 h 443"/>
                  <a:gd name="T66" fmla="*/ 77 w 193"/>
                  <a:gd name="T67" fmla="*/ 33 h 443"/>
                  <a:gd name="T68" fmla="*/ 88 w 193"/>
                  <a:gd name="T69" fmla="*/ 13 h 443"/>
                  <a:gd name="T70" fmla="*/ 95 w 193"/>
                  <a:gd name="T71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443">
                    <a:moveTo>
                      <a:pt x="95" y="0"/>
                    </a:moveTo>
                    <a:lnTo>
                      <a:pt x="123" y="6"/>
                    </a:lnTo>
                    <a:lnTo>
                      <a:pt x="135" y="25"/>
                    </a:lnTo>
                    <a:lnTo>
                      <a:pt x="133" y="72"/>
                    </a:lnTo>
                    <a:lnTo>
                      <a:pt x="128" y="122"/>
                    </a:lnTo>
                    <a:lnTo>
                      <a:pt x="128" y="174"/>
                    </a:lnTo>
                    <a:lnTo>
                      <a:pt x="153" y="236"/>
                    </a:lnTo>
                    <a:lnTo>
                      <a:pt x="173" y="280"/>
                    </a:lnTo>
                    <a:lnTo>
                      <a:pt x="183" y="324"/>
                    </a:lnTo>
                    <a:lnTo>
                      <a:pt x="180" y="364"/>
                    </a:lnTo>
                    <a:lnTo>
                      <a:pt x="180" y="379"/>
                    </a:lnTo>
                    <a:lnTo>
                      <a:pt x="190" y="394"/>
                    </a:lnTo>
                    <a:lnTo>
                      <a:pt x="193" y="409"/>
                    </a:lnTo>
                    <a:lnTo>
                      <a:pt x="185" y="416"/>
                    </a:lnTo>
                    <a:lnTo>
                      <a:pt x="165" y="411"/>
                    </a:lnTo>
                    <a:lnTo>
                      <a:pt x="128" y="406"/>
                    </a:lnTo>
                    <a:lnTo>
                      <a:pt x="82" y="416"/>
                    </a:lnTo>
                    <a:lnTo>
                      <a:pt x="52" y="434"/>
                    </a:lnTo>
                    <a:lnTo>
                      <a:pt x="37" y="443"/>
                    </a:lnTo>
                    <a:lnTo>
                      <a:pt x="22" y="443"/>
                    </a:lnTo>
                    <a:lnTo>
                      <a:pt x="0" y="411"/>
                    </a:lnTo>
                    <a:lnTo>
                      <a:pt x="2" y="406"/>
                    </a:lnTo>
                    <a:lnTo>
                      <a:pt x="47" y="391"/>
                    </a:lnTo>
                    <a:lnTo>
                      <a:pt x="100" y="384"/>
                    </a:lnTo>
                    <a:lnTo>
                      <a:pt x="138" y="382"/>
                    </a:lnTo>
                    <a:lnTo>
                      <a:pt x="160" y="382"/>
                    </a:lnTo>
                    <a:lnTo>
                      <a:pt x="165" y="367"/>
                    </a:lnTo>
                    <a:lnTo>
                      <a:pt x="158" y="324"/>
                    </a:lnTo>
                    <a:lnTo>
                      <a:pt x="140" y="280"/>
                    </a:lnTo>
                    <a:lnTo>
                      <a:pt x="112" y="223"/>
                    </a:lnTo>
                    <a:lnTo>
                      <a:pt x="90" y="174"/>
                    </a:lnTo>
                    <a:lnTo>
                      <a:pt x="80" y="129"/>
                    </a:lnTo>
                    <a:lnTo>
                      <a:pt x="77" y="80"/>
                    </a:lnTo>
                    <a:lnTo>
                      <a:pt x="77" y="33"/>
                    </a:lnTo>
                    <a:lnTo>
                      <a:pt x="88" y="1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" name="Freeform 20">
                <a:extLst>
                  <a:ext uri="{FF2B5EF4-FFF2-40B4-BE49-F238E27FC236}">
                    <a16:creationId xmlns:a16="http://schemas.microsoft.com/office/drawing/2014/main" id="{533A80C8-8A59-4C67-B78E-EB9E0F099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4101" y="4495800"/>
                <a:ext cx="255588" cy="585788"/>
              </a:xfrm>
              <a:custGeom>
                <a:avLst/>
                <a:gdLst>
                  <a:gd name="T0" fmla="*/ 121 w 161"/>
                  <a:gd name="T1" fmla="*/ 0 h 369"/>
                  <a:gd name="T2" fmla="*/ 143 w 161"/>
                  <a:gd name="T3" fmla="*/ 0 h 369"/>
                  <a:gd name="T4" fmla="*/ 151 w 161"/>
                  <a:gd name="T5" fmla="*/ 15 h 369"/>
                  <a:gd name="T6" fmla="*/ 156 w 161"/>
                  <a:gd name="T7" fmla="*/ 47 h 369"/>
                  <a:gd name="T8" fmla="*/ 151 w 161"/>
                  <a:gd name="T9" fmla="*/ 82 h 369"/>
                  <a:gd name="T10" fmla="*/ 138 w 161"/>
                  <a:gd name="T11" fmla="*/ 151 h 369"/>
                  <a:gd name="T12" fmla="*/ 141 w 161"/>
                  <a:gd name="T13" fmla="*/ 181 h 369"/>
                  <a:gd name="T14" fmla="*/ 156 w 161"/>
                  <a:gd name="T15" fmla="*/ 240 h 369"/>
                  <a:gd name="T16" fmla="*/ 161 w 161"/>
                  <a:gd name="T17" fmla="*/ 283 h 369"/>
                  <a:gd name="T18" fmla="*/ 161 w 161"/>
                  <a:gd name="T19" fmla="*/ 315 h 369"/>
                  <a:gd name="T20" fmla="*/ 153 w 161"/>
                  <a:gd name="T21" fmla="*/ 322 h 369"/>
                  <a:gd name="T22" fmla="*/ 131 w 161"/>
                  <a:gd name="T23" fmla="*/ 327 h 369"/>
                  <a:gd name="T24" fmla="*/ 101 w 161"/>
                  <a:gd name="T25" fmla="*/ 335 h 369"/>
                  <a:gd name="T26" fmla="*/ 70 w 161"/>
                  <a:gd name="T27" fmla="*/ 349 h 369"/>
                  <a:gd name="T28" fmla="*/ 40 w 161"/>
                  <a:gd name="T29" fmla="*/ 369 h 369"/>
                  <a:gd name="T30" fmla="*/ 28 w 161"/>
                  <a:gd name="T31" fmla="*/ 369 h 369"/>
                  <a:gd name="T32" fmla="*/ 0 w 161"/>
                  <a:gd name="T33" fmla="*/ 347 h 369"/>
                  <a:gd name="T34" fmla="*/ 2 w 161"/>
                  <a:gd name="T35" fmla="*/ 337 h 369"/>
                  <a:gd name="T36" fmla="*/ 38 w 161"/>
                  <a:gd name="T37" fmla="*/ 322 h 369"/>
                  <a:gd name="T38" fmla="*/ 98 w 161"/>
                  <a:gd name="T39" fmla="*/ 307 h 369"/>
                  <a:gd name="T40" fmla="*/ 126 w 161"/>
                  <a:gd name="T41" fmla="*/ 297 h 369"/>
                  <a:gd name="T42" fmla="*/ 131 w 161"/>
                  <a:gd name="T43" fmla="*/ 288 h 369"/>
                  <a:gd name="T44" fmla="*/ 131 w 161"/>
                  <a:gd name="T45" fmla="*/ 245 h 369"/>
                  <a:gd name="T46" fmla="*/ 121 w 161"/>
                  <a:gd name="T47" fmla="*/ 191 h 369"/>
                  <a:gd name="T48" fmla="*/ 115 w 161"/>
                  <a:gd name="T49" fmla="*/ 156 h 369"/>
                  <a:gd name="T50" fmla="*/ 110 w 161"/>
                  <a:gd name="T51" fmla="*/ 101 h 369"/>
                  <a:gd name="T52" fmla="*/ 108 w 161"/>
                  <a:gd name="T53" fmla="*/ 42 h 369"/>
                  <a:gd name="T54" fmla="*/ 110 w 161"/>
                  <a:gd name="T55" fmla="*/ 15 h 369"/>
                  <a:gd name="T56" fmla="*/ 121 w 161"/>
                  <a:gd name="T57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1" h="369">
                    <a:moveTo>
                      <a:pt x="121" y="0"/>
                    </a:moveTo>
                    <a:lnTo>
                      <a:pt x="143" y="0"/>
                    </a:lnTo>
                    <a:lnTo>
                      <a:pt x="151" y="15"/>
                    </a:lnTo>
                    <a:lnTo>
                      <a:pt x="156" y="47"/>
                    </a:lnTo>
                    <a:lnTo>
                      <a:pt x="151" y="82"/>
                    </a:lnTo>
                    <a:lnTo>
                      <a:pt x="138" y="151"/>
                    </a:lnTo>
                    <a:lnTo>
                      <a:pt x="141" y="181"/>
                    </a:lnTo>
                    <a:lnTo>
                      <a:pt x="156" y="240"/>
                    </a:lnTo>
                    <a:lnTo>
                      <a:pt x="161" y="283"/>
                    </a:lnTo>
                    <a:lnTo>
                      <a:pt x="161" y="315"/>
                    </a:lnTo>
                    <a:lnTo>
                      <a:pt x="153" y="322"/>
                    </a:lnTo>
                    <a:lnTo>
                      <a:pt x="131" y="327"/>
                    </a:lnTo>
                    <a:lnTo>
                      <a:pt x="101" y="335"/>
                    </a:lnTo>
                    <a:lnTo>
                      <a:pt x="70" y="349"/>
                    </a:lnTo>
                    <a:lnTo>
                      <a:pt x="40" y="369"/>
                    </a:lnTo>
                    <a:lnTo>
                      <a:pt x="28" y="369"/>
                    </a:lnTo>
                    <a:lnTo>
                      <a:pt x="0" y="347"/>
                    </a:lnTo>
                    <a:lnTo>
                      <a:pt x="2" y="337"/>
                    </a:lnTo>
                    <a:lnTo>
                      <a:pt x="38" y="322"/>
                    </a:lnTo>
                    <a:lnTo>
                      <a:pt x="98" y="307"/>
                    </a:lnTo>
                    <a:lnTo>
                      <a:pt x="126" y="297"/>
                    </a:lnTo>
                    <a:lnTo>
                      <a:pt x="131" y="288"/>
                    </a:lnTo>
                    <a:lnTo>
                      <a:pt x="131" y="245"/>
                    </a:lnTo>
                    <a:lnTo>
                      <a:pt x="121" y="191"/>
                    </a:lnTo>
                    <a:lnTo>
                      <a:pt x="115" y="156"/>
                    </a:lnTo>
                    <a:lnTo>
                      <a:pt x="110" y="101"/>
                    </a:lnTo>
                    <a:lnTo>
                      <a:pt x="108" y="42"/>
                    </a:lnTo>
                    <a:lnTo>
                      <a:pt x="110" y="1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" name="Freeform 21">
                <a:extLst>
                  <a:ext uri="{FF2B5EF4-FFF2-40B4-BE49-F238E27FC236}">
                    <a16:creationId xmlns:a16="http://schemas.microsoft.com/office/drawing/2014/main" id="{30ABB4E5-86B1-4F18-A630-10C57532F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6163" y="3641725"/>
                <a:ext cx="414338" cy="525463"/>
              </a:xfrm>
              <a:custGeom>
                <a:avLst/>
                <a:gdLst>
                  <a:gd name="T0" fmla="*/ 139 w 261"/>
                  <a:gd name="T1" fmla="*/ 331 h 331"/>
                  <a:gd name="T2" fmla="*/ 152 w 261"/>
                  <a:gd name="T3" fmla="*/ 316 h 331"/>
                  <a:gd name="T4" fmla="*/ 147 w 261"/>
                  <a:gd name="T5" fmla="*/ 293 h 331"/>
                  <a:gd name="T6" fmla="*/ 137 w 261"/>
                  <a:gd name="T7" fmla="*/ 264 h 331"/>
                  <a:gd name="T8" fmla="*/ 100 w 261"/>
                  <a:gd name="T9" fmla="*/ 229 h 331"/>
                  <a:gd name="T10" fmla="*/ 62 w 261"/>
                  <a:gd name="T11" fmla="*/ 196 h 331"/>
                  <a:gd name="T12" fmla="*/ 45 w 261"/>
                  <a:gd name="T13" fmla="*/ 162 h 331"/>
                  <a:gd name="T14" fmla="*/ 37 w 261"/>
                  <a:gd name="T15" fmla="*/ 107 h 331"/>
                  <a:gd name="T16" fmla="*/ 80 w 261"/>
                  <a:gd name="T17" fmla="*/ 92 h 331"/>
                  <a:gd name="T18" fmla="*/ 147 w 261"/>
                  <a:gd name="T19" fmla="*/ 85 h 331"/>
                  <a:gd name="T20" fmla="*/ 174 w 261"/>
                  <a:gd name="T21" fmla="*/ 87 h 331"/>
                  <a:gd name="T22" fmla="*/ 182 w 261"/>
                  <a:gd name="T23" fmla="*/ 95 h 331"/>
                  <a:gd name="T24" fmla="*/ 194 w 261"/>
                  <a:gd name="T25" fmla="*/ 83 h 331"/>
                  <a:gd name="T26" fmla="*/ 189 w 261"/>
                  <a:gd name="T27" fmla="*/ 70 h 331"/>
                  <a:gd name="T28" fmla="*/ 197 w 261"/>
                  <a:gd name="T29" fmla="*/ 47 h 331"/>
                  <a:gd name="T30" fmla="*/ 217 w 261"/>
                  <a:gd name="T31" fmla="*/ 28 h 331"/>
                  <a:gd name="T32" fmla="*/ 231 w 261"/>
                  <a:gd name="T33" fmla="*/ 23 h 331"/>
                  <a:gd name="T34" fmla="*/ 251 w 261"/>
                  <a:gd name="T35" fmla="*/ 35 h 331"/>
                  <a:gd name="T36" fmla="*/ 261 w 261"/>
                  <a:gd name="T37" fmla="*/ 23 h 331"/>
                  <a:gd name="T38" fmla="*/ 244 w 261"/>
                  <a:gd name="T39" fmla="*/ 0 h 331"/>
                  <a:gd name="T40" fmla="*/ 222 w 261"/>
                  <a:gd name="T41" fmla="*/ 0 h 331"/>
                  <a:gd name="T42" fmla="*/ 194 w 261"/>
                  <a:gd name="T43" fmla="*/ 13 h 331"/>
                  <a:gd name="T44" fmla="*/ 176 w 261"/>
                  <a:gd name="T45" fmla="*/ 45 h 331"/>
                  <a:gd name="T46" fmla="*/ 154 w 261"/>
                  <a:gd name="T47" fmla="*/ 60 h 331"/>
                  <a:gd name="T48" fmla="*/ 119 w 261"/>
                  <a:gd name="T49" fmla="*/ 65 h 331"/>
                  <a:gd name="T50" fmla="*/ 57 w 261"/>
                  <a:gd name="T51" fmla="*/ 72 h 331"/>
                  <a:gd name="T52" fmla="*/ 7 w 261"/>
                  <a:gd name="T53" fmla="*/ 87 h 331"/>
                  <a:gd name="T54" fmla="*/ 0 w 261"/>
                  <a:gd name="T55" fmla="*/ 100 h 331"/>
                  <a:gd name="T56" fmla="*/ 5 w 261"/>
                  <a:gd name="T57" fmla="*/ 139 h 331"/>
                  <a:gd name="T58" fmla="*/ 23 w 261"/>
                  <a:gd name="T59" fmla="*/ 194 h 331"/>
                  <a:gd name="T60" fmla="*/ 48 w 261"/>
                  <a:gd name="T61" fmla="*/ 239 h 331"/>
                  <a:gd name="T62" fmla="*/ 72 w 261"/>
                  <a:gd name="T63" fmla="*/ 279 h 331"/>
                  <a:gd name="T64" fmla="*/ 94 w 261"/>
                  <a:gd name="T65" fmla="*/ 306 h 331"/>
                  <a:gd name="T66" fmla="*/ 117 w 261"/>
                  <a:gd name="T67" fmla="*/ 326 h 331"/>
                  <a:gd name="T68" fmla="*/ 139 w 261"/>
                  <a:gd name="T6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1" h="331">
                    <a:moveTo>
                      <a:pt x="139" y="331"/>
                    </a:moveTo>
                    <a:lnTo>
                      <a:pt x="152" y="316"/>
                    </a:lnTo>
                    <a:lnTo>
                      <a:pt x="147" y="293"/>
                    </a:lnTo>
                    <a:lnTo>
                      <a:pt x="137" y="264"/>
                    </a:lnTo>
                    <a:lnTo>
                      <a:pt x="100" y="229"/>
                    </a:lnTo>
                    <a:lnTo>
                      <a:pt x="62" y="196"/>
                    </a:lnTo>
                    <a:lnTo>
                      <a:pt x="45" y="162"/>
                    </a:lnTo>
                    <a:lnTo>
                      <a:pt x="37" y="107"/>
                    </a:lnTo>
                    <a:lnTo>
                      <a:pt x="80" y="92"/>
                    </a:lnTo>
                    <a:lnTo>
                      <a:pt x="147" y="85"/>
                    </a:lnTo>
                    <a:lnTo>
                      <a:pt x="174" y="87"/>
                    </a:lnTo>
                    <a:lnTo>
                      <a:pt x="182" y="95"/>
                    </a:lnTo>
                    <a:lnTo>
                      <a:pt x="194" y="83"/>
                    </a:lnTo>
                    <a:lnTo>
                      <a:pt x="189" y="70"/>
                    </a:lnTo>
                    <a:lnTo>
                      <a:pt x="197" y="47"/>
                    </a:lnTo>
                    <a:lnTo>
                      <a:pt x="217" y="28"/>
                    </a:lnTo>
                    <a:lnTo>
                      <a:pt x="231" y="23"/>
                    </a:lnTo>
                    <a:lnTo>
                      <a:pt x="251" y="35"/>
                    </a:lnTo>
                    <a:lnTo>
                      <a:pt x="261" y="23"/>
                    </a:lnTo>
                    <a:lnTo>
                      <a:pt x="244" y="0"/>
                    </a:lnTo>
                    <a:lnTo>
                      <a:pt x="222" y="0"/>
                    </a:lnTo>
                    <a:lnTo>
                      <a:pt x="194" y="13"/>
                    </a:lnTo>
                    <a:lnTo>
                      <a:pt x="176" y="45"/>
                    </a:lnTo>
                    <a:lnTo>
                      <a:pt x="154" y="60"/>
                    </a:lnTo>
                    <a:lnTo>
                      <a:pt x="119" y="65"/>
                    </a:lnTo>
                    <a:lnTo>
                      <a:pt x="57" y="72"/>
                    </a:lnTo>
                    <a:lnTo>
                      <a:pt x="7" y="87"/>
                    </a:lnTo>
                    <a:lnTo>
                      <a:pt x="0" y="100"/>
                    </a:lnTo>
                    <a:lnTo>
                      <a:pt x="5" y="139"/>
                    </a:lnTo>
                    <a:lnTo>
                      <a:pt x="23" y="194"/>
                    </a:lnTo>
                    <a:lnTo>
                      <a:pt x="48" y="239"/>
                    </a:lnTo>
                    <a:lnTo>
                      <a:pt x="72" y="279"/>
                    </a:lnTo>
                    <a:lnTo>
                      <a:pt x="94" y="306"/>
                    </a:lnTo>
                    <a:lnTo>
                      <a:pt x="117" y="326"/>
                    </a:lnTo>
                    <a:lnTo>
                      <a:pt x="139" y="3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316" name="Gruppe 315">
              <a:extLst>
                <a:ext uri="{FF2B5EF4-FFF2-40B4-BE49-F238E27FC236}">
                  <a16:creationId xmlns:a16="http://schemas.microsoft.com/office/drawing/2014/main" id="{B087A30D-12B1-49BD-9945-7DE8B2D0DF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82782" y="2539843"/>
              <a:ext cx="221457" cy="261938"/>
              <a:chOff x="7934326" y="3522663"/>
              <a:chExt cx="147638" cy="174625"/>
            </a:xfrm>
          </p:grpSpPr>
          <p:sp>
            <p:nvSpPr>
              <p:cNvPr id="314" name="Freeform 22">
                <a:extLst>
                  <a:ext uri="{FF2B5EF4-FFF2-40B4-BE49-F238E27FC236}">
                    <a16:creationId xmlns:a16="http://schemas.microsoft.com/office/drawing/2014/main" id="{55977122-87E8-4D85-938F-99ABFF8C5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901" y="3522663"/>
                <a:ext cx="119063" cy="134938"/>
              </a:xfrm>
              <a:custGeom>
                <a:avLst/>
                <a:gdLst>
                  <a:gd name="T0" fmla="*/ 23 w 75"/>
                  <a:gd name="T1" fmla="*/ 5 h 85"/>
                  <a:gd name="T2" fmla="*/ 44 w 75"/>
                  <a:gd name="T3" fmla="*/ 0 h 85"/>
                  <a:gd name="T4" fmla="*/ 70 w 75"/>
                  <a:gd name="T5" fmla="*/ 8 h 85"/>
                  <a:gd name="T6" fmla="*/ 75 w 75"/>
                  <a:gd name="T7" fmla="*/ 25 h 85"/>
                  <a:gd name="T8" fmla="*/ 72 w 75"/>
                  <a:gd name="T9" fmla="*/ 48 h 85"/>
                  <a:gd name="T10" fmla="*/ 59 w 75"/>
                  <a:gd name="T11" fmla="*/ 64 h 85"/>
                  <a:gd name="T12" fmla="*/ 41 w 75"/>
                  <a:gd name="T13" fmla="*/ 66 h 85"/>
                  <a:gd name="T14" fmla="*/ 23 w 75"/>
                  <a:gd name="T15" fmla="*/ 66 h 85"/>
                  <a:gd name="T16" fmla="*/ 16 w 75"/>
                  <a:gd name="T17" fmla="*/ 74 h 85"/>
                  <a:gd name="T18" fmla="*/ 16 w 75"/>
                  <a:gd name="T19" fmla="*/ 79 h 85"/>
                  <a:gd name="T20" fmla="*/ 10 w 75"/>
                  <a:gd name="T21" fmla="*/ 85 h 85"/>
                  <a:gd name="T22" fmla="*/ 0 w 75"/>
                  <a:gd name="T23" fmla="*/ 82 h 85"/>
                  <a:gd name="T24" fmla="*/ 3 w 75"/>
                  <a:gd name="T25" fmla="*/ 69 h 85"/>
                  <a:gd name="T26" fmla="*/ 10 w 75"/>
                  <a:gd name="T27" fmla="*/ 59 h 85"/>
                  <a:gd name="T28" fmla="*/ 26 w 75"/>
                  <a:gd name="T29" fmla="*/ 51 h 85"/>
                  <a:gd name="T30" fmla="*/ 41 w 75"/>
                  <a:gd name="T31" fmla="*/ 53 h 85"/>
                  <a:gd name="T32" fmla="*/ 54 w 75"/>
                  <a:gd name="T33" fmla="*/ 51 h 85"/>
                  <a:gd name="T34" fmla="*/ 62 w 75"/>
                  <a:gd name="T35" fmla="*/ 38 h 85"/>
                  <a:gd name="T36" fmla="*/ 62 w 75"/>
                  <a:gd name="T37" fmla="*/ 23 h 85"/>
                  <a:gd name="T38" fmla="*/ 54 w 75"/>
                  <a:gd name="T39" fmla="*/ 15 h 85"/>
                  <a:gd name="T40" fmla="*/ 44 w 75"/>
                  <a:gd name="T41" fmla="*/ 15 h 85"/>
                  <a:gd name="T42" fmla="*/ 34 w 75"/>
                  <a:gd name="T43" fmla="*/ 18 h 85"/>
                  <a:gd name="T44" fmla="*/ 26 w 75"/>
                  <a:gd name="T45" fmla="*/ 23 h 85"/>
                  <a:gd name="T46" fmla="*/ 18 w 75"/>
                  <a:gd name="T47" fmla="*/ 18 h 85"/>
                  <a:gd name="T48" fmla="*/ 23 w 75"/>
                  <a:gd name="T49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" h="85">
                    <a:moveTo>
                      <a:pt x="23" y="5"/>
                    </a:moveTo>
                    <a:lnTo>
                      <a:pt x="44" y="0"/>
                    </a:lnTo>
                    <a:lnTo>
                      <a:pt x="70" y="8"/>
                    </a:lnTo>
                    <a:lnTo>
                      <a:pt x="75" y="25"/>
                    </a:lnTo>
                    <a:lnTo>
                      <a:pt x="72" y="48"/>
                    </a:lnTo>
                    <a:lnTo>
                      <a:pt x="59" y="64"/>
                    </a:lnTo>
                    <a:lnTo>
                      <a:pt x="41" y="66"/>
                    </a:lnTo>
                    <a:lnTo>
                      <a:pt x="23" y="66"/>
                    </a:lnTo>
                    <a:lnTo>
                      <a:pt x="16" y="74"/>
                    </a:lnTo>
                    <a:lnTo>
                      <a:pt x="16" y="79"/>
                    </a:lnTo>
                    <a:lnTo>
                      <a:pt x="10" y="85"/>
                    </a:lnTo>
                    <a:lnTo>
                      <a:pt x="0" y="82"/>
                    </a:lnTo>
                    <a:lnTo>
                      <a:pt x="3" y="69"/>
                    </a:lnTo>
                    <a:lnTo>
                      <a:pt x="10" y="59"/>
                    </a:lnTo>
                    <a:lnTo>
                      <a:pt x="26" y="51"/>
                    </a:lnTo>
                    <a:lnTo>
                      <a:pt x="41" y="53"/>
                    </a:lnTo>
                    <a:lnTo>
                      <a:pt x="54" y="51"/>
                    </a:lnTo>
                    <a:lnTo>
                      <a:pt x="62" y="38"/>
                    </a:lnTo>
                    <a:lnTo>
                      <a:pt x="62" y="23"/>
                    </a:lnTo>
                    <a:lnTo>
                      <a:pt x="54" y="15"/>
                    </a:lnTo>
                    <a:lnTo>
                      <a:pt x="44" y="15"/>
                    </a:lnTo>
                    <a:lnTo>
                      <a:pt x="34" y="18"/>
                    </a:lnTo>
                    <a:lnTo>
                      <a:pt x="26" y="23"/>
                    </a:lnTo>
                    <a:lnTo>
                      <a:pt x="18" y="18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" name="Oval 23">
                <a:extLst>
                  <a:ext uri="{FF2B5EF4-FFF2-40B4-BE49-F238E27FC236}">
                    <a16:creationId xmlns:a16="http://schemas.microsoft.com/office/drawing/2014/main" id="{92804639-2456-4E43-8DDD-B2B158C26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4326" y="3665538"/>
                <a:ext cx="33338" cy="3175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63EE4D25-1910-4A64-9CFF-A5D51207C85B}"/>
                </a:ext>
              </a:extLst>
            </p:cNvPr>
            <p:cNvGrpSpPr/>
            <p:nvPr/>
          </p:nvGrpSpPr>
          <p:grpSpPr>
            <a:xfrm>
              <a:off x="8522488" y="1631299"/>
              <a:ext cx="1332976" cy="737174"/>
              <a:chOff x="7824067" y="1490120"/>
              <a:chExt cx="1726756" cy="878353"/>
            </a:xfrm>
          </p:grpSpPr>
          <p:sp>
            <p:nvSpPr>
              <p:cNvPr id="305" name="Tankeboble: sky 304">
                <a:extLst>
                  <a:ext uri="{FF2B5EF4-FFF2-40B4-BE49-F238E27FC236}">
                    <a16:creationId xmlns:a16="http://schemas.microsoft.com/office/drawing/2014/main" id="{4C37F790-669C-4F03-B71A-C4D0FF0E110E}"/>
                  </a:ext>
                </a:extLst>
              </p:cNvPr>
              <p:cNvSpPr/>
              <p:nvPr/>
            </p:nvSpPr>
            <p:spPr bwMode="auto">
              <a:xfrm>
                <a:off x="7824067" y="1490120"/>
                <a:ext cx="1726756" cy="878353"/>
              </a:xfrm>
              <a:prstGeom prst="cloudCallou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22" name="Rektangel 321">
                <a:extLst>
                  <a:ext uri="{FF2B5EF4-FFF2-40B4-BE49-F238E27FC236}">
                    <a16:creationId xmlns:a16="http://schemas.microsoft.com/office/drawing/2014/main" id="{DA08A42E-325F-4D7D-B624-87460EFEB98A}"/>
                  </a:ext>
                </a:extLst>
              </p:cNvPr>
              <p:cNvSpPr/>
              <p:nvPr/>
            </p:nvSpPr>
            <p:spPr bwMode="auto">
              <a:xfrm>
                <a:off x="9160874" y="1919167"/>
                <a:ext cx="184533" cy="168256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23" name="Rektangel 322">
                <a:extLst>
                  <a:ext uri="{FF2B5EF4-FFF2-40B4-BE49-F238E27FC236}">
                    <a16:creationId xmlns:a16="http://schemas.microsoft.com/office/drawing/2014/main" id="{C16BE31B-8A0C-48A3-8952-7550D065B8D0}"/>
                  </a:ext>
                </a:extLst>
              </p:cNvPr>
              <p:cNvSpPr/>
              <p:nvPr/>
            </p:nvSpPr>
            <p:spPr bwMode="auto">
              <a:xfrm>
                <a:off x="7928912" y="2000638"/>
                <a:ext cx="217004" cy="140536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97" name="Rektangel 596">
                <a:extLst>
                  <a:ext uri="{FF2B5EF4-FFF2-40B4-BE49-F238E27FC236}">
                    <a16:creationId xmlns:a16="http://schemas.microsoft.com/office/drawing/2014/main" id="{1D0BBB3C-EC28-4B7D-B1BF-DD02CD1549A7}"/>
                  </a:ext>
                </a:extLst>
              </p:cNvPr>
              <p:cNvSpPr/>
              <p:nvPr/>
            </p:nvSpPr>
            <p:spPr bwMode="auto">
              <a:xfrm>
                <a:off x="9302231" y="1797135"/>
                <a:ext cx="184533" cy="168256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304" name="Tekstfelt 303">
              <a:extLst>
                <a:ext uri="{FF2B5EF4-FFF2-40B4-BE49-F238E27FC236}">
                  <a16:creationId xmlns:a16="http://schemas.microsoft.com/office/drawing/2014/main" id="{813B40A2-38AF-4BFC-9729-86038076AD39}"/>
                </a:ext>
              </a:extLst>
            </p:cNvPr>
            <p:cNvSpPr txBox="1"/>
            <p:nvPr/>
          </p:nvSpPr>
          <p:spPr>
            <a:xfrm>
              <a:off x="8574928" y="1788123"/>
              <a:ext cx="1223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Strange!</a:t>
              </a:r>
            </a:p>
          </p:txBody>
        </p:sp>
      </p:grpSp>
      <p:sp>
        <p:nvSpPr>
          <p:cNvPr id="600" name="Tekstfelt 599">
            <a:extLst>
              <a:ext uri="{FF2B5EF4-FFF2-40B4-BE49-F238E27FC236}">
                <a16:creationId xmlns:a16="http://schemas.microsoft.com/office/drawing/2014/main" id="{9CD00CFB-F4D4-488B-8AE4-98D3713AE37F}"/>
              </a:ext>
            </a:extLst>
          </p:cNvPr>
          <p:cNvSpPr txBox="1"/>
          <p:nvPr/>
        </p:nvSpPr>
        <p:spPr>
          <a:xfrm>
            <a:off x="376567" y="1272985"/>
            <a:ext cx="468109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en-GB" sz="1900" dirty="0"/>
              <a:t>As this solution will often have</a:t>
            </a:r>
          </a:p>
          <a:p>
            <a:pPr>
              <a:tabLst>
                <a:tab pos="269875" algn="l"/>
              </a:tabLst>
            </a:pPr>
            <a:r>
              <a:rPr lang="en-GB" sz="1900" dirty="0"/>
              <a:t>	flows towards the low price</a:t>
            </a:r>
          </a:p>
          <a:p>
            <a:pPr>
              <a:tabLst>
                <a:tab pos="269875" algn="l"/>
              </a:tabLst>
            </a:pPr>
            <a:r>
              <a:rPr lang="en-GB" sz="1900" dirty="0"/>
              <a:t>	for some interconnectors</a:t>
            </a:r>
          </a:p>
        </p:txBody>
      </p:sp>
      <p:sp>
        <p:nvSpPr>
          <p:cNvPr id="601" name="Tekstfelt 600">
            <a:extLst>
              <a:ext uri="{FF2B5EF4-FFF2-40B4-BE49-F238E27FC236}">
                <a16:creationId xmlns:a16="http://schemas.microsoft.com/office/drawing/2014/main" id="{0D4A8E9A-E628-422A-9A91-141504046165}"/>
              </a:ext>
            </a:extLst>
          </p:cNvPr>
          <p:cNvSpPr txBox="1"/>
          <p:nvPr/>
        </p:nvSpPr>
        <p:spPr>
          <a:xfrm>
            <a:off x="699291" y="2235443"/>
            <a:ext cx="52469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buSzPct val="150000"/>
              <a:buFont typeface="Arial" panose="020B0604020202020204" pitchFamily="34" charset="0"/>
              <a:buChar char="•"/>
              <a:tabLst>
                <a:tab pos="269875" algn="l"/>
                <a:tab pos="357188" algn="l"/>
              </a:tabLst>
            </a:pPr>
            <a:r>
              <a:rPr lang="en-GB" sz="1900" dirty="0"/>
              <a:t>In order to ship as much energy as</a:t>
            </a:r>
          </a:p>
          <a:p>
            <a:pPr marL="269875" indent="-269875">
              <a:buSzPct val="150000"/>
              <a:tabLst>
                <a:tab pos="269875" algn="l"/>
                <a:tab pos="357188" algn="l"/>
              </a:tabLst>
            </a:pPr>
            <a:r>
              <a:rPr lang="en-GB" sz="1900" dirty="0"/>
              <a:t>	possible to some high-price zones.</a:t>
            </a:r>
          </a:p>
        </p:txBody>
      </p:sp>
      <p:sp>
        <p:nvSpPr>
          <p:cNvPr id="602" name="Tekstfelt 601">
            <a:extLst>
              <a:ext uri="{FF2B5EF4-FFF2-40B4-BE49-F238E27FC236}">
                <a16:creationId xmlns:a16="http://schemas.microsoft.com/office/drawing/2014/main" id="{12BA5098-9412-4659-92E1-8E258A72D407}"/>
              </a:ext>
            </a:extLst>
          </p:cNvPr>
          <p:cNvSpPr txBox="1"/>
          <p:nvPr/>
        </p:nvSpPr>
        <p:spPr>
          <a:xfrm>
            <a:off x="9312" y="2905513"/>
            <a:ext cx="55002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en-GB" sz="1900" dirty="0"/>
              <a:t>Because flow-based market coupling</a:t>
            </a:r>
          </a:p>
          <a:p>
            <a:pPr>
              <a:tabLst>
                <a:tab pos="269875" algn="l"/>
              </a:tabLst>
            </a:pPr>
            <a:r>
              <a:rPr lang="en-GB" sz="1900" dirty="0"/>
              <a:t>	aims at this truly optimal solution:</a:t>
            </a:r>
          </a:p>
        </p:txBody>
      </p:sp>
      <p:sp>
        <p:nvSpPr>
          <p:cNvPr id="603" name="Tekstfelt 602">
            <a:extLst>
              <a:ext uri="{FF2B5EF4-FFF2-40B4-BE49-F238E27FC236}">
                <a16:creationId xmlns:a16="http://schemas.microsoft.com/office/drawing/2014/main" id="{C464D9BC-CCB2-4FC7-8378-72BBA1456B77}"/>
              </a:ext>
            </a:extLst>
          </p:cNvPr>
          <p:cNvSpPr txBox="1"/>
          <p:nvPr/>
        </p:nvSpPr>
        <p:spPr>
          <a:xfrm>
            <a:off x="376567" y="3575583"/>
            <a:ext cx="59250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en-GB" sz="1900" dirty="0"/>
              <a:t>The best flow-based solution will</a:t>
            </a:r>
          </a:p>
          <a:p>
            <a:pPr>
              <a:tabLst>
                <a:tab pos="269875" algn="l"/>
              </a:tabLst>
            </a:pPr>
            <a:r>
              <a:rPr lang="en-GB" sz="1900" dirty="0"/>
              <a:t>	often have such counter-intuitive flows.</a:t>
            </a:r>
          </a:p>
        </p:txBody>
      </p:sp>
      <p:sp>
        <p:nvSpPr>
          <p:cNvPr id="607" name="Rektangel 606">
            <a:extLst>
              <a:ext uri="{FF2B5EF4-FFF2-40B4-BE49-F238E27FC236}">
                <a16:creationId xmlns:a16="http://schemas.microsoft.com/office/drawing/2014/main" id="{2F0406E0-1C6B-4012-ACBC-F5064D6445B5}"/>
              </a:ext>
            </a:extLst>
          </p:cNvPr>
          <p:cNvSpPr/>
          <p:nvPr/>
        </p:nvSpPr>
        <p:spPr bwMode="auto">
          <a:xfrm>
            <a:off x="76199" y="6562725"/>
            <a:ext cx="1762125" cy="2841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56B69940-1D3C-4A1D-B0BA-61C499B2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16 February 2021</a:t>
            </a:r>
            <a:endParaRPr lang="en-GB" noProof="0" dirty="0"/>
          </a:p>
        </p:txBody>
      </p:sp>
      <p:sp>
        <p:nvSpPr>
          <p:cNvPr id="610" name="Rektangel 609">
            <a:extLst>
              <a:ext uri="{FF2B5EF4-FFF2-40B4-BE49-F238E27FC236}">
                <a16:creationId xmlns:a16="http://schemas.microsoft.com/office/drawing/2014/main" id="{47915A45-DF81-4BE1-A57B-F3ACC397ED1E}"/>
              </a:ext>
            </a:extLst>
          </p:cNvPr>
          <p:cNvSpPr/>
          <p:nvPr/>
        </p:nvSpPr>
        <p:spPr bwMode="auto">
          <a:xfrm>
            <a:off x="16326" y="6561228"/>
            <a:ext cx="1762125" cy="2841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5" name="Tekstfelt 594">
            <a:extLst>
              <a:ext uri="{FF2B5EF4-FFF2-40B4-BE49-F238E27FC236}">
                <a16:creationId xmlns:a16="http://schemas.microsoft.com/office/drawing/2014/main" id="{94CFCEE8-C929-43A6-B9DB-DDC7D48B0E8C}"/>
              </a:ext>
            </a:extLst>
          </p:cNvPr>
          <p:cNvSpPr txBox="1"/>
          <p:nvPr/>
        </p:nvSpPr>
        <p:spPr>
          <a:xfrm>
            <a:off x="9312" y="5792887"/>
            <a:ext cx="552747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1900" dirty="0"/>
              <a:t>For more information on the optimal</a:t>
            </a:r>
          </a:p>
          <a:p>
            <a:pPr>
              <a:tabLst>
                <a:tab pos="357188" algn="l"/>
              </a:tabLst>
            </a:pPr>
            <a:r>
              <a:rPr lang="en-GB" sz="1900" dirty="0"/>
              <a:t>	solution, see the PowerPoint</a:t>
            </a:r>
          </a:p>
          <a:p>
            <a:pPr>
              <a:tabLst>
                <a:tab pos="357188" algn="l"/>
              </a:tabLst>
            </a:pPr>
            <a:r>
              <a:rPr lang="en-GB" sz="1900" dirty="0"/>
              <a:t>	presentation “Welfare criterion”.</a:t>
            </a:r>
          </a:p>
        </p:txBody>
      </p:sp>
    </p:spTree>
    <p:extLst>
      <p:ext uri="{BB962C8B-B14F-4D97-AF65-F5344CB8AC3E}">
        <p14:creationId xmlns:p14="http://schemas.microsoft.com/office/powerpoint/2010/main" val="24362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/>
      <p:bldP spid="596" grpId="0"/>
      <p:bldP spid="600" grpId="0"/>
      <p:bldP spid="601" grpId="0"/>
      <p:bldP spid="602" grpId="0"/>
      <p:bldP spid="603" grpId="0"/>
      <p:bldP spid="5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17417" y="1712470"/>
            <a:ext cx="95702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6000" dirty="0"/>
              <a:t>Appendix</a:t>
            </a:r>
          </a:p>
          <a:p>
            <a:pPr algn="ctr"/>
            <a:r>
              <a:rPr lang="en-GB" sz="4800" dirty="0"/>
              <a:t>Terminology and acronyms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 February 2021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pSp>
        <p:nvGrpSpPr>
          <p:cNvPr id="6" name="Gruppe 5"/>
          <p:cNvGrpSpPr/>
          <p:nvPr/>
        </p:nvGrpSpPr>
        <p:grpSpPr>
          <a:xfrm>
            <a:off x="3955150" y="4188054"/>
            <a:ext cx="2057620" cy="1865730"/>
            <a:chOff x="2169893" y="2751138"/>
            <a:chExt cx="2057620" cy="1865730"/>
          </a:xfrm>
        </p:grpSpPr>
        <p:grpSp>
          <p:nvGrpSpPr>
            <p:cNvPr id="8" name="Gruppe 106"/>
            <p:cNvGrpSpPr/>
            <p:nvPr/>
          </p:nvGrpSpPr>
          <p:grpSpPr>
            <a:xfrm>
              <a:off x="2384425" y="2751138"/>
              <a:ext cx="1843088" cy="1357313"/>
              <a:chOff x="2384425" y="2751138"/>
              <a:chExt cx="1843088" cy="1357313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2401888" y="2765426"/>
                <a:ext cx="1819275" cy="1336675"/>
              </a:xfrm>
              <a:custGeom>
                <a:avLst/>
                <a:gdLst/>
                <a:ahLst/>
                <a:cxnLst>
                  <a:cxn ang="0">
                    <a:pos x="56" y="290"/>
                  </a:cxn>
                  <a:cxn ang="0">
                    <a:pos x="117" y="213"/>
                  </a:cxn>
                  <a:cxn ang="0">
                    <a:pos x="182" y="127"/>
                  </a:cxn>
                  <a:cxn ang="0">
                    <a:pos x="275" y="45"/>
                  </a:cxn>
                  <a:cxn ang="0">
                    <a:pos x="366" y="2"/>
                  </a:cxn>
                  <a:cxn ang="0">
                    <a:pos x="460" y="25"/>
                  </a:cxn>
                  <a:cxn ang="0">
                    <a:pos x="595" y="97"/>
                  </a:cxn>
                  <a:cxn ang="0">
                    <a:pos x="704" y="186"/>
                  </a:cxn>
                  <a:cxn ang="0">
                    <a:pos x="839" y="168"/>
                  </a:cxn>
                  <a:cxn ang="0">
                    <a:pos x="973" y="200"/>
                  </a:cxn>
                  <a:cxn ang="0">
                    <a:pos x="1110" y="270"/>
                  </a:cxn>
                  <a:cxn ang="0">
                    <a:pos x="1113" y="308"/>
                  </a:cxn>
                  <a:cxn ang="0">
                    <a:pos x="1119" y="354"/>
                  </a:cxn>
                  <a:cxn ang="0">
                    <a:pos x="1104" y="393"/>
                  </a:cxn>
                  <a:cxn ang="0">
                    <a:pos x="1092" y="447"/>
                  </a:cxn>
                  <a:cxn ang="0">
                    <a:pos x="1029" y="511"/>
                  </a:cxn>
                  <a:cxn ang="0">
                    <a:pos x="957" y="599"/>
                  </a:cxn>
                  <a:cxn ang="0">
                    <a:pos x="848" y="701"/>
                  </a:cxn>
                  <a:cxn ang="0">
                    <a:pos x="778" y="778"/>
                  </a:cxn>
                  <a:cxn ang="0">
                    <a:pos x="704" y="833"/>
                  </a:cxn>
                  <a:cxn ang="0">
                    <a:pos x="631" y="767"/>
                  </a:cxn>
                  <a:cxn ang="0">
                    <a:pos x="544" y="706"/>
                  </a:cxn>
                  <a:cxn ang="0">
                    <a:pos x="446" y="653"/>
                  </a:cxn>
                  <a:cxn ang="0">
                    <a:pos x="397" y="610"/>
                  </a:cxn>
                  <a:cxn ang="0">
                    <a:pos x="351" y="574"/>
                  </a:cxn>
                  <a:cxn ang="0">
                    <a:pos x="293" y="583"/>
                  </a:cxn>
                  <a:cxn ang="0">
                    <a:pos x="239" y="567"/>
                  </a:cxn>
                  <a:cxn ang="0">
                    <a:pos x="160" y="517"/>
                  </a:cxn>
                  <a:cxn ang="0">
                    <a:pos x="62" y="486"/>
                  </a:cxn>
                  <a:cxn ang="0">
                    <a:pos x="2" y="483"/>
                  </a:cxn>
                  <a:cxn ang="0">
                    <a:pos x="24" y="440"/>
                  </a:cxn>
                  <a:cxn ang="0">
                    <a:pos x="31" y="399"/>
                  </a:cxn>
                  <a:cxn ang="0">
                    <a:pos x="0" y="351"/>
                  </a:cxn>
                </a:cxnLst>
                <a:rect l="0" t="0" r="r" b="b"/>
                <a:pathLst>
                  <a:path w="1146" h="842">
                    <a:moveTo>
                      <a:pt x="0" y="351"/>
                    </a:moveTo>
                    <a:lnTo>
                      <a:pt x="56" y="290"/>
                    </a:lnTo>
                    <a:lnTo>
                      <a:pt x="97" y="245"/>
                    </a:lnTo>
                    <a:lnTo>
                      <a:pt x="117" y="213"/>
                    </a:lnTo>
                    <a:lnTo>
                      <a:pt x="149" y="179"/>
                    </a:lnTo>
                    <a:lnTo>
                      <a:pt x="182" y="127"/>
                    </a:lnTo>
                    <a:lnTo>
                      <a:pt x="223" y="84"/>
                    </a:lnTo>
                    <a:lnTo>
                      <a:pt x="275" y="45"/>
                    </a:lnTo>
                    <a:lnTo>
                      <a:pt x="313" y="0"/>
                    </a:lnTo>
                    <a:lnTo>
                      <a:pt x="366" y="2"/>
                    </a:lnTo>
                    <a:lnTo>
                      <a:pt x="406" y="11"/>
                    </a:lnTo>
                    <a:lnTo>
                      <a:pt x="460" y="25"/>
                    </a:lnTo>
                    <a:lnTo>
                      <a:pt x="539" y="68"/>
                    </a:lnTo>
                    <a:lnTo>
                      <a:pt x="595" y="97"/>
                    </a:lnTo>
                    <a:lnTo>
                      <a:pt x="681" y="175"/>
                    </a:lnTo>
                    <a:lnTo>
                      <a:pt x="704" y="186"/>
                    </a:lnTo>
                    <a:lnTo>
                      <a:pt x="760" y="173"/>
                    </a:lnTo>
                    <a:lnTo>
                      <a:pt x="839" y="168"/>
                    </a:lnTo>
                    <a:lnTo>
                      <a:pt x="891" y="177"/>
                    </a:lnTo>
                    <a:lnTo>
                      <a:pt x="973" y="200"/>
                    </a:lnTo>
                    <a:lnTo>
                      <a:pt x="1033" y="227"/>
                    </a:lnTo>
                    <a:lnTo>
                      <a:pt x="1110" y="270"/>
                    </a:lnTo>
                    <a:lnTo>
                      <a:pt x="1146" y="299"/>
                    </a:lnTo>
                    <a:lnTo>
                      <a:pt x="1113" y="308"/>
                    </a:lnTo>
                    <a:lnTo>
                      <a:pt x="1110" y="320"/>
                    </a:lnTo>
                    <a:lnTo>
                      <a:pt x="1119" y="354"/>
                    </a:lnTo>
                    <a:lnTo>
                      <a:pt x="1104" y="381"/>
                    </a:lnTo>
                    <a:lnTo>
                      <a:pt x="1104" y="393"/>
                    </a:lnTo>
                    <a:lnTo>
                      <a:pt x="1124" y="424"/>
                    </a:lnTo>
                    <a:lnTo>
                      <a:pt x="1092" y="447"/>
                    </a:lnTo>
                    <a:lnTo>
                      <a:pt x="1062" y="467"/>
                    </a:lnTo>
                    <a:lnTo>
                      <a:pt x="1029" y="511"/>
                    </a:lnTo>
                    <a:lnTo>
                      <a:pt x="1009" y="542"/>
                    </a:lnTo>
                    <a:lnTo>
                      <a:pt x="957" y="599"/>
                    </a:lnTo>
                    <a:lnTo>
                      <a:pt x="896" y="656"/>
                    </a:lnTo>
                    <a:lnTo>
                      <a:pt x="848" y="701"/>
                    </a:lnTo>
                    <a:lnTo>
                      <a:pt x="817" y="740"/>
                    </a:lnTo>
                    <a:lnTo>
                      <a:pt x="778" y="778"/>
                    </a:lnTo>
                    <a:lnTo>
                      <a:pt x="722" y="842"/>
                    </a:lnTo>
                    <a:lnTo>
                      <a:pt x="704" y="833"/>
                    </a:lnTo>
                    <a:lnTo>
                      <a:pt x="661" y="790"/>
                    </a:lnTo>
                    <a:lnTo>
                      <a:pt x="631" y="767"/>
                    </a:lnTo>
                    <a:lnTo>
                      <a:pt x="609" y="762"/>
                    </a:lnTo>
                    <a:lnTo>
                      <a:pt x="544" y="706"/>
                    </a:lnTo>
                    <a:lnTo>
                      <a:pt x="498" y="676"/>
                    </a:lnTo>
                    <a:lnTo>
                      <a:pt x="446" y="653"/>
                    </a:lnTo>
                    <a:lnTo>
                      <a:pt x="406" y="640"/>
                    </a:lnTo>
                    <a:lnTo>
                      <a:pt x="397" y="610"/>
                    </a:lnTo>
                    <a:lnTo>
                      <a:pt x="377" y="583"/>
                    </a:lnTo>
                    <a:lnTo>
                      <a:pt x="351" y="574"/>
                    </a:lnTo>
                    <a:lnTo>
                      <a:pt x="333" y="571"/>
                    </a:lnTo>
                    <a:lnTo>
                      <a:pt x="293" y="583"/>
                    </a:lnTo>
                    <a:lnTo>
                      <a:pt x="268" y="595"/>
                    </a:lnTo>
                    <a:lnTo>
                      <a:pt x="239" y="567"/>
                    </a:lnTo>
                    <a:lnTo>
                      <a:pt x="198" y="538"/>
                    </a:lnTo>
                    <a:lnTo>
                      <a:pt x="160" y="517"/>
                    </a:lnTo>
                    <a:lnTo>
                      <a:pt x="106" y="499"/>
                    </a:lnTo>
                    <a:lnTo>
                      <a:pt x="62" y="486"/>
                    </a:lnTo>
                    <a:lnTo>
                      <a:pt x="20" y="483"/>
                    </a:lnTo>
                    <a:lnTo>
                      <a:pt x="2" y="483"/>
                    </a:lnTo>
                    <a:lnTo>
                      <a:pt x="9" y="469"/>
                    </a:lnTo>
                    <a:lnTo>
                      <a:pt x="24" y="440"/>
                    </a:lnTo>
                    <a:lnTo>
                      <a:pt x="13" y="413"/>
                    </a:lnTo>
                    <a:lnTo>
                      <a:pt x="31" y="399"/>
                    </a:lnTo>
                    <a:lnTo>
                      <a:pt x="29" y="384"/>
                    </a:lnTo>
                    <a:lnTo>
                      <a:pt x="0" y="351"/>
                    </a:lnTo>
                    <a:close/>
                  </a:path>
                </a:pathLst>
              </a:custGeom>
              <a:solidFill>
                <a:srgbClr val="FFFD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2405063" y="3254376"/>
                <a:ext cx="1778000" cy="833438"/>
              </a:xfrm>
              <a:custGeom>
                <a:avLst/>
                <a:gdLst/>
                <a:ahLst/>
                <a:cxnLst>
                  <a:cxn ang="0">
                    <a:pos x="111" y="85"/>
                  </a:cxn>
                  <a:cxn ang="0">
                    <a:pos x="271" y="172"/>
                  </a:cxn>
                  <a:cxn ang="0">
                    <a:pos x="338" y="217"/>
                  </a:cxn>
                  <a:cxn ang="0">
                    <a:pos x="431" y="238"/>
                  </a:cxn>
                  <a:cxn ang="0">
                    <a:pos x="480" y="276"/>
                  </a:cxn>
                  <a:cxn ang="0">
                    <a:pos x="564" y="304"/>
                  </a:cxn>
                  <a:cxn ang="0">
                    <a:pos x="702" y="386"/>
                  </a:cxn>
                  <a:cxn ang="0">
                    <a:pos x="770" y="363"/>
                  </a:cxn>
                  <a:cxn ang="0">
                    <a:pos x="835" y="278"/>
                  </a:cxn>
                  <a:cxn ang="0">
                    <a:pos x="878" y="231"/>
                  </a:cxn>
                  <a:cxn ang="0">
                    <a:pos x="926" y="181"/>
                  </a:cxn>
                  <a:cxn ang="0">
                    <a:pos x="986" y="110"/>
                  </a:cxn>
                  <a:cxn ang="0">
                    <a:pos x="1020" y="58"/>
                  </a:cxn>
                  <a:cxn ang="0">
                    <a:pos x="1111" y="0"/>
                  </a:cxn>
                  <a:cxn ang="0">
                    <a:pos x="1104" y="69"/>
                  </a:cxn>
                  <a:cxn ang="0">
                    <a:pos x="1120" y="110"/>
                  </a:cxn>
                  <a:cxn ang="0">
                    <a:pos x="1059" y="162"/>
                  </a:cxn>
                  <a:cxn ang="0">
                    <a:pos x="1004" y="231"/>
                  </a:cxn>
                  <a:cxn ang="0">
                    <a:pos x="898" y="340"/>
                  </a:cxn>
                  <a:cxn ang="0">
                    <a:pos x="817" y="429"/>
                  </a:cxn>
                  <a:cxn ang="0">
                    <a:pos x="729" y="523"/>
                  </a:cxn>
                  <a:cxn ang="0">
                    <a:pos x="677" y="495"/>
                  </a:cxn>
                  <a:cxn ang="0">
                    <a:pos x="609" y="459"/>
                  </a:cxn>
                  <a:cxn ang="0">
                    <a:pos x="508" y="375"/>
                  </a:cxn>
                  <a:cxn ang="0">
                    <a:pos x="406" y="329"/>
                  </a:cxn>
                  <a:cxn ang="0">
                    <a:pos x="373" y="274"/>
                  </a:cxn>
                  <a:cxn ang="0">
                    <a:pos x="331" y="263"/>
                  </a:cxn>
                  <a:cxn ang="0">
                    <a:pos x="260" y="285"/>
                  </a:cxn>
                  <a:cxn ang="0">
                    <a:pos x="207" y="233"/>
                  </a:cxn>
                  <a:cxn ang="0">
                    <a:pos x="115" y="194"/>
                  </a:cxn>
                  <a:cxn ang="0">
                    <a:pos x="38" y="176"/>
                  </a:cxn>
                  <a:cxn ang="0">
                    <a:pos x="0" y="157"/>
                  </a:cxn>
                  <a:cxn ang="0">
                    <a:pos x="16" y="108"/>
                  </a:cxn>
                  <a:cxn ang="0">
                    <a:pos x="29" y="73"/>
                  </a:cxn>
                </a:cxnLst>
                <a:rect l="0" t="0" r="r" b="b"/>
                <a:pathLst>
                  <a:path w="1120" h="525">
                    <a:moveTo>
                      <a:pt x="29" y="73"/>
                    </a:moveTo>
                    <a:lnTo>
                      <a:pt x="111" y="85"/>
                    </a:lnTo>
                    <a:lnTo>
                      <a:pt x="191" y="128"/>
                    </a:lnTo>
                    <a:lnTo>
                      <a:pt x="271" y="172"/>
                    </a:lnTo>
                    <a:lnTo>
                      <a:pt x="318" y="215"/>
                    </a:lnTo>
                    <a:lnTo>
                      <a:pt x="338" y="217"/>
                    </a:lnTo>
                    <a:lnTo>
                      <a:pt x="395" y="217"/>
                    </a:lnTo>
                    <a:lnTo>
                      <a:pt x="431" y="238"/>
                    </a:lnTo>
                    <a:lnTo>
                      <a:pt x="444" y="272"/>
                    </a:lnTo>
                    <a:lnTo>
                      <a:pt x="480" y="276"/>
                    </a:lnTo>
                    <a:lnTo>
                      <a:pt x="522" y="285"/>
                    </a:lnTo>
                    <a:lnTo>
                      <a:pt x="564" y="304"/>
                    </a:lnTo>
                    <a:lnTo>
                      <a:pt x="625" y="340"/>
                    </a:lnTo>
                    <a:lnTo>
                      <a:pt x="702" y="386"/>
                    </a:lnTo>
                    <a:lnTo>
                      <a:pt x="733" y="397"/>
                    </a:lnTo>
                    <a:lnTo>
                      <a:pt x="770" y="363"/>
                    </a:lnTo>
                    <a:lnTo>
                      <a:pt x="822" y="311"/>
                    </a:lnTo>
                    <a:lnTo>
                      <a:pt x="835" y="278"/>
                    </a:lnTo>
                    <a:lnTo>
                      <a:pt x="851" y="247"/>
                    </a:lnTo>
                    <a:lnTo>
                      <a:pt x="878" y="231"/>
                    </a:lnTo>
                    <a:lnTo>
                      <a:pt x="900" y="217"/>
                    </a:lnTo>
                    <a:lnTo>
                      <a:pt x="926" y="181"/>
                    </a:lnTo>
                    <a:lnTo>
                      <a:pt x="959" y="137"/>
                    </a:lnTo>
                    <a:lnTo>
                      <a:pt x="986" y="110"/>
                    </a:lnTo>
                    <a:lnTo>
                      <a:pt x="1007" y="69"/>
                    </a:lnTo>
                    <a:lnTo>
                      <a:pt x="1020" y="58"/>
                    </a:lnTo>
                    <a:lnTo>
                      <a:pt x="1055" y="42"/>
                    </a:lnTo>
                    <a:lnTo>
                      <a:pt x="1111" y="0"/>
                    </a:lnTo>
                    <a:lnTo>
                      <a:pt x="1117" y="44"/>
                    </a:lnTo>
                    <a:lnTo>
                      <a:pt x="1104" y="69"/>
                    </a:lnTo>
                    <a:lnTo>
                      <a:pt x="1104" y="82"/>
                    </a:lnTo>
                    <a:lnTo>
                      <a:pt x="1120" y="110"/>
                    </a:lnTo>
                    <a:lnTo>
                      <a:pt x="1095" y="137"/>
                    </a:lnTo>
                    <a:lnTo>
                      <a:pt x="1059" y="162"/>
                    </a:lnTo>
                    <a:lnTo>
                      <a:pt x="1031" y="197"/>
                    </a:lnTo>
                    <a:lnTo>
                      <a:pt x="1004" y="231"/>
                    </a:lnTo>
                    <a:lnTo>
                      <a:pt x="964" y="281"/>
                    </a:lnTo>
                    <a:lnTo>
                      <a:pt x="898" y="340"/>
                    </a:lnTo>
                    <a:lnTo>
                      <a:pt x="851" y="386"/>
                    </a:lnTo>
                    <a:lnTo>
                      <a:pt x="817" y="429"/>
                    </a:lnTo>
                    <a:lnTo>
                      <a:pt x="770" y="481"/>
                    </a:lnTo>
                    <a:lnTo>
                      <a:pt x="729" y="523"/>
                    </a:lnTo>
                    <a:lnTo>
                      <a:pt x="704" y="525"/>
                    </a:lnTo>
                    <a:lnTo>
                      <a:pt x="677" y="495"/>
                    </a:lnTo>
                    <a:lnTo>
                      <a:pt x="632" y="461"/>
                    </a:lnTo>
                    <a:lnTo>
                      <a:pt x="609" y="459"/>
                    </a:lnTo>
                    <a:lnTo>
                      <a:pt x="560" y="411"/>
                    </a:lnTo>
                    <a:lnTo>
                      <a:pt x="508" y="375"/>
                    </a:lnTo>
                    <a:lnTo>
                      <a:pt x="476" y="356"/>
                    </a:lnTo>
                    <a:lnTo>
                      <a:pt x="406" y="329"/>
                    </a:lnTo>
                    <a:lnTo>
                      <a:pt x="397" y="299"/>
                    </a:lnTo>
                    <a:lnTo>
                      <a:pt x="373" y="274"/>
                    </a:lnTo>
                    <a:lnTo>
                      <a:pt x="350" y="267"/>
                    </a:lnTo>
                    <a:lnTo>
                      <a:pt x="331" y="263"/>
                    </a:lnTo>
                    <a:lnTo>
                      <a:pt x="300" y="269"/>
                    </a:lnTo>
                    <a:lnTo>
                      <a:pt x="260" y="285"/>
                    </a:lnTo>
                    <a:lnTo>
                      <a:pt x="233" y="256"/>
                    </a:lnTo>
                    <a:lnTo>
                      <a:pt x="207" y="233"/>
                    </a:lnTo>
                    <a:lnTo>
                      <a:pt x="180" y="217"/>
                    </a:lnTo>
                    <a:lnTo>
                      <a:pt x="115" y="194"/>
                    </a:lnTo>
                    <a:lnTo>
                      <a:pt x="70" y="176"/>
                    </a:lnTo>
                    <a:lnTo>
                      <a:pt x="38" y="176"/>
                    </a:lnTo>
                    <a:lnTo>
                      <a:pt x="0" y="176"/>
                    </a:lnTo>
                    <a:lnTo>
                      <a:pt x="0" y="157"/>
                    </a:lnTo>
                    <a:lnTo>
                      <a:pt x="27" y="133"/>
                    </a:lnTo>
                    <a:lnTo>
                      <a:pt x="16" y="108"/>
                    </a:lnTo>
                    <a:lnTo>
                      <a:pt x="29" y="91"/>
                    </a:lnTo>
                    <a:lnTo>
                      <a:pt x="29" y="73"/>
                    </a:lnTo>
                    <a:close/>
                  </a:path>
                </a:pathLst>
              </a:custGeom>
              <a:solidFill>
                <a:srgbClr val="D2CEB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2384425" y="2751138"/>
                <a:ext cx="1108075" cy="855663"/>
              </a:xfrm>
              <a:custGeom>
                <a:avLst/>
                <a:gdLst/>
                <a:ahLst/>
                <a:cxnLst>
                  <a:cxn ang="0">
                    <a:pos x="370" y="3"/>
                  </a:cxn>
                  <a:cxn ang="0">
                    <a:pos x="478" y="34"/>
                  </a:cxn>
                  <a:cxn ang="0">
                    <a:pos x="601" y="98"/>
                  </a:cxn>
                  <a:cxn ang="0">
                    <a:pos x="695" y="168"/>
                  </a:cxn>
                  <a:cxn ang="0">
                    <a:pos x="696" y="187"/>
                  </a:cxn>
                  <a:cxn ang="0">
                    <a:pos x="670" y="172"/>
                  </a:cxn>
                  <a:cxn ang="0">
                    <a:pos x="583" y="103"/>
                  </a:cxn>
                  <a:cxn ang="0">
                    <a:pos x="490" y="53"/>
                  </a:cxn>
                  <a:cxn ang="0">
                    <a:pos x="400" y="19"/>
                  </a:cxn>
                  <a:cxn ang="0">
                    <a:pos x="330" y="18"/>
                  </a:cxn>
                  <a:cxn ang="0">
                    <a:pos x="282" y="62"/>
                  </a:cxn>
                  <a:cxn ang="0">
                    <a:pos x="210" y="127"/>
                  </a:cxn>
                  <a:cxn ang="0">
                    <a:pos x="170" y="189"/>
                  </a:cxn>
                  <a:cxn ang="0">
                    <a:pos x="106" y="265"/>
                  </a:cxn>
                  <a:cxn ang="0">
                    <a:pos x="35" y="339"/>
                  </a:cxn>
                  <a:cxn ang="0">
                    <a:pos x="20" y="370"/>
                  </a:cxn>
                  <a:cxn ang="0">
                    <a:pos x="52" y="393"/>
                  </a:cxn>
                  <a:cxn ang="0">
                    <a:pos x="55" y="414"/>
                  </a:cxn>
                  <a:cxn ang="0">
                    <a:pos x="40" y="434"/>
                  </a:cxn>
                  <a:cxn ang="0">
                    <a:pos x="47" y="456"/>
                  </a:cxn>
                  <a:cxn ang="0">
                    <a:pos x="29" y="478"/>
                  </a:cxn>
                  <a:cxn ang="0">
                    <a:pos x="61" y="484"/>
                  </a:cxn>
                  <a:cxn ang="0">
                    <a:pos x="128" y="502"/>
                  </a:cxn>
                  <a:cxn ang="0">
                    <a:pos x="188" y="539"/>
                  </a:cxn>
                  <a:cxn ang="0">
                    <a:pos x="76" y="498"/>
                  </a:cxn>
                  <a:cxn ang="0">
                    <a:pos x="24" y="500"/>
                  </a:cxn>
                  <a:cxn ang="0">
                    <a:pos x="6" y="489"/>
                  </a:cxn>
                  <a:cxn ang="0">
                    <a:pos x="23" y="462"/>
                  </a:cxn>
                  <a:cxn ang="0">
                    <a:pos x="29" y="447"/>
                  </a:cxn>
                  <a:cxn ang="0">
                    <a:pos x="18" y="426"/>
                  </a:cxn>
                  <a:cxn ang="0">
                    <a:pos x="32" y="411"/>
                  </a:cxn>
                  <a:cxn ang="0">
                    <a:pos x="36" y="400"/>
                  </a:cxn>
                  <a:cxn ang="0">
                    <a:pos x="13" y="378"/>
                  </a:cxn>
                  <a:cxn ang="0">
                    <a:pos x="2" y="357"/>
                  </a:cxn>
                  <a:cxn ang="0">
                    <a:pos x="46" y="311"/>
                  </a:cxn>
                  <a:cxn ang="0">
                    <a:pos x="100" y="253"/>
                  </a:cxn>
                  <a:cxn ang="0">
                    <a:pos x="122" y="219"/>
                  </a:cxn>
                  <a:cxn ang="0">
                    <a:pos x="170" y="168"/>
                  </a:cxn>
                  <a:cxn ang="0">
                    <a:pos x="203" y="121"/>
                  </a:cxn>
                  <a:cxn ang="0">
                    <a:pos x="262" y="66"/>
                  </a:cxn>
                  <a:cxn ang="0">
                    <a:pos x="311" y="19"/>
                  </a:cxn>
                </a:cxnLst>
                <a:rect l="0" t="0" r="r" b="b"/>
                <a:pathLst>
                  <a:path w="698" h="539">
                    <a:moveTo>
                      <a:pt x="328" y="0"/>
                    </a:moveTo>
                    <a:lnTo>
                      <a:pt x="370" y="3"/>
                    </a:lnTo>
                    <a:lnTo>
                      <a:pt x="420" y="12"/>
                    </a:lnTo>
                    <a:lnTo>
                      <a:pt x="478" y="34"/>
                    </a:lnTo>
                    <a:lnTo>
                      <a:pt x="538" y="64"/>
                    </a:lnTo>
                    <a:lnTo>
                      <a:pt x="601" y="98"/>
                    </a:lnTo>
                    <a:lnTo>
                      <a:pt x="654" y="136"/>
                    </a:lnTo>
                    <a:lnTo>
                      <a:pt x="695" y="168"/>
                    </a:lnTo>
                    <a:lnTo>
                      <a:pt x="698" y="179"/>
                    </a:lnTo>
                    <a:lnTo>
                      <a:pt x="696" y="187"/>
                    </a:lnTo>
                    <a:lnTo>
                      <a:pt x="683" y="188"/>
                    </a:lnTo>
                    <a:lnTo>
                      <a:pt x="670" y="172"/>
                    </a:lnTo>
                    <a:lnTo>
                      <a:pt x="627" y="132"/>
                    </a:lnTo>
                    <a:lnTo>
                      <a:pt x="583" y="103"/>
                    </a:lnTo>
                    <a:lnTo>
                      <a:pt x="532" y="73"/>
                    </a:lnTo>
                    <a:lnTo>
                      <a:pt x="490" y="53"/>
                    </a:lnTo>
                    <a:lnTo>
                      <a:pt x="445" y="31"/>
                    </a:lnTo>
                    <a:lnTo>
                      <a:pt x="400" y="19"/>
                    </a:lnTo>
                    <a:lnTo>
                      <a:pt x="356" y="13"/>
                    </a:lnTo>
                    <a:lnTo>
                      <a:pt x="330" y="18"/>
                    </a:lnTo>
                    <a:lnTo>
                      <a:pt x="314" y="28"/>
                    </a:lnTo>
                    <a:lnTo>
                      <a:pt x="282" y="62"/>
                    </a:lnTo>
                    <a:lnTo>
                      <a:pt x="244" y="94"/>
                    </a:lnTo>
                    <a:lnTo>
                      <a:pt x="210" y="127"/>
                    </a:lnTo>
                    <a:lnTo>
                      <a:pt x="188" y="161"/>
                    </a:lnTo>
                    <a:lnTo>
                      <a:pt x="170" y="189"/>
                    </a:lnTo>
                    <a:lnTo>
                      <a:pt x="136" y="224"/>
                    </a:lnTo>
                    <a:lnTo>
                      <a:pt x="106" y="265"/>
                    </a:lnTo>
                    <a:lnTo>
                      <a:pt x="70" y="304"/>
                    </a:lnTo>
                    <a:lnTo>
                      <a:pt x="35" y="339"/>
                    </a:lnTo>
                    <a:lnTo>
                      <a:pt x="20" y="362"/>
                    </a:lnTo>
                    <a:lnTo>
                      <a:pt x="20" y="370"/>
                    </a:lnTo>
                    <a:lnTo>
                      <a:pt x="32" y="380"/>
                    </a:lnTo>
                    <a:lnTo>
                      <a:pt x="52" y="393"/>
                    </a:lnTo>
                    <a:lnTo>
                      <a:pt x="55" y="405"/>
                    </a:lnTo>
                    <a:lnTo>
                      <a:pt x="55" y="414"/>
                    </a:lnTo>
                    <a:lnTo>
                      <a:pt x="40" y="426"/>
                    </a:lnTo>
                    <a:lnTo>
                      <a:pt x="40" y="434"/>
                    </a:lnTo>
                    <a:lnTo>
                      <a:pt x="46" y="440"/>
                    </a:lnTo>
                    <a:lnTo>
                      <a:pt x="47" y="456"/>
                    </a:lnTo>
                    <a:lnTo>
                      <a:pt x="40" y="467"/>
                    </a:lnTo>
                    <a:lnTo>
                      <a:pt x="29" y="478"/>
                    </a:lnTo>
                    <a:lnTo>
                      <a:pt x="29" y="487"/>
                    </a:lnTo>
                    <a:lnTo>
                      <a:pt x="61" y="484"/>
                    </a:lnTo>
                    <a:lnTo>
                      <a:pt x="97" y="492"/>
                    </a:lnTo>
                    <a:lnTo>
                      <a:pt x="128" y="502"/>
                    </a:lnTo>
                    <a:lnTo>
                      <a:pt x="167" y="523"/>
                    </a:lnTo>
                    <a:lnTo>
                      <a:pt x="188" y="539"/>
                    </a:lnTo>
                    <a:lnTo>
                      <a:pt x="118" y="512"/>
                    </a:lnTo>
                    <a:lnTo>
                      <a:pt x="76" y="498"/>
                    </a:lnTo>
                    <a:lnTo>
                      <a:pt x="48" y="496"/>
                    </a:lnTo>
                    <a:lnTo>
                      <a:pt x="24" y="500"/>
                    </a:lnTo>
                    <a:lnTo>
                      <a:pt x="8" y="498"/>
                    </a:lnTo>
                    <a:lnTo>
                      <a:pt x="6" y="489"/>
                    </a:lnTo>
                    <a:lnTo>
                      <a:pt x="11" y="477"/>
                    </a:lnTo>
                    <a:lnTo>
                      <a:pt x="23" y="462"/>
                    </a:lnTo>
                    <a:lnTo>
                      <a:pt x="31" y="453"/>
                    </a:lnTo>
                    <a:lnTo>
                      <a:pt x="29" y="447"/>
                    </a:lnTo>
                    <a:lnTo>
                      <a:pt x="24" y="436"/>
                    </a:lnTo>
                    <a:lnTo>
                      <a:pt x="18" y="426"/>
                    </a:lnTo>
                    <a:lnTo>
                      <a:pt x="22" y="417"/>
                    </a:lnTo>
                    <a:lnTo>
                      <a:pt x="32" y="411"/>
                    </a:lnTo>
                    <a:lnTo>
                      <a:pt x="38" y="408"/>
                    </a:lnTo>
                    <a:lnTo>
                      <a:pt x="36" y="400"/>
                    </a:lnTo>
                    <a:lnTo>
                      <a:pt x="29" y="387"/>
                    </a:lnTo>
                    <a:lnTo>
                      <a:pt x="13" y="378"/>
                    </a:lnTo>
                    <a:lnTo>
                      <a:pt x="0" y="364"/>
                    </a:lnTo>
                    <a:lnTo>
                      <a:pt x="2" y="357"/>
                    </a:lnTo>
                    <a:lnTo>
                      <a:pt x="17" y="338"/>
                    </a:lnTo>
                    <a:lnTo>
                      <a:pt x="46" y="311"/>
                    </a:lnTo>
                    <a:lnTo>
                      <a:pt x="77" y="278"/>
                    </a:lnTo>
                    <a:lnTo>
                      <a:pt x="100" y="253"/>
                    </a:lnTo>
                    <a:lnTo>
                      <a:pt x="115" y="232"/>
                    </a:lnTo>
                    <a:lnTo>
                      <a:pt x="122" y="219"/>
                    </a:lnTo>
                    <a:lnTo>
                      <a:pt x="152" y="194"/>
                    </a:lnTo>
                    <a:lnTo>
                      <a:pt x="170" y="168"/>
                    </a:lnTo>
                    <a:lnTo>
                      <a:pt x="186" y="141"/>
                    </a:lnTo>
                    <a:lnTo>
                      <a:pt x="203" y="121"/>
                    </a:lnTo>
                    <a:lnTo>
                      <a:pt x="231" y="91"/>
                    </a:lnTo>
                    <a:lnTo>
                      <a:pt x="262" y="66"/>
                    </a:lnTo>
                    <a:lnTo>
                      <a:pt x="290" y="40"/>
                    </a:lnTo>
                    <a:lnTo>
                      <a:pt x="311" y="19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2935288" y="2838451"/>
                <a:ext cx="179388" cy="90488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59" y="9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7"/>
                  </a:cxn>
                  <a:cxn ang="0">
                    <a:pos x="98" y="52"/>
                  </a:cxn>
                  <a:cxn ang="0">
                    <a:pos x="75" y="33"/>
                  </a:cxn>
                  <a:cxn ang="0">
                    <a:pos x="42" y="20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1"/>
                  </a:cxn>
                </a:cxnLst>
                <a:rect l="0" t="0" r="r" b="b"/>
                <a:pathLst>
                  <a:path w="113" h="57">
                    <a:moveTo>
                      <a:pt x="12" y="1"/>
                    </a:moveTo>
                    <a:lnTo>
                      <a:pt x="59" y="9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7"/>
                    </a:lnTo>
                    <a:lnTo>
                      <a:pt x="98" y="52"/>
                    </a:lnTo>
                    <a:lnTo>
                      <a:pt x="75" y="33"/>
                    </a:lnTo>
                    <a:lnTo>
                      <a:pt x="42" y="20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2887663" y="2895601"/>
                <a:ext cx="179388" cy="904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7"/>
                  </a:cxn>
                  <a:cxn ang="0">
                    <a:pos x="98" y="53"/>
                  </a:cxn>
                  <a:cxn ang="0">
                    <a:pos x="75" y="33"/>
                  </a:cxn>
                  <a:cxn ang="0">
                    <a:pos x="42" y="21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2"/>
                  </a:cxn>
                </a:cxnLst>
                <a:rect l="0" t="0" r="r" b="b"/>
                <a:pathLst>
                  <a:path w="113" h="57">
                    <a:moveTo>
                      <a:pt x="12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7"/>
                    </a:lnTo>
                    <a:lnTo>
                      <a:pt x="98" y="53"/>
                    </a:lnTo>
                    <a:lnTo>
                      <a:pt x="75" y="33"/>
                    </a:lnTo>
                    <a:lnTo>
                      <a:pt x="42" y="21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2833688" y="2963863"/>
                <a:ext cx="180975" cy="9048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4" y="45"/>
                  </a:cxn>
                  <a:cxn ang="0">
                    <a:pos x="110" y="57"/>
                  </a:cxn>
                  <a:cxn ang="0">
                    <a:pos x="98" y="53"/>
                  </a:cxn>
                  <a:cxn ang="0">
                    <a:pos x="76" y="33"/>
                  </a:cxn>
                  <a:cxn ang="0">
                    <a:pos x="43" y="20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5" y="0"/>
                  </a:cxn>
                  <a:cxn ang="0">
                    <a:pos x="13" y="2"/>
                  </a:cxn>
                </a:cxnLst>
                <a:rect l="0" t="0" r="r" b="b"/>
                <a:pathLst>
                  <a:path w="114" h="57">
                    <a:moveTo>
                      <a:pt x="13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4" y="45"/>
                    </a:lnTo>
                    <a:lnTo>
                      <a:pt x="110" y="57"/>
                    </a:lnTo>
                    <a:lnTo>
                      <a:pt x="98" y="53"/>
                    </a:lnTo>
                    <a:lnTo>
                      <a:pt x="76" y="33"/>
                    </a:lnTo>
                    <a:lnTo>
                      <a:pt x="43" y="20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2760663" y="3035301"/>
                <a:ext cx="179388" cy="904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7"/>
                  </a:cxn>
                  <a:cxn ang="0">
                    <a:pos x="98" y="53"/>
                  </a:cxn>
                  <a:cxn ang="0">
                    <a:pos x="75" y="33"/>
                  </a:cxn>
                  <a:cxn ang="0">
                    <a:pos x="42" y="21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2"/>
                  </a:cxn>
                </a:cxnLst>
                <a:rect l="0" t="0" r="r" b="b"/>
                <a:pathLst>
                  <a:path w="113" h="57">
                    <a:moveTo>
                      <a:pt x="12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7"/>
                    </a:lnTo>
                    <a:lnTo>
                      <a:pt x="98" y="53"/>
                    </a:lnTo>
                    <a:lnTo>
                      <a:pt x="75" y="33"/>
                    </a:lnTo>
                    <a:lnTo>
                      <a:pt x="42" y="21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2711450" y="3100388"/>
                <a:ext cx="180975" cy="9048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4" y="45"/>
                  </a:cxn>
                  <a:cxn ang="0">
                    <a:pos x="110" y="57"/>
                  </a:cxn>
                  <a:cxn ang="0">
                    <a:pos x="98" y="52"/>
                  </a:cxn>
                  <a:cxn ang="0">
                    <a:pos x="76" y="33"/>
                  </a:cxn>
                  <a:cxn ang="0">
                    <a:pos x="43" y="20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3" y="1"/>
                  </a:cxn>
                </a:cxnLst>
                <a:rect l="0" t="0" r="r" b="b"/>
                <a:pathLst>
                  <a:path w="114" h="57">
                    <a:moveTo>
                      <a:pt x="13" y="1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4" y="45"/>
                    </a:lnTo>
                    <a:lnTo>
                      <a:pt x="110" y="57"/>
                    </a:lnTo>
                    <a:lnTo>
                      <a:pt x="98" y="52"/>
                    </a:lnTo>
                    <a:lnTo>
                      <a:pt x="76" y="33"/>
                    </a:lnTo>
                    <a:lnTo>
                      <a:pt x="43" y="20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2651125" y="3170238"/>
                <a:ext cx="180975" cy="904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4" y="45"/>
                  </a:cxn>
                  <a:cxn ang="0">
                    <a:pos x="110" y="57"/>
                  </a:cxn>
                  <a:cxn ang="0">
                    <a:pos x="98" y="53"/>
                  </a:cxn>
                  <a:cxn ang="0">
                    <a:pos x="75" y="33"/>
                  </a:cxn>
                  <a:cxn ang="0">
                    <a:pos x="42" y="20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2"/>
                  </a:cxn>
                </a:cxnLst>
                <a:rect l="0" t="0" r="r" b="b"/>
                <a:pathLst>
                  <a:path w="114" h="57">
                    <a:moveTo>
                      <a:pt x="12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4" y="45"/>
                    </a:lnTo>
                    <a:lnTo>
                      <a:pt x="110" y="57"/>
                    </a:lnTo>
                    <a:lnTo>
                      <a:pt x="98" y="53"/>
                    </a:lnTo>
                    <a:lnTo>
                      <a:pt x="75" y="33"/>
                    </a:lnTo>
                    <a:lnTo>
                      <a:pt x="42" y="20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2590800" y="3257551"/>
                <a:ext cx="127000" cy="714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41" y="8"/>
                  </a:cxn>
                  <a:cxn ang="0">
                    <a:pos x="66" y="24"/>
                  </a:cxn>
                  <a:cxn ang="0">
                    <a:pos x="80" y="36"/>
                  </a:cxn>
                  <a:cxn ang="0">
                    <a:pos x="77" y="45"/>
                  </a:cxn>
                  <a:cxn ang="0">
                    <a:pos x="68" y="42"/>
                  </a:cxn>
                  <a:cxn ang="0">
                    <a:pos x="53" y="26"/>
                  </a:cxn>
                  <a:cxn ang="0">
                    <a:pos x="30" y="16"/>
                  </a:cxn>
                  <a:cxn ang="0">
                    <a:pos x="8" y="1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9" y="1"/>
                  </a:cxn>
                </a:cxnLst>
                <a:rect l="0" t="0" r="r" b="b"/>
                <a:pathLst>
                  <a:path w="80" h="45">
                    <a:moveTo>
                      <a:pt x="9" y="1"/>
                    </a:moveTo>
                    <a:lnTo>
                      <a:pt x="41" y="8"/>
                    </a:lnTo>
                    <a:lnTo>
                      <a:pt x="66" y="24"/>
                    </a:lnTo>
                    <a:lnTo>
                      <a:pt x="80" y="36"/>
                    </a:lnTo>
                    <a:lnTo>
                      <a:pt x="77" y="45"/>
                    </a:lnTo>
                    <a:lnTo>
                      <a:pt x="68" y="42"/>
                    </a:lnTo>
                    <a:lnTo>
                      <a:pt x="53" y="26"/>
                    </a:lnTo>
                    <a:lnTo>
                      <a:pt x="30" y="16"/>
                    </a:lnTo>
                    <a:lnTo>
                      <a:pt x="8" y="1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2954338" y="3228976"/>
                <a:ext cx="125413" cy="714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41" y="8"/>
                  </a:cxn>
                  <a:cxn ang="0">
                    <a:pos x="65" y="24"/>
                  </a:cxn>
                  <a:cxn ang="0">
                    <a:pos x="79" y="36"/>
                  </a:cxn>
                  <a:cxn ang="0">
                    <a:pos x="76" y="45"/>
                  </a:cxn>
                  <a:cxn ang="0">
                    <a:pos x="68" y="42"/>
                  </a:cxn>
                  <a:cxn ang="0">
                    <a:pos x="53" y="25"/>
                  </a:cxn>
                  <a:cxn ang="0">
                    <a:pos x="30" y="16"/>
                  </a:cxn>
                  <a:cxn ang="0">
                    <a:pos x="7" y="1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9" y="1"/>
                  </a:cxn>
                </a:cxnLst>
                <a:rect l="0" t="0" r="r" b="b"/>
                <a:pathLst>
                  <a:path w="79" h="45">
                    <a:moveTo>
                      <a:pt x="9" y="1"/>
                    </a:moveTo>
                    <a:lnTo>
                      <a:pt x="41" y="8"/>
                    </a:lnTo>
                    <a:lnTo>
                      <a:pt x="65" y="24"/>
                    </a:lnTo>
                    <a:lnTo>
                      <a:pt x="79" y="36"/>
                    </a:lnTo>
                    <a:lnTo>
                      <a:pt x="76" y="45"/>
                    </a:lnTo>
                    <a:lnTo>
                      <a:pt x="68" y="42"/>
                    </a:lnTo>
                    <a:lnTo>
                      <a:pt x="53" y="25"/>
                    </a:lnTo>
                    <a:lnTo>
                      <a:pt x="30" y="16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3009900" y="3168651"/>
                <a:ext cx="125413" cy="714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41" y="8"/>
                  </a:cxn>
                  <a:cxn ang="0">
                    <a:pos x="66" y="24"/>
                  </a:cxn>
                  <a:cxn ang="0">
                    <a:pos x="79" y="36"/>
                  </a:cxn>
                  <a:cxn ang="0">
                    <a:pos x="76" y="45"/>
                  </a:cxn>
                  <a:cxn ang="0">
                    <a:pos x="68" y="42"/>
                  </a:cxn>
                  <a:cxn ang="0">
                    <a:pos x="53" y="25"/>
                  </a:cxn>
                  <a:cxn ang="0">
                    <a:pos x="30" y="15"/>
                  </a:cxn>
                  <a:cxn ang="0">
                    <a:pos x="7" y="1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9" y="1"/>
                  </a:cxn>
                </a:cxnLst>
                <a:rect l="0" t="0" r="r" b="b"/>
                <a:pathLst>
                  <a:path w="79" h="45">
                    <a:moveTo>
                      <a:pt x="9" y="1"/>
                    </a:moveTo>
                    <a:lnTo>
                      <a:pt x="41" y="8"/>
                    </a:lnTo>
                    <a:lnTo>
                      <a:pt x="66" y="24"/>
                    </a:lnTo>
                    <a:lnTo>
                      <a:pt x="79" y="36"/>
                    </a:lnTo>
                    <a:lnTo>
                      <a:pt x="76" y="45"/>
                    </a:lnTo>
                    <a:lnTo>
                      <a:pt x="68" y="42"/>
                    </a:lnTo>
                    <a:lnTo>
                      <a:pt x="53" y="25"/>
                    </a:lnTo>
                    <a:lnTo>
                      <a:pt x="30" y="15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3044825" y="3086101"/>
                <a:ext cx="179388" cy="90488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7"/>
                  </a:cxn>
                  <a:cxn ang="0">
                    <a:pos x="98" y="52"/>
                  </a:cxn>
                  <a:cxn ang="0">
                    <a:pos x="75" y="33"/>
                  </a:cxn>
                  <a:cxn ang="0">
                    <a:pos x="42" y="20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1"/>
                  </a:cxn>
                </a:cxnLst>
                <a:rect l="0" t="0" r="r" b="b"/>
                <a:pathLst>
                  <a:path w="113" h="57">
                    <a:moveTo>
                      <a:pt x="12" y="1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7"/>
                    </a:lnTo>
                    <a:lnTo>
                      <a:pt x="98" y="52"/>
                    </a:lnTo>
                    <a:lnTo>
                      <a:pt x="75" y="33"/>
                    </a:lnTo>
                    <a:lnTo>
                      <a:pt x="42" y="20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3114675" y="3021013"/>
                <a:ext cx="179388" cy="904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7"/>
                  </a:cxn>
                  <a:cxn ang="0">
                    <a:pos x="98" y="53"/>
                  </a:cxn>
                  <a:cxn ang="0">
                    <a:pos x="75" y="33"/>
                  </a:cxn>
                  <a:cxn ang="0">
                    <a:pos x="42" y="21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2"/>
                  </a:cxn>
                </a:cxnLst>
                <a:rect l="0" t="0" r="r" b="b"/>
                <a:pathLst>
                  <a:path w="113" h="57">
                    <a:moveTo>
                      <a:pt x="12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7"/>
                    </a:lnTo>
                    <a:lnTo>
                      <a:pt x="98" y="53"/>
                    </a:lnTo>
                    <a:lnTo>
                      <a:pt x="75" y="33"/>
                    </a:lnTo>
                    <a:lnTo>
                      <a:pt x="42" y="21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3157538" y="2952751"/>
                <a:ext cx="179388" cy="92075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8"/>
                  </a:cxn>
                  <a:cxn ang="0">
                    <a:pos x="98" y="53"/>
                  </a:cxn>
                  <a:cxn ang="0">
                    <a:pos x="75" y="33"/>
                  </a:cxn>
                  <a:cxn ang="0">
                    <a:pos x="42" y="21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2"/>
                  </a:cxn>
                </a:cxnLst>
                <a:rect l="0" t="0" r="r" b="b"/>
                <a:pathLst>
                  <a:path w="113" h="58">
                    <a:moveTo>
                      <a:pt x="12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8"/>
                    </a:lnTo>
                    <a:lnTo>
                      <a:pt x="98" y="53"/>
                    </a:lnTo>
                    <a:lnTo>
                      <a:pt x="75" y="33"/>
                    </a:lnTo>
                    <a:lnTo>
                      <a:pt x="42" y="21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2784475" y="3290888"/>
                <a:ext cx="257175" cy="13017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41" y="14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96" y="12"/>
                  </a:cxn>
                  <a:cxn ang="0">
                    <a:pos x="134" y="31"/>
                  </a:cxn>
                  <a:cxn ang="0">
                    <a:pos x="155" y="47"/>
                  </a:cxn>
                  <a:cxn ang="0">
                    <a:pos x="162" y="56"/>
                  </a:cxn>
                  <a:cxn ang="0">
                    <a:pos x="161" y="71"/>
                  </a:cxn>
                  <a:cxn ang="0">
                    <a:pos x="149" y="82"/>
                  </a:cxn>
                  <a:cxn ang="0">
                    <a:pos x="150" y="68"/>
                  </a:cxn>
                  <a:cxn ang="0">
                    <a:pos x="147" y="53"/>
                  </a:cxn>
                  <a:cxn ang="0">
                    <a:pos x="128" y="41"/>
                  </a:cxn>
                  <a:cxn ang="0">
                    <a:pos x="97" y="23"/>
                  </a:cxn>
                  <a:cxn ang="0">
                    <a:pos x="68" y="11"/>
                  </a:cxn>
                  <a:cxn ang="0">
                    <a:pos x="56" y="14"/>
                  </a:cxn>
                  <a:cxn ang="0">
                    <a:pos x="41" y="29"/>
                  </a:cxn>
                  <a:cxn ang="0">
                    <a:pos x="22" y="56"/>
                  </a:cxn>
                  <a:cxn ang="0">
                    <a:pos x="18" y="68"/>
                  </a:cxn>
                  <a:cxn ang="0">
                    <a:pos x="21" y="78"/>
                  </a:cxn>
                  <a:cxn ang="0">
                    <a:pos x="18" y="82"/>
                  </a:cxn>
                  <a:cxn ang="0">
                    <a:pos x="0" y="80"/>
                  </a:cxn>
                  <a:cxn ang="0">
                    <a:pos x="0" y="70"/>
                  </a:cxn>
                </a:cxnLst>
                <a:rect l="0" t="0" r="r" b="b"/>
                <a:pathLst>
                  <a:path w="162" h="82">
                    <a:moveTo>
                      <a:pt x="0" y="70"/>
                    </a:moveTo>
                    <a:lnTo>
                      <a:pt x="41" y="14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96" y="12"/>
                    </a:lnTo>
                    <a:lnTo>
                      <a:pt x="134" y="31"/>
                    </a:lnTo>
                    <a:lnTo>
                      <a:pt x="155" y="47"/>
                    </a:lnTo>
                    <a:lnTo>
                      <a:pt x="162" y="56"/>
                    </a:lnTo>
                    <a:lnTo>
                      <a:pt x="161" y="71"/>
                    </a:lnTo>
                    <a:lnTo>
                      <a:pt x="149" y="82"/>
                    </a:lnTo>
                    <a:lnTo>
                      <a:pt x="150" y="68"/>
                    </a:lnTo>
                    <a:lnTo>
                      <a:pt x="147" y="53"/>
                    </a:lnTo>
                    <a:lnTo>
                      <a:pt x="128" y="41"/>
                    </a:lnTo>
                    <a:lnTo>
                      <a:pt x="97" y="23"/>
                    </a:lnTo>
                    <a:lnTo>
                      <a:pt x="68" y="11"/>
                    </a:lnTo>
                    <a:lnTo>
                      <a:pt x="56" y="14"/>
                    </a:lnTo>
                    <a:lnTo>
                      <a:pt x="41" y="29"/>
                    </a:lnTo>
                    <a:lnTo>
                      <a:pt x="22" y="56"/>
                    </a:lnTo>
                    <a:lnTo>
                      <a:pt x="18" y="68"/>
                    </a:lnTo>
                    <a:lnTo>
                      <a:pt x="21" y="78"/>
                    </a:lnTo>
                    <a:lnTo>
                      <a:pt x="18" y="82"/>
                    </a:lnTo>
                    <a:lnTo>
                      <a:pt x="0" y="8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2787650" y="3375026"/>
                <a:ext cx="246063" cy="128588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39" y="26"/>
                  </a:cxn>
                  <a:cxn ang="0">
                    <a:pos x="117" y="49"/>
                  </a:cxn>
                  <a:cxn ang="0">
                    <a:pos x="95" y="67"/>
                  </a:cxn>
                  <a:cxn ang="0">
                    <a:pos x="81" y="66"/>
                  </a:cxn>
                  <a:cxn ang="0">
                    <a:pos x="49" y="44"/>
                  </a:cxn>
                  <a:cxn ang="0">
                    <a:pos x="21" y="26"/>
                  </a:cxn>
                  <a:cxn ang="0">
                    <a:pos x="9" y="15"/>
                  </a:cxn>
                  <a:cxn ang="0">
                    <a:pos x="0" y="21"/>
                  </a:cxn>
                  <a:cxn ang="0">
                    <a:pos x="23" y="38"/>
                  </a:cxn>
                  <a:cxn ang="0">
                    <a:pos x="49" y="54"/>
                  </a:cxn>
                  <a:cxn ang="0">
                    <a:pos x="74" y="73"/>
                  </a:cxn>
                  <a:cxn ang="0">
                    <a:pos x="88" y="81"/>
                  </a:cxn>
                  <a:cxn ang="0">
                    <a:pos x="102" y="81"/>
                  </a:cxn>
                  <a:cxn ang="0">
                    <a:pos x="113" y="63"/>
                  </a:cxn>
                  <a:cxn ang="0">
                    <a:pos x="137" y="42"/>
                  </a:cxn>
                  <a:cxn ang="0">
                    <a:pos x="150" y="32"/>
                  </a:cxn>
                  <a:cxn ang="0">
                    <a:pos x="155" y="13"/>
                  </a:cxn>
                  <a:cxn ang="0">
                    <a:pos x="150" y="0"/>
                  </a:cxn>
                </a:cxnLst>
                <a:rect l="0" t="0" r="r" b="b"/>
                <a:pathLst>
                  <a:path w="155" h="81">
                    <a:moveTo>
                      <a:pt x="150" y="0"/>
                    </a:moveTo>
                    <a:lnTo>
                      <a:pt x="139" y="26"/>
                    </a:lnTo>
                    <a:lnTo>
                      <a:pt x="117" y="49"/>
                    </a:lnTo>
                    <a:lnTo>
                      <a:pt x="95" y="67"/>
                    </a:lnTo>
                    <a:lnTo>
                      <a:pt x="81" y="66"/>
                    </a:lnTo>
                    <a:lnTo>
                      <a:pt x="49" y="44"/>
                    </a:lnTo>
                    <a:lnTo>
                      <a:pt x="21" y="26"/>
                    </a:lnTo>
                    <a:lnTo>
                      <a:pt x="9" y="15"/>
                    </a:lnTo>
                    <a:lnTo>
                      <a:pt x="0" y="21"/>
                    </a:lnTo>
                    <a:lnTo>
                      <a:pt x="23" y="38"/>
                    </a:lnTo>
                    <a:lnTo>
                      <a:pt x="49" y="54"/>
                    </a:lnTo>
                    <a:lnTo>
                      <a:pt x="74" y="73"/>
                    </a:lnTo>
                    <a:lnTo>
                      <a:pt x="88" y="81"/>
                    </a:lnTo>
                    <a:lnTo>
                      <a:pt x="102" y="81"/>
                    </a:lnTo>
                    <a:lnTo>
                      <a:pt x="113" y="63"/>
                    </a:lnTo>
                    <a:lnTo>
                      <a:pt x="137" y="42"/>
                    </a:lnTo>
                    <a:lnTo>
                      <a:pt x="150" y="32"/>
                    </a:lnTo>
                    <a:lnTo>
                      <a:pt x="155" y="13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3062288" y="3078163"/>
                <a:ext cx="427038" cy="512763"/>
              </a:xfrm>
              <a:custGeom>
                <a:avLst/>
                <a:gdLst/>
                <a:ahLst/>
                <a:cxnLst>
                  <a:cxn ang="0">
                    <a:pos x="240" y="22"/>
                  </a:cxn>
                  <a:cxn ang="0">
                    <a:pos x="256" y="1"/>
                  </a:cxn>
                  <a:cxn ang="0">
                    <a:pos x="268" y="0"/>
                  </a:cxn>
                  <a:cxn ang="0">
                    <a:pos x="269" y="8"/>
                  </a:cxn>
                  <a:cxn ang="0">
                    <a:pos x="260" y="23"/>
                  </a:cxn>
                  <a:cxn ang="0">
                    <a:pos x="233" y="54"/>
                  </a:cxn>
                  <a:cxn ang="0">
                    <a:pos x="210" y="86"/>
                  </a:cxn>
                  <a:cxn ang="0">
                    <a:pos x="180" y="120"/>
                  </a:cxn>
                  <a:cxn ang="0">
                    <a:pos x="147" y="157"/>
                  </a:cxn>
                  <a:cxn ang="0">
                    <a:pos x="127" y="189"/>
                  </a:cxn>
                  <a:cxn ang="0">
                    <a:pos x="104" y="220"/>
                  </a:cxn>
                  <a:cxn ang="0">
                    <a:pos x="72" y="246"/>
                  </a:cxn>
                  <a:cxn ang="0">
                    <a:pos x="45" y="281"/>
                  </a:cxn>
                  <a:cxn ang="0">
                    <a:pos x="19" y="311"/>
                  </a:cxn>
                  <a:cxn ang="0">
                    <a:pos x="7" y="323"/>
                  </a:cxn>
                  <a:cxn ang="0">
                    <a:pos x="0" y="322"/>
                  </a:cxn>
                  <a:cxn ang="0">
                    <a:pos x="0" y="313"/>
                  </a:cxn>
                  <a:cxn ang="0">
                    <a:pos x="16" y="292"/>
                  </a:cxn>
                  <a:cxn ang="0">
                    <a:pos x="48" y="251"/>
                  </a:cxn>
                  <a:cxn ang="0">
                    <a:pos x="69" y="230"/>
                  </a:cxn>
                  <a:cxn ang="0">
                    <a:pos x="96" y="212"/>
                  </a:cxn>
                  <a:cxn ang="0">
                    <a:pos x="117" y="183"/>
                  </a:cxn>
                  <a:cxn ang="0">
                    <a:pos x="143" y="148"/>
                  </a:cxn>
                  <a:cxn ang="0">
                    <a:pos x="168" y="116"/>
                  </a:cxn>
                  <a:cxn ang="0">
                    <a:pos x="194" y="86"/>
                  </a:cxn>
                  <a:cxn ang="0">
                    <a:pos x="217" y="56"/>
                  </a:cxn>
                  <a:cxn ang="0">
                    <a:pos x="233" y="33"/>
                  </a:cxn>
                  <a:cxn ang="0">
                    <a:pos x="240" y="22"/>
                  </a:cxn>
                </a:cxnLst>
                <a:rect l="0" t="0" r="r" b="b"/>
                <a:pathLst>
                  <a:path w="269" h="323">
                    <a:moveTo>
                      <a:pt x="240" y="22"/>
                    </a:moveTo>
                    <a:lnTo>
                      <a:pt x="256" y="1"/>
                    </a:lnTo>
                    <a:lnTo>
                      <a:pt x="268" y="0"/>
                    </a:lnTo>
                    <a:lnTo>
                      <a:pt x="269" y="8"/>
                    </a:lnTo>
                    <a:lnTo>
                      <a:pt x="260" y="23"/>
                    </a:lnTo>
                    <a:lnTo>
                      <a:pt x="233" y="54"/>
                    </a:lnTo>
                    <a:lnTo>
                      <a:pt x="210" y="86"/>
                    </a:lnTo>
                    <a:lnTo>
                      <a:pt x="180" y="120"/>
                    </a:lnTo>
                    <a:lnTo>
                      <a:pt x="147" y="157"/>
                    </a:lnTo>
                    <a:lnTo>
                      <a:pt x="127" y="189"/>
                    </a:lnTo>
                    <a:lnTo>
                      <a:pt x="104" y="220"/>
                    </a:lnTo>
                    <a:lnTo>
                      <a:pt x="72" y="246"/>
                    </a:lnTo>
                    <a:lnTo>
                      <a:pt x="45" y="281"/>
                    </a:lnTo>
                    <a:lnTo>
                      <a:pt x="19" y="311"/>
                    </a:lnTo>
                    <a:lnTo>
                      <a:pt x="7" y="323"/>
                    </a:lnTo>
                    <a:lnTo>
                      <a:pt x="0" y="322"/>
                    </a:lnTo>
                    <a:lnTo>
                      <a:pt x="0" y="313"/>
                    </a:lnTo>
                    <a:lnTo>
                      <a:pt x="16" y="292"/>
                    </a:lnTo>
                    <a:lnTo>
                      <a:pt x="48" y="251"/>
                    </a:lnTo>
                    <a:lnTo>
                      <a:pt x="69" y="230"/>
                    </a:lnTo>
                    <a:lnTo>
                      <a:pt x="96" y="212"/>
                    </a:lnTo>
                    <a:lnTo>
                      <a:pt x="117" y="183"/>
                    </a:lnTo>
                    <a:lnTo>
                      <a:pt x="143" y="148"/>
                    </a:lnTo>
                    <a:lnTo>
                      <a:pt x="168" y="116"/>
                    </a:lnTo>
                    <a:lnTo>
                      <a:pt x="194" y="86"/>
                    </a:lnTo>
                    <a:lnTo>
                      <a:pt x="217" y="56"/>
                    </a:lnTo>
                    <a:lnTo>
                      <a:pt x="233" y="33"/>
                    </a:lnTo>
                    <a:lnTo>
                      <a:pt x="24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2533650" y="3373438"/>
                <a:ext cx="593725" cy="330200"/>
              </a:xfrm>
              <a:custGeom>
                <a:avLst/>
                <a:gdLst/>
                <a:ahLst/>
                <a:cxnLst>
                  <a:cxn ang="0">
                    <a:pos x="248" y="139"/>
                  </a:cxn>
                  <a:cxn ang="0">
                    <a:pos x="223" y="113"/>
                  </a:cxn>
                  <a:cxn ang="0">
                    <a:pos x="185" y="87"/>
                  </a:cxn>
                  <a:cxn ang="0">
                    <a:pos x="143" y="62"/>
                  </a:cxn>
                  <a:cxn ang="0">
                    <a:pos x="96" y="37"/>
                  </a:cxn>
                  <a:cxn ang="0">
                    <a:pos x="52" y="14"/>
                  </a:cxn>
                  <a:cxn ang="0">
                    <a:pos x="13" y="0"/>
                  </a:cxn>
                  <a:cxn ang="0">
                    <a:pos x="0" y="1"/>
                  </a:cxn>
                  <a:cxn ang="0">
                    <a:pos x="5" y="16"/>
                  </a:cxn>
                  <a:cxn ang="0">
                    <a:pos x="15" y="20"/>
                  </a:cxn>
                  <a:cxn ang="0">
                    <a:pos x="54" y="29"/>
                  </a:cxn>
                  <a:cxn ang="0">
                    <a:pos x="93" y="50"/>
                  </a:cxn>
                  <a:cxn ang="0">
                    <a:pos x="151" y="79"/>
                  </a:cxn>
                  <a:cxn ang="0">
                    <a:pos x="191" y="102"/>
                  </a:cxn>
                  <a:cxn ang="0">
                    <a:pos x="222" y="127"/>
                  </a:cxn>
                  <a:cxn ang="0">
                    <a:pos x="231" y="141"/>
                  </a:cxn>
                  <a:cxn ang="0">
                    <a:pos x="213" y="146"/>
                  </a:cxn>
                  <a:cxn ang="0">
                    <a:pos x="181" y="121"/>
                  </a:cxn>
                  <a:cxn ang="0">
                    <a:pos x="137" y="90"/>
                  </a:cxn>
                  <a:cxn ang="0">
                    <a:pos x="98" y="69"/>
                  </a:cxn>
                  <a:cxn ang="0">
                    <a:pos x="66" y="55"/>
                  </a:cxn>
                  <a:cxn ang="0">
                    <a:pos x="32" y="48"/>
                  </a:cxn>
                  <a:cxn ang="0">
                    <a:pos x="18" y="46"/>
                  </a:cxn>
                  <a:cxn ang="0">
                    <a:pos x="13" y="55"/>
                  </a:cxn>
                  <a:cxn ang="0">
                    <a:pos x="18" y="64"/>
                  </a:cxn>
                  <a:cxn ang="0">
                    <a:pos x="39" y="62"/>
                  </a:cxn>
                  <a:cxn ang="0">
                    <a:pos x="76" y="71"/>
                  </a:cxn>
                  <a:cxn ang="0">
                    <a:pos x="110" y="85"/>
                  </a:cxn>
                  <a:cxn ang="0">
                    <a:pos x="146" y="107"/>
                  </a:cxn>
                  <a:cxn ang="0">
                    <a:pos x="173" y="127"/>
                  </a:cxn>
                  <a:cxn ang="0">
                    <a:pos x="198" y="149"/>
                  </a:cxn>
                  <a:cxn ang="0">
                    <a:pos x="210" y="159"/>
                  </a:cxn>
                  <a:cxn ang="0">
                    <a:pos x="229" y="155"/>
                  </a:cxn>
                  <a:cxn ang="0">
                    <a:pos x="253" y="150"/>
                  </a:cxn>
                  <a:cxn ang="0">
                    <a:pos x="278" y="146"/>
                  </a:cxn>
                  <a:cxn ang="0">
                    <a:pos x="307" y="149"/>
                  </a:cxn>
                  <a:cxn ang="0">
                    <a:pos x="324" y="155"/>
                  </a:cxn>
                  <a:cxn ang="0">
                    <a:pos x="339" y="167"/>
                  </a:cxn>
                  <a:cxn ang="0">
                    <a:pos x="348" y="180"/>
                  </a:cxn>
                  <a:cxn ang="0">
                    <a:pos x="355" y="194"/>
                  </a:cxn>
                  <a:cxn ang="0">
                    <a:pos x="358" y="206"/>
                  </a:cxn>
                  <a:cxn ang="0">
                    <a:pos x="369" y="208"/>
                  </a:cxn>
                  <a:cxn ang="0">
                    <a:pos x="374" y="202"/>
                  </a:cxn>
                  <a:cxn ang="0">
                    <a:pos x="372" y="189"/>
                  </a:cxn>
                  <a:cxn ang="0">
                    <a:pos x="364" y="172"/>
                  </a:cxn>
                  <a:cxn ang="0">
                    <a:pos x="348" y="155"/>
                  </a:cxn>
                  <a:cxn ang="0">
                    <a:pos x="328" y="141"/>
                  </a:cxn>
                  <a:cxn ang="0">
                    <a:pos x="292" y="134"/>
                  </a:cxn>
                  <a:cxn ang="0">
                    <a:pos x="255" y="137"/>
                  </a:cxn>
                  <a:cxn ang="0">
                    <a:pos x="248" y="139"/>
                  </a:cxn>
                </a:cxnLst>
                <a:rect l="0" t="0" r="r" b="b"/>
                <a:pathLst>
                  <a:path w="374" h="208">
                    <a:moveTo>
                      <a:pt x="248" y="139"/>
                    </a:moveTo>
                    <a:lnTo>
                      <a:pt x="223" y="113"/>
                    </a:lnTo>
                    <a:lnTo>
                      <a:pt x="185" y="87"/>
                    </a:lnTo>
                    <a:lnTo>
                      <a:pt x="143" y="62"/>
                    </a:lnTo>
                    <a:lnTo>
                      <a:pt x="96" y="37"/>
                    </a:lnTo>
                    <a:lnTo>
                      <a:pt x="52" y="14"/>
                    </a:lnTo>
                    <a:lnTo>
                      <a:pt x="13" y="0"/>
                    </a:lnTo>
                    <a:lnTo>
                      <a:pt x="0" y="1"/>
                    </a:lnTo>
                    <a:lnTo>
                      <a:pt x="5" y="16"/>
                    </a:lnTo>
                    <a:lnTo>
                      <a:pt x="15" y="20"/>
                    </a:lnTo>
                    <a:lnTo>
                      <a:pt x="54" y="29"/>
                    </a:lnTo>
                    <a:lnTo>
                      <a:pt x="93" y="50"/>
                    </a:lnTo>
                    <a:lnTo>
                      <a:pt x="151" y="79"/>
                    </a:lnTo>
                    <a:lnTo>
                      <a:pt x="191" y="102"/>
                    </a:lnTo>
                    <a:lnTo>
                      <a:pt x="222" y="127"/>
                    </a:lnTo>
                    <a:lnTo>
                      <a:pt x="231" y="141"/>
                    </a:lnTo>
                    <a:lnTo>
                      <a:pt x="213" y="146"/>
                    </a:lnTo>
                    <a:lnTo>
                      <a:pt x="181" y="121"/>
                    </a:lnTo>
                    <a:lnTo>
                      <a:pt x="137" y="90"/>
                    </a:lnTo>
                    <a:lnTo>
                      <a:pt x="98" y="69"/>
                    </a:lnTo>
                    <a:lnTo>
                      <a:pt x="66" y="55"/>
                    </a:lnTo>
                    <a:lnTo>
                      <a:pt x="32" y="48"/>
                    </a:lnTo>
                    <a:lnTo>
                      <a:pt x="18" y="46"/>
                    </a:lnTo>
                    <a:lnTo>
                      <a:pt x="13" y="55"/>
                    </a:lnTo>
                    <a:lnTo>
                      <a:pt x="18" y="64"/>
                    </a:lnTo>
                    <a:lnTo>
                      <a:pt x="39" y="62"/>
                    </a:lnTo>
                    <a:lnTo>
                      <a:pt x="76" y="71"/>
                    </a:lnTo>
                    <a:lnTo>
                      <a:pt x="110" y="85"/>
                    </a:lnTo>
                    <a:lnTo>
                      <a:pt x="146" y="107"/>
                    </a:lnTo>
                    <a:lnTo>
                      <a:pt x="173" y="127"/>
                    </a:lnTo>
                    <a:lnTo>
                      <a:pt x="198" y="149"/>
                    </a:lnTo>
                    <a:lnTo>
                      <a:pt x="210" y="159"/>
                    </a:lnTo>
                    <a:lnTo>
                      <a:pt x="229" y="155"/>
                    </a:lnTo>
                    <a:lnTo>
                      <a:pt x="253" y="150"/>
                    </a:lnTo>
                    <a:lnTo>
                      <a:pt x="278" y="146"/>
                    </a:lnTo>
                    <a:lnTo>
                      <a:pt x="307" y="149"/>
                    </a:lnTo>
                    <a:lnTo>
                      <a:pt x="324" y="155"/>
                    </a:lnTo>
                    <a:lnTo>
                      <a:pt x="339" y="167"/>
                    </a:lnTo>
                    <a:lnTo>
                      <a:pt x="348" y="180"/>
                    </a:lnTo>
                    <a:lnTo>
                      <a:pt x="355" y="194"/>
                    </a:lnTo>
                    <a:lnTo>
                      <a:pt x="358" y="206"/>
                    </a:lnTo>
                    <a:lnTo>
                      <a:pt x="369" y="208"/>
                    </a:lnTo>
                    <a:lnTo>
                      <a:pt x="374" y="202"/>
                    </a:lnTo>
                    <a:lnTo>
                      <a:pt x="372" y="189"/>
                    </a:lnTo>
                    <a:lnTo>
                      <a:pt x="364" y="172"/>
                    </a:lnTo>
                    <a:lnTo>
                      <a:pt x="348" y="155"/>
                    </a:lnTo>
                    <a:lnTo>
                      <a:pt x="328" y="141"/>
                    </a:lnTo>
                    <a:lnTo>
                      <a:pt x="292" y="134"/>
                    </a:lnTo>
                    <a:lnTo>
                      <a:pt x="255" y="137"/>
                    </a:lnTo>
                    <a:lnTo>
                      <a:pt x="248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2586038" y="3505201"/>
                <a:ext cx="487363" cy="284163"/>
              </a:xfrm>
              <a:custGeom>
                <a:avLst/>
                <a:gdLst/>
                <a:ahLst/>
                <a:cxnLst>
                  <a:cxn ang="0">
                    <a:pos x="24" y="39"/>
                  </a:cxn>
                  <a:cxn ang="0">
                    <a:pos x="53" y="49"/>
                  </a:cxn>
                  <a:cxn ang="0">
                    <a:pos x="81" y="61"/>
                  </a:cxn>
                  <a:cxn ang="0">
                    <a:pos x="113" y="74"/>
                  </a:cxn>
                  <a:cxn ang="0">
                    <a:pos x="111" y="65"/>
                  </a:cxn>
                  <a:cxn ang="0">
                    <a:pos x="90" y="54"/>
                  </a:cxn>
                  <a:cxn ang="0">
                    <a:pos x="57" y="39"/>
                  </a:cxn>
                  <a:cxn ang="0">
                    <a:pos x="33" y="30"/>
                  </a:cxn>
                  <a:cxn ang="0">
                    <a:pos x="10" y="23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17" y="5"/>
                  </a:cxn>
                  <a:cxn ang="0">
                    <a:pos x="36" y="16"/>
                  </a:cxn>
                  <a:cxn ang="0">
                    <a:pos x="83" y="35"/>
                  </a:cxn>
                  <a:cxn ang="0">
                    <a:pos x="113" y="49"/>
                  </a:cxn>
                  <a:cxn ang="0">
                    <a:pos x="139" y="70"/>
                  </a:cxn>
                  <a:cxn ang="0">
                    <a:pos x="154" y="84"/>
                  </a:cxn>
                  <a:cxn ang="0">
                    <a:pos x="154" y="96"/>
                  </a:cxn>
                  <a:cxn ang="0">
                    <a:pos x="143" y="99"/>
                  </a:cxn>
                  <a:cxn ang="0">
                    <a:pos x="154" y="112"/>
                  </a:cxn>
                  <a:cxn ang="0">
                    <a:pos x="159" y="118"/>
                  </a:cxn>
                  <a:cxn ang="0">
                    <a:pos x="177" y="108"/>
                  </a:cxn>
                  <a:cxn ang="0">
                    <a:pos x="203" y="103"/>
                  </a:cxn>
                  <a:cxn ang="0">
                    <a:pos x="223" y="99"/>
                  </a:cxn>
                  <a:cxn ang="0">
                    <a:pos x="244" y="99"/>
                  </a:cxn>
                  <a:cxn ang="0">
                    <a:pos x="262" y="107"/>
                  </a:cxn>
                  <a:cxn ang="0">
                    <a:pos x="277" y="117"/>
                  </a:cxn>
                  <a:cxn ang="0">
                    <a:pos x="289" y="135"/>
                  </a:cxn>
                  <a:cxn ang="0">
                    <a:pos x="303" y="153"/>
                  </a:cxn>
                  <a:cxn ang="0">
                    <a:pos x="307" y="168"/>
                  </a:cxn>
                  <a:cxn ang="0">
                    <a:pos x="300" y="177"/>
                  </a:cxn>
                  <a:cxn ang="0">
                    <a:pos x="291" y="179"/>
                  </a:cxn>
                  <a:cxn ang="0">
                    <a:pos x="284" y="163"/>
                  </a:cxn>
                  <a:cxn ang="0">
                    <a:pos x="281" y="140"/>
                  </a:cxn>
                  <a:cxn ang="0">
                    <a:pos x="265" y="124"/>
                  </a:cxn>
                  <a:cxn ang="0">
                    <a:pos x="244" y="110"/>
                  </a:cxn>
                  <a:cxn ang="0">
                    <a:pos x="224" y="109"/>
                  </a:cxn>
                  <a:cxn ang="0">
                    <a:pos x="189" y="114"/>
                  </a:cxn>
                  <a:cxn ang="0">
                    <a:pos x="172" y="124"/>
                  </a:cxn>
                  <a:cxn ang="0">
                    <a:pos x="158" y="132"/>
                  </a:cxn>
                  <a:cxn ang="0">
                    <a:pos x="147" y="133"/>
                  </a:cxn>
                  <a:cxn ang="0">
                    <a:pos x="133" y="117"/>
                  </a:cxn>
                  <a:cxn ang="0">
                    <a:pos x="124" y="107"/>
                  </a:cxn>
                  <a:cxn ang="0">
                    <a:pos x="110" y="89"/>
                  </a:cxn>
                  <a:cxn ang="0">
                    <a:pos x="89" y="77"/>
                  </a:cxn>
                  <a:cxn ang="0">
                    <a:pos x="70" y="66"/>
                  </a:cxn>
                  <a:cxn ang="0">
                    <a:pos x="50" y="55"/>
                  </a:cxn>
                  <a:cxn ang="0">
                    <a:pos x="30" y="48"/>
                  </a:cxn>
                  <a:cxn ang="0">
                    <a:pos x="24" y="39"/>
                  </a:cxn>
                </a:cxnLst>
                <a:rect l="0" t="0" r="r" b="b"/>
                <a:pathLst>
                  <a:path w="307" h="179">
                    <a:moveTo>
                      <a:pt x="24" y="39"/>
                    </a:moveTo>
                    <a:lnTo>
                      <a:pt x="53" y="49"/>
                    </a:lnTo>
                    <a:lnTo>
                      <a:pt x="81" y="61"/>
                    </a:lnTo>
                    <a:lnTo>
                      <a:pt x="113" y="74"/>
                    </a:lnTo>
                    <a:lnTo>
                      <a:pt x="111" y="65"/>
                    </a:lnTo>
                    <a:lnTo>
                      <a:pt x="90" y="54"/>
                    </a:lnTo>
                    <a:lnTo>
                      <a:pt x="57" y="39"/>
                    </a:lnTo>
                    <a:lnTo>
                      <a:pt x="33" y="30"/>
                    </a:lnTo>
                    <a:lnTo>
                      <a:pt x="10" y="23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17" y="5"/>
                    </a:lnTo>
                    <a:lnTo>
                      <a:pt x="36" y="16"/>
                    </a:lnTo>
                    <a:lnTo>
                      <a:pt x="83" y="35"/>
                    </a:lnTo>
                    <a:lnTo>
                      <a:pt x="113" y="49"/>
                    </a:lnTo>
                    <a:lnTo>
                      <a:pt x="139" y="70"/>
                    </a:lnTo>
                    <a:lnTo>
                      <a:pt x="154" y="84"/>
                    </a:lnTo>
                    <a:lnTo>
                      <a:pt x="154" y="96"/>
                    </a:lnTo>
                    <a:lnTo>
                      <a:pt x="143" y="99"/>
                    </a:lnTo>
                    <a:lnTo>
                      <a:pt x="154" y="112"/>
                    </a:lnTo>
                    <a:lnTo>
                      <a:pt x="159" y="118"/>
                    </a:lnTo>
                    <a:lnTo>
                      <a:pt x="177" y="108"/>
                    </a:lnTo>
                    <a:lnTo>
                      <a:pt x="203" y="103"/>
                    </a:lnTo>
                    <a:lnTo>
                      <a:pt x="223" y="99"/>
                    </a:lnTo>
                    <a:lnTo>
                      <a:pt x="244" y="99"/>
                    </a:lnTo>
                    <a:lnTo>
                      <a:pt x="262" y="107"/>
                    </a:lnTo>
                    <a:lnTo>
                      <a:pt x="277" y="117"/>
                    </a:lnTo>
                    <a:lnTo>
                      <a:pt x="289" y="135"/>
                    </a:lnTo>
                    <a:lnTo>
                      <a:pt x="303" y="153"/>
                    </a:lnTo>
                    <a:lnTo>
                      <a:pt x="307" y="168"/>
                    </a:lnTo>
                    <a:lnTo>
                      <a:pt x="300" y="177"/>
                    </a:lnTo>
                    <a:lnTo>
                      <a:pt x="291" y="179"/>
                    </a:lnTo>
                    <a:lnTo>
                      <a:pt x="284" y="163"/>
                    </a:lnTo>
                    <a:lnTo>
                      <a:pt x="281" y="140"/>
                    </a:lnTo>
                    <a:lnTo>
                      <a:pt x="265" y="124"/>
                    </a:lnTo>
                    <a:lnTo>
                      <a:pt x="244" y="110"/>
                    </a:lnTo>
                    <a:lnTo>
                      <a:pt x="224" y="109"/>
                    </a:lnTo>
                    <a:lnTo>
                      <a:pt x="189" y="114"/>
                    </a:lnTo>
                    <a:lnTo>
                      <a:pt x="172" y="124"/>
                    </a:lnTo>
                    <a:lnTo>
                      <a:pt x="158" y="132"/>
                    </a:lnTo>
                    <a:lnTo>
                      <a:pt x="147" y="133"/>
                    </a:lnTo>
                    <a:lnTo>
                      <a:pt x="133" y="117"/>
                    </a:lnTo>
                    <a:lnTo>
                      <a:pt x="124" y="107"/>
                    </a:lnTo>
                    <a:lnTo>
                      <a:pt x="110" y="89"/>
                    </a:lnTo>
                    <a:lnTo>
                      <a:pt x="89" y="77"/>
                    </a:lnTo>
                    <a:lnTo>
                      <a:pt x="70" y="66"/>
                    </a:lnTo>
                    <a:lnTo>
                      <a:pt x="50" y="55"/>
                    </a:lnTo>
                    <a:lnTo>
                      <a:pt x="30" y="48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3135313" y="3668713"/>
                <a:ext cx="447675" cy="2317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4" y="17"/>
                  </a:cxn>
                  <a:cxn ang="0">
                    <a:pos x="118" y="43"/>
                  </a:cxn>
                  <a:cxn ang="0">
                    <a:pos x="175" y="73"/>
                  </a:cxn>
                  <a:cxn ang="0">
                    <a:pos x="226" y="102"/>
                  </a:cxn>
                  <a:cxn ang="0">
                    <a:pos x="276" y="128"/>
                  </a:cxn>
                  <a:cxn ang="0">
                    <a:pos x="282" y="138"/>
                  </a:cxn>
                  <a:cxn ang="0">
                    <a:pos x="273" y="146"/>
                  </a:cxn>
                  <a:cxn ang="0">
                    <a:pos x="256" y="146"/>
                  </a:cxn>
                  <a:cxn ang="0">
                    <a:pos x="246" y="135"/>
                  </a:cxn>
                  <a:cxn ang="0">
                    <a:pos x="213" y="109"/>
                  </a:cxn>
                  <a:cxn ang="0">
                    <a:pos x="161" y="80"/>
                  </a:cxn>
                  <a:cxn ang="0">
                    <a:pos x="112" y="52"/>
                  </a:cxn>
                  <a:cxn ang="0">
                    <a:pos x="62" y="31"/>
                  </a:cxn>
                  <a:cxn ang="0">
                    <a:pos x="23" y="19"/>
                  </a:cxn>
                  <a:cxn ang="0">
                    <a:pos x="0" y="17"/>
                  </a:cxn>
                  <a:cxn ang="0">
                    <a:pos x="8" y="0"/>
                  </a:cxn>
                </a:cxnLst>
                <a:rect l="0" t="0" r="r" b="b"/>
                <a:pathLst>
                  <a:path w="282" h="146">
                    <a:moveTo>
                      <a:pt x="8" y="0"/>
                    </a:moveTo>
                    <a:lnTo>
                      <a:pt x="64" y="17"/>
                    </a:lnTo>
                    <a:lnTo>
                      <a:pt x="118" y="43"/>
                    </a:lnTo>
                    <a:lnTo>
                      <a:pt x="175" y="73"/>
                    </a:lnTo>
                    <a:lnTo>
                      <a:pt x="226" y="102"/>
                    </a:lnTo>
                    <a:lnTo>
                      <a:pt x="276" y="128"/>
                    </a:lnTo>
                    <a:lnTo>
                      <a:pt x="282" y="138"/>
                    </a:lnTo>
                    <a:lnTo>
                      <a:pt x="273" y="146"/>
                    </a:lnTo>
                    <a:lnTo>
                      <a:pt x="256" y="146"/>
                    </a:lnTo>
                    <a:lnTo>
                      <a:pt x="246" y="135"/>
                    </a:lnTo>
                    <a:lnTo>
                      <a:pt x="213" y="109"/>
                    </a:lnTo>
                    <a:lnTo>
                      <a:pt x="161" y="80"/>
                    </a:lnTo>
                    <a:lnTo>
                      <a:pt x="112" y="52"/>
                    </a:lnTo>
                    <a:lnTo>
                      <a:pt x="62" y="31"/>
                    </a:lnTo>
                    <a:lnTo>
                      <a:pt x="23" y="19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3117850" y="3725863"/>
                <a:ext cx="411163" cy="2286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3" y="19"/>
                  </a:cxn>
                  <a:cxn ang="0">
                    <a:pos x="144" y="48"/>
                  </a:cxn>
                  <a:cxn ang="0">
                    <a:pos x="186" y="72"/>
                  </a:cxn>
                  <a:cxn ang="0">
                    <a:pos x="218" y="94"/>
                  </a:cxn>
                  <a:cxn ang="0">
                    <a:pos x="252" y="125"/>
                  </a:cxn>
                  <a:cxn ang="0">
                    <a:pos x="259" y="135"/>
                  </a:cxn>
                  <a:cxn ang="0">
                    <a:pos x="251" y="144"/>
                  </a:cxn>
                  <a:cxn ang="0">
                    <a:pos x="236" y="138"/>
                  </a:cxn>
                  <a:cxn ang="0">
                    <a:pos x="220" y="115"/>
                  </a:cxn>
                  <a:cxn ang="0">
                    <a:pos x="193" y="92"/>
                  </a:cxn>
                  <a:cxn ang="0">
                    <a:pos x="165" y="73"/>
                  </a:cxn>
                  <a:cxn ang="0">
                    <a:pos x="126" y="53"/>
                  </a:cxn>
                  <a:cxn ang="0">
                    <a:pos x="93" y="40"/>
                  </a:cxn>
                  <a:cxn ang="0">
                    <a:pos x="51" y="24"/>
                  </a:cxn>
                  <a:cxn ang="0">
                    <a:pos x="11" y="14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9" h="144">
                    <a:moveTo>
                      <a:pt x="13" y="0"/>
                    </a:moveTo>
                    <a:lnTo>
                      <a:pt x="73" y="19"/>
                    </a:lnTo>
                    <a:lnTo>
                      <a:pt x="144" y="48"/>
                    </a:lnTo>
                    <a:lnTo>
                      <a:pt x="186" y="72"/>
                    </a:lnTo>
                    <a:lnTo>
                      <a:pt x="218" y="94"/>
                    </a:lnTo>
                    <a:lnTo>
                      <a:pt x="252" y="125"/>
                    </a:lnTo>
                    <a:lnTo>
                      <a:pt x="259" y="135"/>
                    </a:lnTo>
                    <a:lnTo>
                      <a:pt x="251" y="144"/>
                    </a:lnTo>
                    <a:lnTo>
                      <a:pt x="236" y="138"/>
                    </a:lnTo>
                    <a:lnTo>
                      <a:pt x="220" y="115"/>
                    </a:lnTo>
                    <a:lnTo>
                      <a:pt x="193" y="92"/>
                    </a:lnTo>
                    <a:lnTo>
                      <a:pt x="165" y="73"/>
                    </a:lnTo>
                    <a:lnTo>
                      <a:pt x="126" y="53"/>
                    </a:lnTo>
                    <a:lnTo>
                      <a:pt x="93" y="40"/>
                    </a:lnTo>
                    <a:lnTo>
                      <a:pt x="51" y="24"/>
                    </a:lnTo>
                    <a:lnTo>
                      <a:pt x="11" y="14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3352800" y="3868738"/>
                <a:ext cx="190500" cy="14605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9" y="30"/>
                  </a:cxn>
                  <a:cxn ang="0">
                    <a:pos x="83" y="51"/>
                  </a:cxn>
                  <a:cxn ang="0">
                    <a:pos x="104" y="66"/>
                  </a:cxn>
                  <a:cxn ang="0">
                    <a:pos x="120" y="76"/>
                  </a:cxn>
                  <a:cxn ang="0">
                    <a:pos x="115" y="88"/>
                  </a:cxn>
                  <a:cxn ang="0">
                    <a:pos x="109" y="92"/>
                  </a:cxn>
                  <a:cxn ang="0">
                    <a:pos x="90" y="71"/>
                  </a:cxn>
                  <a:cxn ang="0">
                    <a:pos x="59" y="51"/>
                  </a:cxn>
                  <a:cxn ang="0">
                    <a:pos x="28" y="34"/>
                  </a:cxn>
                  <a:cxn ang="0">
                    <a:pos x="5" y="15"/>
                  </a:cxn>
                  <a:cxn ang="0">
                    <a:pos x="0" y="0"/>
                  </a:cxn>
                  <a:cxn ang="0">
                    <a:pos x="9" y="0"/>
                  </a:cxn>
                </a:cxnLst>
                <a:rect l="0" t="0" r="r" b="b"/>
                <a:pathLst>
                  <a:path w="120" h="92">
                    <a:moveTo>
                      <a:pt x="9" y="0"/>
                    </a:moveTo>
                    <a:lnTo>
                      <a:pt x="49" y="30"/>
                    </a:lnTo>
                    <a:lnTo>
                      <a:pt x="83" y="51"/>
                    </a:lnTo>
                    <a:lnTo>
                      <a:pt x="104" y="66"/>
                    </a:lnTo>
                    <a:lnTo>
                      <a:pt x="120" y="76"/>
                    </a:lnTo>
                    <a:lnTo>
                      <a:pt x="115" y="88"/>
                    </a:lnTo>
                    <a:lnTo>
                      <a:pt x="109" y="92"/>
                    </a:lnTo>
                    <a:lnTo>
                      <a:pt x="90" y="71"/>
                    </a:lnTo>
                    <a:lnTo>
                      <a:pt x="59" y="51"/>
                    </a:lnTo>
                    <a:lnTo>
                      <a:pt x="28" y="34"/>
                    </a:lnTo>
                    <a:lnTo>
                      <a:pt x="5" y="15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3067050" y="3776663"/>
                <a:ext cx="712788" cy="33178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0"/>
                  </a:cxn>
                  <a:cxn ang="0">
                    <a:pos x="16" y="3"/>
                  </a:cxn>
                  <a:cxn ang="0">
                    <a:pos x="53" y="15"/>
                  </a:cxn>
                  <a:cxn ang="0">
                    <a:pos x="96" y="37"/>
                  </a:cxn>
                  <a:cxn ang="0">
                    <a:pos x="128" y="63"/>
                  </a:cxn>
                  <a:cxn ang="0">
                    <a:pos x="166" y="94"/>
                  </a:cxn>
                  <a:cxn ang="0">
                    <a:pos x="195" y="114"/>
                  </a:cxn>
                  <a:cxn ang="0">
                    <a:pos x="227" y="127"/>
                  </a:cxn>
                  <a:cxn ang="0">
                    <a:pos x="253" y="149"/>
                  </a:cxn>
                  <a:cxn ang="0">
                    <a:pos x="286" y="177"/>
                  </a:cxn>
                  <a:cxn ang="0">
                    <a:pos x="298" y="188"/>
                  </a:cxn>
                  <a:cxn ang="0">
                    <a:pos x="307" y="184"/>
                  </a:cxn>
                  <a:cxn ang="0">
                    <a:pos x="319" y="169"/>
                  </a:cxn>
                  <a:cxn ang="0">
                    <a:pos x="360" y="128"/>
                  </a:cxn>
                  <a:cxn ang="0">
                    <a:pos x="396" y="95"/>
                  </a:cxn>
                  <a:cxn ang="0">
                    <a:pos x="424" y="58"/>
                  </a:cxn>
                  <a:cxn ang="0">
                    <a:pos x="446" y="39"/>
                  </a:cxn>
                  <a:cxn ang="0">
                    <a:pos x="449" y="43"/>
                  </a:cxn>
                  <a:cxn ang="0">
                    <a:pos x="442" y="55"/>
                  </a:cxn>
                  <a:cxn ang="0">
                    <a:pos x="414" y="85"/>
                  </a:cxn>
                  <a:cxn ang="0">
                    <a:pos x="387" y="118"/>
                  </a:cxn>
                  <a:cxn ang="0">
                    <a:pos x="355" y="151"/>
                  </a:cxn>
                  <a:cxn ang="0">
                    <a:pos x="326" y="190"/>
                  </a:cxn>
                  <a:cxn ang="0">
                    <a:pos x="302" y="209"/>
                  </a:cxn>
                  <a:cxn ang="0">
                    <a:pos x="289" y="209"/>
                  </a:cxn>
                  <a:cxn ang="0">
                    <a:pos x="273" y="192"/>
                  </a:cxn>
                  <a:cxn ang="0">
                    <a:pos x="251" y="165"/>
                  </a:cxn>
                  <a:cxn ang="0">
                    <a:pos x="223" y="141"/>
                  </a:cxn>
                  <a:cxn ang="0">
                    <a:pos x="199" y="133"/>
                  </a:cxn>
                  <a:cxn ang="0">
                    <a:pos x="182" y="121"/>
                  </a:cxn>
                  <a:cxn ang="0">
                    <a:pos x="157" y="102"/>
                  </a:cxn>
                  <a:cxn ang="0">
                    <a:pos x="125" y="75"/>
                  </a:cxn>
                  <a:cxn ang="0">
                    <a:pos x="99" y="56"/>
                  </a:cxn>
                  <a:cxn ang="0">
                    <a:pos x="72" y="34"/>
                  </a:cxn>
                  <a:cxn ang="0">
                    <a:pos x="37" y="24"/>
                  </a:cxn>
                  <a:cxn ang="0">
                    <a:pos x="14" y="14"/>
                  </a:cxn>
                  <a:cxn ang="0">
                    <a:pos x="0" y="9"/>
                  </a:cxn>
                </a:cxnLst>
                <a:rect l="0" t="0" r="r" b="b"/>
                <a:pathLst>
                  <a:path w="449" h="209">
                    <a:moveTo>
                      <a:pt x="0" y="9"/>
                    </a:moveTo>
                    <a:lnTo>
                      <a:pt x="5" y="0"/>
                    </a:lnTo>
                    <a:lnTo>
                      <a:pt x="16" y="3"/>
                    </a:lnTo>
                    <a:lnTo>
                      <a:pt x="53" y="15"/>
                    </a:lnTo>
                    <a:lnTo>
                      <a:pt x="96" y="37"/>
                    </a:lnTo>
                    <a:lnTo>
                      <a:pt x="128" y="63"/>
                    </a:lnTo>
                    <a:lnTo>
                      <a:pt x="166" y="94"/>
                    </a:lnTo>
                    <a:lnTo>
                      <a:pt x="195" y="114"/>
                    </a:lnTo>
                    <a:lnTo>
                      <a:pt x="227" y="127"/>
                    </a:lnTo>
                    <a:lnTo>
                      <a:pt x="253" y="149"/>
                    </a:lnTo>
                    <a:lnTo>
                      <a:pt x="286" y="177"/>
                    </a:lnTo>
                    <a:lnTo>
                      <a:pt x="298" y="188"/>
                    </a:lnTo>
                    <a:lnTo>
                      <a:pt x="307" y="184"/>
                    </a:lnTo>
                    <a:lnTo>
                      <a:pt x="319" y="169"/>
                    </a:lnTo>
                    <a:lnTo>
                      <a:pt x="360" y="128"/>
                    </a:lnTo>
                    <a:lnTo>
                      <a:pt x="396" y="95"/>
                    </a:lnTo>
                    <a:lnTo>
                      <a:pt x="424" y="58"/>
                    </a:lnTo>
                    <a:lnTo>
                      <a:pt x="446" y="39"/>
                    </a:lnTo>
                    <a:lnTo>
                      <a:pt x="449" y="43"/>
                    </a:lnTo>
                    <a:lnTo>
                      <a:pt x="442" y="55"/>
                    </a:lnTo>
                    <a:lnTo>
                      <a:pt x="414" y="85"/>
                    </a:lnTo>
                    <a:lnTo>
                      <a:pt x="387" y="118"/>
                    </a:lnTo>
                    <a:lnTo>
                      <a:pt x="355" y="151"/>
                    </a:lnTo>
                    <a:lnTo>
                      <a:pt x="326" y="190"/>
                    </a:lnTo>
                    <a:lnTo>
                      <a:pt x="302" y="209"/>
                    </a:lnTo>
                    <a:lnTo>
                      <a:pt x="289" y="209"/>
                    </a:lnTo>
                    <a:lnTo>
                      <a:pt x="273" y="192"/>
                    </a:lnTo>
                    <a:lnTo>
                      <a:pt x="251" y="165"/>
                    </a:lnTo>
                    <a:lnTo>
                      <a:pt x="223" y="141"/>
                    </a:lnTo>
                    <a:lnTo>
                      <a:pt x="199" y="133"/>
                    </a:lnTo>
                    <a:lnTo>
                      <a:pt x="182" y="121"/>
                    </a:lnTo>
                    <a:lnTo>
                      <a:pt x="157" y="102"/>
                    </a:lnTo>
                    <a:lnTo>
                      <a:pt x="125" y="75"/>
                    </a:lnTo>
                    <a:lnTo>
                      <a:pt x="99" y="56"/>
                    </a:lnTo>
                    <a:lnTo>
                      <a:pt x="72" y="34"/>
                    </a:lnTo>
                    <a:lnTo>
                      <a:pt x="37" y="24"/>
                    </a:lnTo>
                    <a:lnTo>
                      <a:pt x="14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3492500" y="3024188"/>
                <a:ext cx="735013" cy="819150"/>
              </a:xfrm>
              <a:custGeom>
                <a:avLst/>
                <a:gdLst/>
                <a:ahLst/>
                <a:cxnLst>
                  <a:cxn ang="0">
                    <a:pos x="416" y="111"/>
                  </a:cxn>
                  <a:cxn ang="0">
                    <a:pos x="325" y="64"/>
                  </a:cxn>
                  <a:cxn ang="0">
                    <a:pos x="212" y="19"/>
                  </a:cxn>
                  <a:cxn ang="0">
                    <a:pos x="100" y="13"/>
                  </a:cxn>
                  <a:cxn ang="0">
                    <a:pos x="19" y="31"/>
                  </a:cxn>
                  <a:cxn ang="0">
                    <a:pos x="0" y="15"/>
                  </a:cxn>
                  <a:cxn ang="0">
                    <a:pos x="60" y="0"/>
                  </a:cxn>
                  <a:cxn ang="0">
                    <a:pos x="158" y="1"/>
                  </a:cxn>
                  <a:cxn ang="0">
                    <a:pos x="239" y="17"/>
                  </a:cxn>
                  <a:cxn ang="0">
                    <a:pos x="320" y="46"/>
                  </a:cxn>
                  <a:cxn ang="0">
                    <a:pos x="408" y="93"/>
                  </a:cxn>
                  <a:cxn ang="0">
                    <a:pos x="461" y="124"/>
                  </a:cxn>
                  <a:cxn ang="0">
                    <a:pos x="454" y="145"/>
                  </a:cxn>
                  <a:cxn ang="0">
                    <a:pos x="426" y="154"/>
                  </a:cxn>
                  <a:cxn ang="0">
                    <a:pos x="437" y="179"/>
                  </a:cxn>
                  <a:cxn ang="0">
                    <a:pos x="429" y="206"/>
                  </a:cxn>
                  <a:cxn ang="0">
                    <a:pos x="422" y="227"/>
                  </a:cxn>
                  <a:cxn ang="0">
                    <a:pos x="438" y="249"/>
                  </a:cxn>
                  <a:cxn ang="0">
                    <a:pos x="436" y="270"/>
                  </a:cxn>
                  <a:cxn ang="0">
                    <a:pos x="361" y="327"/>
                  </a:cxn>
                  <a:cxn ang="0">
                    <a:pos x="301" y="399"/>
                  </a:cxn>
                  <a:cxn ang="0">
                    <a:pos x="231" y="471"/>
                  </a:cxn>
                  <a:cxn ang="0">
                    <a:pos x="179" y="512"/>
                  </a:cxn>
                  <a:cxn ang="0">
                    <a:pos x="222" y="470"/>
                  </a:cxn>
                  <a:cxn ang="0">
                    <a:pos x="268" y="423"/>
                  </a:cxn>
                  <a:cxn ang="0">
                    <a:pos x="320" y="362"/>
                  </a:cxn>
                  <a:cxn ang="0">
                    <a:pos x="357" y="318"/>
                  </a:cxn>
                  <a:cxn ang="0">
                    <a:pos x="393" y="281"/>
                  </a:cxn>
                  <a:cxn ang="0">
                    <a:pos x="423" y="257"/>
                  </a:cxn>
                  <a:cxn ang="0">
                    <a:pos x="411" y="233"/>
                  </a:cxn>
                  <a:cxn ang="0">
                    <a:pos x="411" y="212"/>
                  </a:cxn>
                  <a:cxn ang="0">
                    <a:pos x="425" y="188"/>
                  </a:cxn>
                  <a:cxn ang="0">
                    <a:pos x="417" y="166"/>
                  </a:cxn>
                  <a:cxn ang="0">
                    <a:pos x="420" y="139"/>
                  </a:cxn>
                  <a:cxn ang="0">
                    <a:pos x="441" y="127"/>
                  </a:cxn>
                </a:cxnLst>
                <a:rect l="0" t="0" r="r" b="b"/>
                <a:pathLst>
                  <a:path w="463" h="516">
                    <a:moveTo>
                      <a:pt x="441" y="127"/>
                    </a:moveTo>
                    <a:lnTo>
                      <a:pt x="416" y="111"/>
                    </a:lnTo>
                    <a:lnTo>
                      <a:pt x="378" y="88"/>
                    </a:lnTo>
                    <a:lnTo>
                      <a:pt x="325" y="64"/>
                    </a:lnTo>
                    <a:lnTo>
                      <a:pt x="268" y="38"/>
                    </a:lnTo>
                    <a:lnTo>
                      <a:pt x="212" y="19"/>
                    </a:lnTo>
                    <a:lnTo>
                      <a:pt x="163" y="11"/>
                    </a:lnTo>
                    <a:lnTo>
                      <a:pt x="100" y="13"/>
                    </a:lnTo>
                    <a:lnTo>
                      <a:pt x="49" y="17"/>
                    </a:lnTo>
                    <a:lnTo>
                      <a:pt x="19" y="31"/>
                    </a:lnTo>
                    <a:lnTo>
                      <a:pt x="4" y="29"/>
                    </a:lnTo>
                    <a:lnTo>
                      <a:pt x="0" y="15"/>
                    </a:lnTo>
                    <a:lnTo>
                      <a:pt x="15" y="9"/>
                    </a:lnTo>
                    <a:lnTo>
                      <a:pt x="60" y="0"/>
                    </a:lnTo>
                    <a:lnTo>
                      <a:pt x="113" y="0"/>
                    </a:lnTo>
                    <a:lnTo>
                      <a:pt x="158" y="1"/>
                    </a:lnTo>
                    <a:lnTo>
                      <a:pt x="200" y="6"/>
                    </a:lnTo>
                    <a:lnTo>
                      <a:pt x="239" y="17"/>
                    </a:lnTo>
                    <a:lnTo>
                      <a:pt x="275" y="31"/>
                    </a:lnTo>
                    <a:lnTo>
                      <a:pt x="320" y="46"/>
                    </a:lnTo>
                    <a:lnTo>
                      <a:pt x="361" y="66"/>
                    </a:lnTo>
                    <a:lnTo>
                      <a:pt x="408" y="93"/>
                    </a:lnTo>
                    <a:lnTo>
                      <a:pt x="444" y="109"/>
                    </a:lnTo>
                    <a:lnTo>
                      <a:pt x="461" y="124"/>
                    </a:lnTo>
                    <a:lnTo>
                      <a:pt x="463" y="136"/>
                    </a:lnTo>
                    <a:lnTo>
                      <a:pt x="454" y="145"/>
                    </a:lnTo>
                    <a:lnTo>
                      <a:pt x="438" y="147"/>
                    </a:lnTo>
                    <a:lnTo>
                      <a:pt x="426" y="154"/>
                    </a:lnTo>
                    <a:lnTo>
                      <a:pt x="427" y="164"/>
                    </a:lnTo>
                    <a:lnTo>
                      <a:pt x="437" y="179"/>
                    </a:lnTo>
                    <a:lnTo>
                      <a:pt x="438" y="195"/>
                    </a:lnTo>
                    <a:lnTo>
                      <a:pt x="429" y="206"/>
                    </a:lnTo>
                    <a:lnTo>
                      <a:pt x="422" y="215"/>
                    </a:lnTo>
                    <a:lnTo>
                      <a:pt x="422" y="227"/>
                    </a:lnTo>
                    <a:lnTo>
                      <a:pt x="427" y="236"/>
                    </a:lnTo>
                    <a:lnTo>
                      <a:pt x="438" y="249"/>
                    </a:lnTo>
                    <a:lnTo>
                      <a:pt x="444" y="259"/>
                    </a:lnTo>
                    <a:lnTo>
                      <a:pt x="436" y="270"/>
                    </a:lnTo>
                    <a:lnTo>
                      <a:pt x="396" y="296"/>
                    </a:lnTo>
                    <a:lnTo>
                      <a:pt x="361" y="327"/>
                    </a:lnTo>
                    <a:lnTo>
                      <a:pt x="332" y="364"/>
                    </a:lnTo>
                    <a:lnTo>
                      <a:pt x="301" y="399"/>
                    </a:lnTo>
                    <a:lnTo>
                      <a:pt x="266" y="439"/>
                    </a:lnTo>
                    <a:lnTo>
                      <a:pt x="231" y="471"/>
                    </a:lnTo>
                    <a:lnTo>
                      <a:pt x="188" y="516"/>
                    </a:lnTo>
                    <a:lnTo>
                      <a:pt x="179" y="512"/>
                    </a:lnTo>
                    <a:lnTo>
                      <a:pt x="193" y="496"/>
                    </a:lnTo>
                    <a:lnTo>
                      <a:pt x="222" y="470"/>
                    </a:lnTo>
                    <a:lnTo>
                      <a:pt x="245" y="448"/>
                    </a:lnTo>
                    <a:lnTo>
                      <a:pt x="268" y="423"/>
                    </a:lnTo>
                    <a:lnTo>
                      <a:pt x="295" y="397"/>
                    </a:lnTo>
                    <a:lnTo>
                      <a:pt x="320" y="362"/>
                    </a:lnTo>
                    <a:lnTo>
                      <a:pt x="338" y="336"/>
                    </a:lnTo>
                    <a:lnTo>
                      <a:pt x="357" y="318"/>
                    </a:lnTo>
                    <a:lnTo>
                      <a:pt x="370" y="299"/>
                    </a:lnTo>
                    <a:lnTo>
                      <a:pt x="393" y="281"/>
                    </a:lnTo>
                    <a:lnTo>
                      <a:pt x="415" y="267"/>
                    </a:lnTo>
                    <a:lnTo>
                      <a:pt x="423" y="257"/>
                    </a:lnTo>
                    <a:lnTo>
                      <a:pt x="420" y="248"/>
                    </a:lnTo>
                    <a:lnTo>
                      <a:pt x="411" y="233"/>
                    </a:lnTo>
                    <a:lnTo>
                      <a:pt x="408" y="220"/>
                    </a:lnTo>
                    <a:lnTo>
                      <a:pt x="411" y="212"/>
                    </a:lnTo>
                    <a:lnTo>
                      <a:pt x="415" y="202"/>
                    </a:lnTo>
                    <a:lnTo>
                      <a:pt x="425" y="188"/>
                    </a:lnTo>
                    <a:lnTo>
                      <a:pt x="423" y="183"/>
                    </a:lnTo>
                    <a:lnTo>
                      <a:pt x="417" y="166"/>
                    </a:lnTo>
                    <a:lnTo>
                      <a:pt x="414" y="148"/>
                    </a:lnTo>
                    <a:lnTo>
                      <a:pt x="420" y="139"/>
                    </a:lnTo>
                    <a:lnTo>
                      <a:pt x="427" y="134"/>
                    </a:lnTo>
                    <a:lnTo>
                      <a:pt x="441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3590925" y="3286126"/>
                <a:ext cx="534988" cy="561975"/>
              </a:xfrm>
              <a:custGeom>
                <a:avLst/>
                <a:gdLst/>
                <a:ahLst/>
                <a:cxnLst>
                  <a:cxn ang="0">
                    <a:pos x="316" y="7"/>
                  </a:cxn>
                  <a:cxn ang="0">
                    <a:pos x="328" y="0"/>
                  </a:cxn>
                  <a:cxn ang="0">
                    <a:pos x="337" y="9"/>
                  </a:cxn>
                  <a:cxn ang="0">
                    <a:pos x="329" y="18"/>
                  </a:cxn>
                  <a:cxn ang="0">
                    <a:pos x="302" y="30"/>
                  </a:cxn>
                  <a:cxn ang="0">
                    <a:pos x="280" y="35"/>
                  </a:cxn>
                  <a:cxn ang="0">
                    <a:pos x="265" y="49"/>
                  </a:cxn>
                  <a:cxn ang="0">
                    <a:pos x="247" y="76"/>
                  </a:cxn>
                  <a:cxn ang="0">
                    <a:pos x="234" y="97"/>
                  </a:cxn>
                  <a:cxn ang="0">
                    <a:pos x="221" y="116"/>
                  </a:cxn>
                  <a:cxn ang="0">
                    <a:pos x="201" y="137"/>
                  </a:cxn>
                  <a:cxn ang="0">
                    <a:pos x="178" y="162"/>
                  </a:cxn>
                  <a:cxn ang="0">
                    <a:pos x="167" y="180"/>
                  </a:cxn>
                  <a:cxn ang="0">
                    <a:pos x="149" y="207"/>
                  </a:cxn>
                  <a:cxn ang="0">
                    <a:pos x="137" y="214"/>
                  </a:cxn>
                  <a:cxn ang="0">
                    <a:pos x="119" y="222"/>
                  </a:cxn>
                  <a:cxn ang="0">
                    <a:pos x="105" y="234"/>
                  </a:cxn>
                  <a:cxn ang="0">
                    <a:pos x="96" y="249"/>
                  </a:cxn>
                  <a:cxn ang="0">
                    <a:pos x="87" y="271"/>
                  </a:cxn>
                  <a:cxn ang="0">
                    <a:pos x="75" y="289"/>
                  </a:cxn>
                  <a:cxn ang="0">
                    <a:pos x="48" y="314"/>
                  </a:cxn>
                  <a:cxn ang="0">
                    <a:pos x="20" y="349"/>
                  </a:cxn>
                  <a:cxn ang="0">
                    <a:pos x="7" y="354"/>
                  </a:cxn>
                  <a:cxn ang="0">
                    <a:pos x="0" y="347"/>
                  </a:cxn>
                  <a:cxn ang="0">
                    <a:pos x="13" y="331"/>
                  </a:cxn>
                  <a:cxn ang="0">
                    <a:pos x="49" y="298"/>
                  </a:cxn>
                  <a:cxn ang="0">
                    <a:pos x="69" y="276"/>
                  </a:cxn>
                  <a:cxn ang="0">
                    <a:pos x="78" y="264"/>
                  </a:cxn>
                  <a:cxn ang="0">
                    <a:pos x="84" y="246"/>
                  </a:cxn>
                  <a:cxn ang="0">
                    <a:pos x="98" y="227"/>
                  </a:cxn>
                  <a:cxn ang="0">
                    <a:pos x="115" y="213"/>
                  </a:cxn>
                  <a:cxn ang="0">
                    <a:pos x="135" y="204"/>
                  </a:cxn>
                  <a:cxn ang="0">
                    <a:pos x="152" y="186"/>
                  </a:cxn>
                  <a:cxn ang="0">
                    <a:pos x="165" y="157"/>
                  </a:cxn>
                  <a:cxn ang="0">
                    <a:pos x="176" y="140"/>
                  </a:cxn>
                  <a:cxn ang="0">
                    <a:pos x="195" y="125"/>
                  </a:cxn>
                  <a:cxn ang="0">
                    <a:pos x="220" y="105"/>
                  </a:cxn>
                  <a:cxn ang="0">
                    <a:pos x="228" y="87"/>
                  </a:cxn>
                  <a:cxn ang="0">
                    <a:pos x="245" y="56"/>
                  </a:cxn>
                  <a:cxn ang="0">
                    <a:pos x="261" y="40"/>
                  </a:cxn>
                  <a:cxn ang="0">
                    <a:pos x="280" y="26"/>
                  </a:cxn>
                  <a:cxn ang="0">
                    <a:pos x="300" y="17"/>
                  </a:cxn>
                  <a:cxn ang="0">
                    <a:pos x="316" y="7"/>
                  </a:cxn>
                </a:cxnLst>
                <a:rect l="0" t="0" r="r" b="b"/>
                <a:pathLst>
                  <a:path w="337" h="354">
                    <a:moveTo>
                      <a:pt x="316" y="7"/>
                    </a:moveTo>
                    <a:lnTo>
                      <a:pt x="328" y="0"/>
                    </a:lnTo>
                    <a:lnTo>
                      <a:pt x="337" y="9"/>
                    </a:lnTo>
                    <a:lnTo>
                      <a:pt x="329" y="18"/>
                    </a:lnTo>
                    <a:lnTo>
                      <a:pt x="302" y="30"/>
                    </a:lnTo>
                    <a:lnTo>
                      <a:pt x="280" y="35"/>
                    </a:lnTo>
                    <a:lnTo>
                      <a:pt x="265" y="49"/>
                    </a:lnTo>
                    <a:lnTo>
                      <a:pt x="247" y="76"/>
                    </a:lnTo>
                    <a:lnTo>
                      <a:pt x="234" y="97"/>
                    </a:lnTo>
                    <a:lnTo>
                      <a:pt x="221" y="116"/>
                    </a:lnTo>
                    <a:lnTo>
                      <a:pt x="201" y="137"/>
                    </a:lnTo>
                    <a:lnTo>
                      <a:pt x="178" y="162"/>
                    </a:lnTo>
                    <a:lnTo>
                      <a:pt x="167" y="180"/>
                    </a:lnTo>
                    <a:lnTo>
                      <a:pt x="149" y="207"/>
                    </a:lnTo>
                    <a:lnTo>
                      <a:pt x="137" y="214"/>
                    </a:lnTo>
                    <a:lnTo>
                      <a:pt x="119" y="222"/>
                    </a:lnTo>
                    <a:lnTo>
                      <a:pt x="105" y="234"/>
                    </a:lnTo>
                    <a:lnTo>
                      <a:pt x="96" y="249"/>
                    </a:lnTo>
                    <a:lnTo>
                      <a:pt x="87" y="271"/>
                    </a:lnTo>
                    <a:lnTo>
                      <a:pt x="75" y="289"/>
                    </a:lnTo>
                    <a:lnTo>
                      <a:pt x="48" y="314"/>
                    </a:lnTo>
                    <a:lnTo>
                      <a:pt x="20" y="349"/>
                    </a:lnTo>
                    <a:lnTo>
                      <a:pt x="7" y="354"/>
                    </a:lnTo>
                    <a:lnTo>
                      <a:pt x="0" y="347"/>
                    </a:lnTo>
                    <a:lnTo>
                      <a:pt x="13" y="331"/>
                    </a:lnTo>
                    <a:lnTo>
                      <a:pt x="49" y="298"/>
                    </a:lnTo>
                    <a:lnTo>
                      <a:pt x="69" y="276"/>
                    </a:lnTo>
                    <a:lnTo>
                      <a:pt x="78" y="264"/>
                    </a:lnTo>
                    <a:lnTo>
                      <a:pt x="84" y="246"/>
                    </a:lnTo>
                    <a:lnTo>
                      <a:pt x="98" y="227"/>
                    </a:lnTo>
                    <a:lnTo>
                      <a:pt x="115" y="213"/>
                    </a:lnTo>
                    <a:lnTo>
                      <a:pt x="135" y="204"/>
                    </a:lnTo>
                    <a:lnTo>
                      <a:pt x="152" y="186"/>
                    </a:lnTo>
                    <a:lnTo>
                      <a:pt x="165" y="157"/>
                    </a:lnTo>
                    <a:lnTo>
                      <a:pt x="176" y="140"/>
                    </a:lnTo>
                    <a:lnTo>
                      <a:pt x="195" y="125"/>
                    </a:lnTo>
                    <a:lnTo>
                      <a:pt x="220" y="105"/>
                    </a:lnTo>
                    <a:lnTo>
                      <a:pt x="228" y="87"/>
                    </a:lnTo>
                    <a:lnTo>
                      <a:pt x="245" y="56"/>
                    </a:lnTo>
                    <a:lnTo>
                      <a:pt x="261" y="40"/>
                    </a:lnTo>
                    <a:lnTo>
                      <a:pt x="280" y="26"/>
                    </a:lnTo>
                    <a:lnTo>
                      <a:pt x="300" y="17"/>
                    </a:lnTo>
                    <a:lnTo>
                      <a:pt x="31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3975100" y="3348038"/>
                <a:ext cx="146050" cy="149225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2" y="60"/>
                  </a:cxn>
                  <a:cxn ang="0">
                    <a:pos x="30" y="34"/>
                  </a:cxn>
                  <a:cxn ang="0">
                    <a:pos x="54" y="14"/>
                  </a:cxn>
                  <a:cxn ang="0">
                    <a:pos x="80" y="2"/>
                  </a:cxn>
                  <a:cxn ang="0">
                    <a:pos x="88" y="0"/>
                  </a:cxn>
                  <a:cxn ang="0">
                    <a:pos x="92" y="10"/>
                  </a:cxn>
                  <a:cxn ang="0">
                    <a:pos x="73" y="20"/>
                  </a:cxn>
                  <a:cxn ang="0">
                    <a:pos x="48" y="34"/>
                  </a:cxn>
                  <a:cxn ang="0">
                    <a:pos x="30" y="55"/>
                  </a:cxn>
                  <a:cxn ang="0">
                    <a:pos x="11" y="84"/>
                  </a:cxn>
                  <a:cxn ang="0">
                    <a:pos x="0" y="94"/>
                  </a:cxn>
                </a:cxnLst>
                <a:rect l="0" t="0" r="r" b="b"/>
                <a:pathLst>
                  <a:path w="92" h="94">
                    <a:moveTo>
                      <a:pt x="0" y="94"/>
                    </a:moveTo>
                    <a:lnTo>
                      <a:pt x="12" y="60"/>
                    </a:lnTo>
                    <a:lnTo>
                      <a:pt x="30" y="34"/>
                    </a:lnTo>
                    <a:lnTo>
                      <a:pt x="54" y="14"/>
                    </a:lnTo>
                    <a:lnTo>
                      <a:pt x="80" y="2"/>
                    </a:lnTo>
                    <a:lnTo>
                      <a:pt x="88" y="0"/>
                    </a:lnTo>
                    <a:lnTo>
                      <a:pt x="92" y="10"/>
                    </a:lnTo>
                    <a:lnTo>
                      <a:pt x="73" y="20"/>
                    </a:lnTo>
                    <a:lnTo>
                      <a:pt x="48" y="34"/>
                    </a:lnTo>
                    <a:lnTo>
                      <a:pt x="30" y="55"/>
                    </a:lnTo>
                    <a:lnTo>
                      <a:pt x="11" y="8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3990975" y="3397251"/>
                <a:ext cx="152400" cy="134938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67" y="17"/>
                  </a:cxn>
                  <a:cxn ang="0">
                    <a:pos x="88" y="0"/>
                  </a:cxn>
                  <a:cxn ang="0">
                    <a:pos x="96" y="8"/>
                  </a:cxn>
                  <a:cxn ang="0">
                    <a:pos x="69" y="36"/>
                  </a:cxn>
                  <a:cxn ang="0">
                    <a:pos x="22" y="70"/>
                  </a:cxn>
                  <a:cxn ang="0">
                    <a:pos x="0" y="85"/>
                  </a:cxn>
                  <a:cxn ang="0">
                    <a:pos x="31" y="51"/>
                  </a:cxn>
                </a:cxnLst>
                <a:rect l="0" t="0" r="r" b="b"/>
                <a:pathLst>
                  <a:path w="96" h="85">
                    <a:moveTo>
                      <a:pt x="31" y="51"/>
                    </a:moveTo>
                    <a:lnTo>
                      <a:pt x="67" y="17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69" y="36"/>
                    </a:lnTo>
                    <a:lnTo>
                      <a:pt x="22" y="70"/>
                    </a:lnTo>
                    <a:lnTo>
                      <a:pt x="0" y="85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3790950" y="3181351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10"/>
                  </a:cxn>
                  <a:cxn ang="0">
                    <a:pos x="94" y="29"/>
                  </a:cxn>
                  <a:cxn ang="0">
                    <a:pos x="121" y="47"/>
                  </a:cxn>
                  <a:cxn ang="0">
                    <a:pos x="111" y="55"/>
                  </a:cxn>
                  <a:cxn ang="0">
                    <a:pos x="95" y="53"/>
                  </a:cxn>
                  <a:cxn ang="0">
                    <a:pos x="80" y="40"/>
                  </a:cxn>
                  <a:cxn ang="0">
                    <a:pos x="47" y="27"/>
                  </a:cxn>
                  <a:cxn ang="0">
                    <a:pos x="24" y="19"/>
                  </a:cxn>
                  <a:cxn ang="0">
                    <a:pos x="4" y="10"/>
                  </a:cxn>
                  <a:cxn ang="0">
                    <a:pos x="0" y="4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10"/>
                    </a:lnTo>
                    <a:lnTo>
                      <a:pt x="94" y="29"/>
                    </a:lnTo>
                    <a:lnTo>
                      <a:pt x="121" y="47"/>
                    </a:lnTo>
                    <a:lnTo>
                      <a:pt x="111" y="55"/>
                    </a:lnTo>
                    <a:lnTo>
                      <a:pt x="95" y="53"/>
                    </a:lnTo>
                    <a:lnTo>
                      <a:pt x="80" y="40"/>
                    </a:lnTo>
                    <a:lnTo>
                      <a:pt x="47" y="27"/>
                    </a:lnTo>
                    <a:lnTo>
                      <a:pt x="24" y="19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3738563" y="3244851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9"/>
                  </a:cxn>
                  <a:cxn ang="0">
                    <a:pos x="94" y="29"/>
                  </a:cxn>
                  <a:cxn ang="0">
                    <a:pos x="121" y="47"/>
                  </a:cxn>
                  <a:cxn ang="0">
                    <a:pos x="111" y="55"/>
                  </a:cxn>
                  <a:cxn ang="0">
                    <a:pos x="95" y="53"/>
                  </a:cxn>
                  <a:cxn ang="0">
                    <a:pos x="81" y="40"/>
                  </a:cxn>
                  <a:cxn ang="0">
                    <a:pos x="47" y="27"/>
                  </a:cxn>
                  <a:cxn ang="0">
                    <a:pos x="24" y="19"/>
                  </a:cxn>
                  <a:cxn ang="0">
                    <a:pos x="4" y="9"/>
                  </a:cxn>
                  <a:cxn ang="0">
                    <a:pos x="0" y="4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9"/>
                    </a:lnTo>
                    <a:lnTo>
                      <a:pt x="94" y="29"/>
                    </a:lnTo>
                    <a:lnTo>
                      <a:pt x="121" y="47"/>
                    </a:lnTo>
                    <a:lnTo>
                      <a:pt x="111" y="55"/>
                    </a:lnTo>
                    <a:lnTo>
                      <a:pt x="95" y="53"/>
                    </a:lnTo>
                    <a:lnTo>
                      <a:pt x="81" y="40"/>
                    </a:lnTo>
                    <a:lnTo>
                      <a:pt x="47" y="27"/>
                    </a:lnTo>
                    <a:lnTo>
                      <a:pt x="24" y="1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3695700" y="3302001"/>
                <a:ext cx="193675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1" y="10"/>
                  </a:cxn>
                  <a:cxn ang="0">
                    <a:pos x="95" y="29"/>
                  </a:cxn>
                  <a:cxn ang="0">
                    <a:pos x="122" y="47"/>
                  </a:cxn>
                  <a:cxn ang="0">
                    <a:pos x="112" y="55"/>
                  </a:cxn>
                  <a:cxn ang="0">
                    <a:pos x="96" y="53"/>
                  </a:cxn>
                  <a:cxn ang="0">
                    <a:pos x="81" y="40"/>
                  </a:cxn>
                  <a:cxn ang="0">
                    <a:pos x="48" y="27"/>
                  </a:cxn>
                  <a:cxn ang="0">
                    <a:pos x="24" y="19"/>
                  </a:cxn>
                  <a:cxn ang="0">
                    <a:pos x="5" y="10"/>
                  </a:cxn>
                  <a:cxn ang="0">
                    <a:pos x="0" y="4"/>
                  </a:cxn>
                  <a:cxn ang="0">
                    <a:pos x="12" y="0"/>
                  </a:cxn>
                </a:cxnLst>
                <a:rect l="0" t="0" r="r" b="b"/>
                <a:pathLst>
                  <a:path w="122" h="55">
                    <a:moveTo>
                      <a:pt x="12" y="0"/>
                    </a:moveTo>
                    <a:lnTo>
                      <a:pt x="51" y="10"/>
                    </a:lnTo>
                    <a:lnTo>
                      <a:pt x="95" y="29"/>
                    </a:lnTo>
                    <a:lnTo>
                      <a:pt x="122" y="47"/>
                    </a:lnTo>
                    <a:lnTo>
                      <a:pt x="112" y="55"/>
                    </a:lnTo>
                    <a:lnTo>
                      <a:pt x="96" y="53"/>
                    </a:lnTo>
                    <a:lnTo>
                      <a:pt x="81" y="40"/>
                    </a:lnTo>
                    <a:lnTo>
                      <a:pt x="48" y="27"/>
                    </a:lnTo>
                    <a:lnTo>
                      <a:pt x="24" y="19"/>
                    </a:lnTo>
                    <a:lnTo>
                      <a:pt x="5" y="10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3636963" y="3365501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10"/>
                  </a:cxn>
                  <a:cxn ang="0">
                    <a:pos x="94" y="30"/>
                  </a:cxn>
                  <a:cxn ang="0">
                    <a:pos x="121" y="48"/>
                  </a:cxn>
                  <a:cxn ang="0">
                    <a:pos x="112" y="55"/>
                  </a:cxn>
                  <a:cxn ang="0">
                    <a:pos x="95" y="54"/>
                  </a:cxn>
                  <a:cxn ang="0">
                    <a:pos x="81" y="41"/>
                  </a:cxn>
                  <a:cxn ang="0">
                    <a:pos x="47" y="27"/>
                  </a:cxn>
                  <a:cxn ang="0">
                    <a:pos x="24" y="2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10"/>
                    </a:lnTo>
                    <a:lnTo>
                      <a:pt x="94" y="30"/>
                    </a:lnTo>
                    <a:lnTo>
                      <a:pt x="121" y="48"/>
                    </a:lnTo>
                    <a:lnTo>
                      <a:pt x="112" y="55"/>
                    </a:lnTo>
                    <a:lnTo>
                      <a:pt x="95" y="54"/>
                    </a:lnTo>
                    <a:lnTo>
                      <a:pt x="81" y="41"/>
                    </a:lnTo>
                    <a:lnTo>
                      <a:pt x="47" y="27"/>
                    </a:lnTo>
                    <a:lnTo>
                      <a:pt x="24" y="2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3582988" y="3436938"/>
                <a:ext cx="193675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1" y="10"/>
                  </a:cxn>
                  <a:cxn ang="0">
                    <a:pos x="95" y="30"/>
                  </a:cxn>
                  <a:cxn ang="0">
                    <a:pos x="122" y="48"/>
                  </a:cxn>
                  <a:cxn ang="0">
                    <a:pos x="112" y="55"/>
                  </a:cxn>
                  <a:cxn ang="0">
                    <a:pos x="95" y="54"/>
                  </a:cxn>
                  <a:cxn ang="0">
                    <a:pos x="81" y="41"/>
                  </a:cxn>
                  <a:cxn ang="0">
                    <a:pos x="48" y="27"/>
                  </a:cxn>
                  <a:cxn ang="0">
                    <a:pos x="24" y="2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122" h="55">
                    <a:moveTo>
                      <a:pt x="12" y="0"/>
                    </a:moveTo>
                    <a:lnTo>
                      <a:pt x="51" y="10"/>
                    </a:lnTo>
                    <a:lnTo>
                      <a:pt x="95" y="30"/>
                    </a:lnTo>
                    <a:lnTo>
                      <a:pt x="122" y="48"/>
                    </a:lnTo>
                    <a:lnTo>
                      <a:pt x="112" y="55"/>
                    </a:lnTo>
                    <a:lnTo>
                      <a:pt x="95" y="54"/>
                    </a:lnTo>
                    <a:lnTo>
                      <a:pt x="81" y="41"/>
                    </a:lnTo>
                    <a:lnTo>
                      <a:pt x="48" y="27"/>
                    </a:lnTo>
                    <a:lnTo>
                      <a:pt x="24" y="2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3406775" y="3284538"/>
                <a:ext cx="192088" cy="857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9"/>
                  </a:cxn>
                  <a:cxn ang="0">
                    <a:pos x="94" y="29"/>
                  </a:cxn>
                  <a:cxn ang="0">
                    <a:pos x="121" y="47"/>
                  </a:cxn>
                  <a:cxn ang="0">
                    <a:pos x="111" y="54"/>
                  </a:cxn>
                  <a:cxn ang="0">
                    <a:pos x="95" y="53"/>
                  </a:cxn>
                  <a:cxn ang="0">
                    <a:pos x="81" y="40"/>
                  </a:cxn>
                  <a:cxn ang="0">
                    <a:pos x="47" y="27"/>
                  </a:cxn>
                  <a:cxn ang="0">
                    <a:pos x="24" y="19"/>
                  </a:cxn>
                  <a:cxn ang="0">
                    <a:pos x="4" y="9"/>
                  </a:cxn>
                  <a:cxn ang="0">
                    <a:pos x="0" y="4"/>
                  </a:cxn>
                  <a:cxn ang="0">
                    <a:pos x="12" y="0"/>
                  </a:cxn>
                </a:cxnLst>
                <a:rect l="0" t="0" r="r" b="b"/>
                <a:pathLst>
                  <a:path w="121" h="54">
                    <a:moveTo>
                      <a:pt x="12" y="0"/>
                    </a:moveTo>
                    <a:lnTo>
                      <a:pt x="50" y="9"/>
                    </a:lnTo>
                    <a:lnTo>
                      <a:pt x="94" y="29"/>
                    </a:lnTo>
                    <a:lnTo>
                      <a:pt x="121" y="47"/>
                    </a:lnTo>
                    <a:lnTo>
                      <a:pt x="111" y="54"/>
                    </a:lnTo>
                    <a:lnTo>
                      <a:pt x="95" y="53"/>
                    </a:lnTo>
                    <a:lnTo>
                      <a:pt x="81" y="40"/>
                    </a:lnTo>
                    <a:lnTo>
                      <a:pt x="47" y="27"/>
                    </a:lnTo>
                    <a:lnTo>
                      <a:pt x="24" y="1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3357563" y="3355976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10"/>
                  </a:cxn>
                  <a:cxn ang="0">
                    <a:pos x="94" y="30"/>
                  </a:cxn>
                  <a:cxn ang="0">
                    <a:pos x="121" y="48"/>
                  </a:cxn>
                  <a:cxn ang="0">
                    <a:pos x="112" y="55"/>
                  </a:cxn>
                  <a:cxn ang="0">
                    <a:pos x="95" y="54"/>
                  </a:cxn>
                  <a:cxn ang="0">
                    <a:pos x="81" y="41"/>
                  </a:cxn>
                  <a:cxn ang="0">
                    <a:pos x="47" y="27"/>
                  </a:cxn>
                  <a:cxn ang="0">
                    <a:pos x="24" y="2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10"/>
                    </a:lnTo>
                    <a:lnTo>
                      <a:pt x="94" y="30"/>
                    </a:lnTo>
                    <a:lnTo>
                      <a:pt x="121" y="48"/>
                    </a:lnTo>
                    <a:lnTo>
                      <a:pt x="112" y="55"/>
                    </a:lnTo>
                    <a:lnTo>
                      <a:pt x="95" y="54"/>
                    </a:lnTo>
                    <a:lnTo>
                      <a:pt x="81" y="41"/>
                    </a:lnTo>
                    <a:lnTo>
                      <a:pt x="47" y="27"/>
                    </a:lnTo>
                    <a:lnTo>
                      <a:pt x="24" y="2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3294063" y="3422651"/>
                <a:ext cx="192088" cy="857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9"/>
                  </a:cxn>
                  <a:cxn ang="0">
                    <a:pos x="94" y="29"/>
                  </a:cxn>
                  <a:cxn ang="0">
                    <a:pos x="121" y="47"/>
                  </a:cxn>
                  <a:cxn ang="0">
                    <a:pos x="111" y="54"/>
                  </a:cxn>
                  <a:cxn ang="0">
                    <a:pos x="95" y="53"/>
                  </a:cxn>
                  <a:cxn ang="0">
                    <a:pos x="81" y="40"/>
                  </a:cxn>
                  <a:cxn ang="0">
                    <a:pos x="47" y="27"/>
                  </a:cxn>
                  <a:cxn ang="0">
                    <a:pos x="24" y="19"/>
                  </a:cxn>
                  <a:cxn ang="0">
                    <a:pos x="4" y="9"/>
                  </a:cxn>
                  <a:cxn ang="0">
                    <a:pos x="0" y="4"/>
                  </a:cxn>
                  <a:cxn ang="0">
                    <a:pos x="12" y="0"/>
                  </a:cxn>
                </a:cxnLst>
                <a:rect l="0" t="0" r="r" b="b"/>
                <a:pathLst>
                  <a:path w="121" h="54">
                    <a:moveTo>
                      <a:pt x="12" y="0"/>
                    </a:moveTo>
                    <a:lnTo>
                      <a:pt x="50" y="9"/>
                    </a:lnTo>
                    <a:lnTo>
                      <a:pt x="94" y="29"/>
                    </a:lnTo>
                    <a:lnTo>
                      <a:pt x="121" y="47"/>
                    </a:lnTo>
                    <a:lnTo>
                      <a:pt x="111" y="54"/>
                    </a:lnTo>
                    <a:lnTo>
                      <a:pt x="95" y="53"/>
                    </a:lnTo>
                    <a:lnTo>
                      <a:pt x="81" y="40"/>
                    </a:lnTo>
                    <a:lnTo>
                      <a:pt x="47" y="27"/>
                    </a:lnTo>
                    <a:lnTo>
                      <a:pt x="24" y="1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3240088" y="3484563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10"/>
                  </a:cxn>
                  <a:cxn ang="0">
                    <a:pos x="94" y="30"/>
                  </a:cxn>
                  <a:cxn ang="0">
                    <a:pos x="121" y="48"/>
                  </a:cxn>
                  <a:cxn ang="0">
                    <a:pos x="112" y="55"/>
                  </a:cxn>
                  <a:cxn ang="0">
                    <a:pos x="95" y="54"/>
                  </a:cxn>
                  <a:cxn ang="0">
                    <a:pos x="81" y="41"/>
                  </a:cxn>
                  <a:cxn ang="0">
                    <a:pos x="47" y="27"/>
                  </a:cxn>
                  <a:cxn ang="0">
                    <a:pos x="24" y="2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10"/>
                    </a:lnTo>
                    <a:lnTo>
                      <a:pt x="94" y="30"/>
                    </a:lnTo>
                    <a:lnTo>
                      <a:pt x="121" y="48"/>
                    </a:lnTo>
                    <a:lnTo>
                      <a:pt x="112" y="55"/>
                    </a:lnTo>
                    <a:lnTo>
                      <a:pt x="95" y="54"/>
                    </a:lnTo>
                    <a:lnTo>
                      <a:pt x="81" y="41"/>
                    </a:lnTo>
                    <a:lnTo>
                      <a:pt x="47" y="27"/>
                    </a:lnTo>
                    <a:lnTo>
                      <a:pt x="24" y="2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3173413" y="3548063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10"/>
                  </a:cxn>
                  <a:cxn ang="0">
                    <a:pos x="94" y="30"/>
                  </a:cxn>
                  <a:cxn ang="0">
                    <a:pos x="121" y="48"/>
                  </a:cxn>
                  <a:cxn ang="0">
                    <a:pos x="112" y="55"/>
                  </a:cxn>
                  <a:cxn ang="0">
                    <a:pos x="95" y="54"/>
                  </a:cxn>
                  <a:cxn ang="0">
                    <a:pos x="81" y="41"/>
                  </a:cxn>
                  <a:cxn ang="0">
                    <a:pos x="47" y="27"/>
                  </a:cxn>
                  <a:cxn ang="0">
                    <a:pos x="24" y="2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10"/>
                    </a:lnTo>
                    <a:lnTo>
                      <a:pt x="94" y="30"/>
                    </a:lnTo>
                    <a:lnTo>
                      <a:pt x="121" y="48"/>
                    </a:lnTo>
                    <a:lnTo>
                      <a:pt x="112" y="55"/>
                    </a:lnTo>
                    <a:lnTo>
                      <a:pt x="95" y="54"/>
                    </a:lnTo>
                    <a:lnTo>
                      <a:pt x="81" y="41"/>
                    </a:lnTo>
                    <a:lnTo>
                      <a:pt x="47" y="27"/>
                    </a:lnTo>
                    <a:lnTo>
                      <a:pt x="24" y="2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3417888" y="3508376"/>
                <a:ext cx="279400" cy="141288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31" y="49"/>
                  </a:cxn>
                  <a:cxn ang="0">
                    <a:pos x="60" y="27"/>
                  </a:cxn>
                  <a:cxn ang="0">
                    <a:pos x="83" y="10"/>
                  </a:cxn>
                  <a:cxn ang="0">
                    <a:pos x="96" y="0"/>
                  </a:cxn>
                  <a:cxn ang="0">
                    <a:pos x="108" y="4"/>
                  </a:cxn>
                  <a:cxn ang="0">
                    <a:pos x="127" y="14"/>
                  </a:cxn>
                  <a:cxn ang="0">
                    <a:pos x="162" y="29"/>
                  </a:cxn>
                  <a:cxn ang="0">
                    <a:pos x="173" y="37"/>
                  </a:cxn>
                  <a:cxn ang="0">
                    <a:pos x="176" y="49"/>
                  </a:cxn>
                  <a:cxn ang="0">
                    <a:pos x="161" y="66"/>
                  </a:cxn>
                  <a:cxn ang="0">
                    <a:pos x="161" y="53"/>
                  </a:cxn>
                  <a:cxn ang="0">
                    <a:pos x="155" y="42"/>
                  </a:cxn>
                  <a:cxn ang="0">
                    <a:pos x="134" y="32"/>
                  </a:cxn>
                  <a:cxn ang="0">
                    <a:pos x="111" y="22"/>
                  </a:cxn>
                  <a:cxn ang="0">
                    <a:pos x="100" y="12"/>
                  </a:cxn>
                  <a:cxn ang="0">
                    <a:pos x="75" y="25"/>
                  </a:cxn>
                  <a:cxn ang="0">
                    <a:pos x="52" y="46"/>
                  </a:cxn>
                  <a:cxn ang="0">
                    <a:pos x="30" y="68"/>
                  </a:cxn>
                  <a:cxn ang="0">
                    <a:pos x="15" y="89"/>
                  </a:cxn>
                  <a:cxn ang="0">
                    <a:pos x="0" y="82"/>
                  </a:cxn>
                </a:cxnLst>
                <a:rect l="0" t="0" r="r" b="b"/>
                <a:pathLst>
                  <a:path w="176" h="89">
                    <a:moveTo>
                      <a:pt x="0" y="82"/>
                    </a:moveTo>
                    <a:lnTo>
                      <a:pt x="31" y="49"/>
                    </a:lnTo>
                    <a:lnTo>
                      <a:pt x="60" y="27"/>
                    </a:lnTo>
                    <a:lnTo>
                      <a:pt x="83" y="10"/>
                    </a:lnTo>
                    <a:lnTo>
                      <a:pt x="96" y="0"/>
                    </a:lnTo>
                    <a:lnTo>
                      <a:pt x="108" y="4"/>
                    </a:lnTo>
                    <a:lnTo>
                      <a:pt x="127" y="14"/>
                    </a:lnTo>
                    <a:lnTo>
                      <a:pt x="162" y="29"/>
                    </a:lnTo>
                    <a:lnTo>
                      <a:pt x="173" y="37"/>
                    </a:lnTo>
                    <a:lnTo>
                      <a:pt x="176" y="49"/>
                    </a:lnTo>
                    <a:lnTo>
                      <a:pt x="161" y="66"/>
                    </a:lnTo>
                    <a:lnTo>
                      <a:pt x="161" y="53"/>
                    </a:lnTo>
                    <a:lnTo>
                      <a:pt x="155" y="42"/>
                    </a:lnTo>
                    <a:lnTo>
                      <a:pt x="134" y="32"/>
                    </a:lnTo>
                    <a:lnTo>
                      <a:pt x="111" y="22"/>
                    </a:lnTo>
                    <a:lnTo>
                      <a:pt x="100" y="12"/>
                    </a:lnTo>
                    <a:lnTo>
                      <a:pt x="75" y="25"/>
                    </a:lnTo>
                    <a:lnTo>
                      <a:pt x="52" y="46"/>
                    </a:lnTo>
                    <a:lnTo>
                      <a:pt x="30" y="68"/>
                    </a:lnTo>
                    <a:lnTo>
                      <a:pt x="15" y="89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" name="Freeform 44"/>
              <p:cNvSpPr>
                <a:spLocks/>
              </p:cNvSpPr>
              <p:nvPr/>
            </p:nvSpPr>
            <p:spPr bwMode="auto">
              <a:xfrm>
                <a:off x="3416300" y="3562351"/>
                <a:ext cx="277813" cy="171450"/>
              </a:xfrm>
              <a:custGeom>
                <a:avLst/>
                <a:gdLst/>
                <a:ahLst/>
                <a:cxnLst>
                  <a:cxn ang="0">
                    <a:pos x="5" y="45"/>
                  </a:cxn>
                  <a:cxn ang="0">
                    <a:pos x="0" y="54"/>
                  </a:cxn>
                  <a:cxn ang="0">
                    <a:pos x="9" y="59"/>
                  </a:cxn>
                  <a:cxn ang="0">
                    <a:pos x="28" y="67"/>
                  </a:cxn>
                  <a:cxn ang="0">
                    <a:pos x="53" y="81"/>
                  </a:cxn>
                  <a:cxn ang="0">
                    <a:pos x="81" y="102"/>
                  </a:cxn>
                  <a:cxn ang="0">
                    <a:pos x="90" y="108"/>
                  </a:cxn>
                  <a:cxn ang="0">
                    <a:pos x="100" y="105"/>
                  </a:cxn>
                  <a:cxn ang="0">
                    <a:pos x="109" y="90"/>
                  </a:cxn>
                  <a:cxn ang="0">
                    <a:pos x="135" y="65"/>
                  </a:cxn>
                  <a:cxn ang="0">
                    <a:pos x="162" y="36"/>
                  </a:cxn>
                  <a:cxn ang="0">
                    <a:pos x="175" y="24"/>
                  </a:cxn>
                  <a:cxn ang="0">
                    <a:pos x="175" y="16"/>
                  </a:cxn>
                  <a:cxn ang="0">
                    <a:pos x="173" y="9"/>
                  </a:cxn>
                  <a:cxn ang="0">
                    <a:pos x="165" y="0"/>
                  </a:cxn>
                  <a:cxn ang="0">
                    <a:pos x="160" y="19"/>
                  </a:cxn>
                  <a:cxn ang="0">
                    <a:pos x="145" y="40"/>
                  </a:cxn>
                  <a:cxn ang="0">
                    <a:pos x="119" y="64"/>
                  </a:cxn>
                  <a:cxn ang="0">
                    <a:pos x="97" y="81"/>
                  </a:cxn>
                  <a:cxn ang="0">
                    <a:pos x="84" y="88"/>
                  </a:cxn>
                  <a:cxn ang="0">
                    <a:pos x="68" y="77"/>
                  </a:cxn>
                  <a:cxn ang="0">
                    <a:pos x="45" y="63"/>
                  </a:cxn>
                  <a:cxn ang="0">
                    <a:pos x="26" y="52"/>
                  </a:cxn>
                  <a:cxn ang="0">
                    <a:pos x="5" y="45"/>
                  </a:cxn>
                </a:cxnLst>
                <a:rect l="0" t="0" r="r" b="b"/>
                <a:pathLst>
                  <a:path w="175" h="108">
                    <a:moveTo>
                      <a:pt x="5" y="45"/>
                    </a:moveTo>
                    <a:lnTo>
                      <a:pt x="0" y="54"/>
                    </a:lnTo>
                    <a:lnTo>
                      <a:pt x="9" y="59"/>
                    </a:lnTo>
                    <a:lnTo>
                      <a:pt x="28" y="67"/>
                    </a:lnTo>
                    <a:lnTo>
                      <a:pt x="53" y="81"/>
                    </a:lnTo>
                    <a:lnTo>
                      <a:pt x="81" y="102"/>
                    </a:lnTo>
                    <a:lnTo>
                      <a:pt x="90" y="108"/>
                    </a:lnTo>
                    <a:lnTo>
                      <a:pt x="100" y="105"/>
                    </a:lnTo>
                    <a:lnTo>
                      <a:pt x="109" y="90"/>
                    </a:lnTo>
                    <a:lnTo>
                      <a:pt x="135" y="65"/>
                    </a:lnTo>
                    <a:lnTo>
                      <a:pt x="162" y="36"/>
                    </a:lnTo>
                    <a:lnTo>
                      <a:pt x="175" y="24"/>
                    </a:lnTo>
                    <a:lnTo>
                      <a:pt x="175" y="16"/>
                    </a:lnTo>
                    <a:lnTo>
                      <a:pt x="173" y="9"/>
                    </a:lnTo>
                    <a:lnTo>
                      <a:pt x="165" y="0"/>
                    </a:lnTo>
                    <a:lnTo>
                      <a:pt x="160" y="19"/>
                    </a:lnTo>
                    <a:lnTo>
                      <a:pt x="145" y="40"/>
                    </a:lnTo>
                    <a:lnTo>
                      <a:pt x="119" y="64"/>
                    </a:lnTo>
                    <a:lnTo>
                      <a:pt x="97" y="81"/>
                    </a:lnTo>
                    <a:lnTo>
                      <a:pt x="84" y="88"/>
                    </a:lnTo>
                    <a:lnTo>
                      <a:pt x="68" y="77"/>
                    </a:lnTo>
                    <a:lnTo>
                      <a:pt x="45" y="63"/>
                    </a:lnTo>
                    <a:lnTo>
                      <a:pt x="26" y="52"/>
                    </a:ln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" name="Freeform 45"/>
              <p:cNvSpPr>
                <a:spLocks/>
              </p:cNvSpPr>
              <p:nvPr/>
            </p:nvSpPr>
            <p:spPr bwMode="auto">
              <a:xfrm>
                <a:off x="3544888" y="3121026"/>
                <a:ext cx="173038" cy="1682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0" y="3"/>
                  </a:cxn>
                  <a:cxn ang="0">
                    <a:pos x="79" y="11"/>
                  </a:cxn>
                  <a:cxn ang="0">
                    <a:pos x="101" y="15"/>
                  </a:cxn>
                  <a:cxn ang="0">
                    <a:pos x="109" y="30"/>
                  </a:cxn>
                  <a:cxn ang="0">
                    <a:pos x="103" y="42"/>
                  </a:cxn>
                  <a:cxn ang="0">
                    <a:pos x="88" y="54"/>
                  </a:cxn>
                  <a:cxn ang="0">
                    <a:pos x="52" y="85"/>
                  </a:cxn>
                  <a:cxn ang="0">
                    <a:pos x="31" y="106"/>
                  </a:cxn>
                  <a:cxn ang="0">
                    <a:pos x="21" y="104"/>
                  </a:cxn>
                  <a:cxn ang="0">
                    <a:pos x="21" y="99"/>
                  </a:cxn>
                  <a:cxn ang="0">
                    <a:pos x="39" y="82"/>
                  </a:cxn>
                  <a:cxn ang="0">
                    <a:pos x="57" y="64"/>
                  </a:cxn>
                  <a:cxn ang="0">
                    <a:pos x="72" y="48"/>
                  </a:cxn>
                  <a:cxn ang="0">
                    <a:pos x="86" y="35"/>
                  </a:cxn>
                  <a:cxn ang="0">
                    <a:pos x="87" y="28"/>
                  </a:cxn>
                  <a:cxn ang="0">
                    <a:pos x="83" y="23"/>
                  </a:cxn>
                  <a:cxn ang="0">
                    <a:pos x="55" y="18"/>
                  </a:cxn>
                  <a:cxn ang="0">
                    <a:pos x="16" y="13"/>
                  </a:cxn>
                  <a:cxn ang="0">
                    <a:pos x="0" y="11"/>
                  </a:cxn>
                  <a:cxn ang="0">
                    <a:pos x="12" y="0"/>
                  </a:cxn>
                </a:cxnLst>
                <a:rect l="0" t="0" r="r" b="b"/>
                <a:pathLst>
                  <a:path w="109" h="106">
                    <a:moveTo>
                      <a:pt x="12" y="0"/>
                    </a:moveTo>
                    <a:lnTo>
                      <a:pt x="40" y="3"/>
                    </a:lnTo>
                    <a:lnTo>
                      <a:pt x="79" y="11"/>
                    </a:lnTo>
                    <a:lnTo>
                      <a:pt x="101" y="15"/>
                    </a:lnTo>
                    <a:lnTo>
                      <a:pt x="109" y="30"/>
                    </a:lnTo>
                    <a:lnTo>
                      <a:pt x="103" y="42"/>
                    </a:lnTo>
                    <a:lnTo>
                      <a:pt x="88" y="54"/>
                    </a:lnTo>
                    <a:lnTo>
                      <a:pt x="52" y="85"/>
                    </a:lnTo>
                    <a:lnTo>
                      <a:pt x="31" y="106"/>
                    </a:lnTo>
                    <a:lnTo>
                      <a:pt x="21" y="104"/>
                    </a:lnTo>
                    <a:lnTo>
                      <a:pt x="21" y="99"/>
                    </a:lnTo>
                    <a:lnTo>
                      <a:pt x="39" y="82"/>
                    </a:lnTo>
                    <a:lnTo>
                      <a:pt x="57" y="64"/>
                    </a:lnTo>
                    <a:lnTo>
                      <a:pt x="72" y="48"/>
                    </a:lnTo>
                    <a:lnTo>
                      <a:pt x="86" y="35"/>
                    </a:lnTo>
                    <a:lnTo>
                      <a:pt x="87" y="28"/>
                    </a:lnTo>
                    <a:lnTo>
                      <a:pt x="83" y="23"/>
                    </a:lnTo>
                    <a:lnTo>
                      <a:pt x="55" y="18"/>
                    </a:lnTo>
                    <a:lnTo>
                      <a:pt x="16" y="1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" name="Freeform 46"/>
              <p:cNvSpPr>
                <a:spLocks/>
              </p:cNvSpPr>
              <p:nvPr/>
            </p:nvSpPr>
            <p:spPr bwMode="auto">
              <a:xfrm>
                <a:off x="3452813" y="3124201"/>
                <a:ext cx="147638" cy="163513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4" y="1"/>
                  </a:cxn>
                  <a:cxn ang="0">
                    <a:pos x="50" y="14"/>
                  </a:cxn>
                  <a:cxn ang="0">
                    <a:pos x="33" y="34"/>
                  </a:cxn>
                  <a:cxn ang="0">
                    <a:pos x="14" y="56"/>
                  </a:cxn>
                  <a:cxn ang="0">
                    <a:pos x="2" y="76"/>
                  </a:cxn>
                  <a:cxn ang="0">
                    <a:pos x="0" y="86"/>
                  </a:cxn>
                  <a:cxn ang="0">
                    <a:pos x="16" y="92"/>
                  </a:cxn>
                  <a:cxn ang="0">
                    <a:pos x="48" y="97"/>
                  </a:cxn>
                  <a:cxn ang="0">
                    <a:pos x="73" y="102"/>
                  </a:cxn>
                  <a:cxn ang="0">
                    <a:pos x="91" y="103"/>
                  </a:cxn>
                  <a:cxn ang="0">
                    <a:pos x="93" y="95"/>
                  </a:cxn>
                  <a:cxn ang="0">
                    <a:pos x="65" y="91"/>
                  </a:cxn>
                  <a:cxn ang="0">
                    <a:pos x="33" y="82"/>
                  </a:cxn>
                  <a:cxn ang="0">
                    <a:pos x="16" y="79"/>
                  </a:cxn>
                  <a:cxn ang="0">
                    <a:pos x="14" y="72"/>
                  </a:cxn>
                  <a:cxn ang="0">
                    <a:pos x="28" y="57"/>
                  </a:cxn>
                  <a:cxn ang="0">
                    <a:pos x="48" y="33"/>
                  </a:cxn>
                  <a:cxn ang="0">
                    <a:pos x="67" y="16"/>
                  </a:cxn>
                  <a:cxn ang="0">
                    <a:pos x="74" y="0"/>
                  </a:cxn>
                </a:cxnLst>
                <a:rect l="0" t="0" r="r" b="b"/>
                <a:pathLst>
                  <a:path w="93" h="103">
                    <a:moveTo>
                      <a:pt x="74" y="0"/>
                    </a:moveTo>
                    <a:lnTo>
                      <a:pt x="64" y="1"/>
                    </a:lnTo>
                    <a:lnTo>
                      <a:pt x="50" y="14"/>
                    </a:lnTo>
                    <a:lnTo>
                      <a:pt x="33" y="34"/>
                    </a:lnTo>
                    <a:lnTo>
                      <a:pt x="14" y="56"/>
                    </a:lnTo>
                    <a:lnTo>
                      <a:pt x="2" y="76"/>
                    </a:lnTo>
                    <a:lnTo>
                      <a:pt x="0" y="86"/>
                    </a:lnTo>
                    <a:lnTo>
                      <a:pt x="16" y="92"/>
                    </a:lnTo>
                    <a:lnTo>
                      <a:pt x="48" y="97"/>
                    </a:lnTo>
                    <a:lnTo>
                      <a:pt x="73" y="102"/>
                    </a:lnTo>
                    <a:lnTo>
                      <a:pt x="91" y="103"/>
                    </a:lnTo>
                    <a:lnTo>
                      <a:pt x="93" y="95"/>
                    </a:lnTo>
                    <a:lnTo>
                      <a:pt x="65" y="91"/>
                    </a:lnTo>
                    <a:lnTo>
                      <a:pt x="33" y="82"/>
                    </a:lnTo>
                    <a:lnTo>
                      <a:pt x="16" y="79"/>
                    </a:lnTo>
                    <a:lnTo>
                      <a:pt x="14" y="72"/>
                    </a:lnTo>
                    <a:lnTo>
                      <a:pt x="28" y="57"/>
                    </a:lnTo>
                    <a:lnTo>
                      <a:pt x="48" y="33"/>
                    </a:lnTo>
                    <a:lnTo>
                      <a:pt x="67" y="1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" name="Freeform 51"/>
              <p:cNvSpPr>
                <a:spLocks/>
              </p:cNvSpPr>
              <p:nvPr/>
            </p:nvSpPr>
            <p:spPr bwMode="auto">
              <a:xfrm>
                <a:off x="2586038" y="3082926"/>
                <a:ext cx="160338" cy="128588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17" y="45"/>
                  </a:cxn>
                  <a:cxn ang="0">
                    <a:pos x="43" y="24"/>
                  </a:cxn>
                  <a:cxn ang="0">
                    <a:pos x="67" y="9"/>
                  </a:cxn>
                  <a:cxn ang="0">
                    <a:pos x="91" y="0"/>
                  </a:cxn>
                  <a:cxn ang="0">
                    <a:pos x="101" y="9"/>
                  </a:cxn>
                  <a:cxn ang="0">
                    <a:pos x="75" y="18"/>
                  </a:cxn>
                  <a:cxn ang="0">
                    <a:pos x="46" y="35"/>
                  </a:cxn>
                  <a:cxn ang="0">
                    <a:pos x="21" y="52"/>
                  </a:cxn>
                  <a:cxn ang="0">
                    <a:pos x="5" y="81"/>
                  </a:cxn>
                  <a:cxn ang="0">
                    <a:pos x="0" y="73"/>
                  </a:cxn>
                </a:cxnLst>
                <a:rect l="0" t="0" r="r" b="b"/>
                <a:pathLst>
                  <a:path w="101" h="81">
                    <a:moveTo>
                      <a:pt x="0" y="73"/>
                    </a:moveTo>
                    <a:lnTo>
                      <a:pt x="17" y="45"/>
                    </a:lnTo>
                    <a:lnTo>
                      <a:pt x="43" y="24"/>
                    </a:lnTo>
                    <a:lnTo>
                      <a:pt x="67" y="9"/>
                    </a:lnTo>
                    <a:lnTo>
                      <a:pt x="91" y="0"/>
                    </a:lnTo>
                    <a:lnTo>
                      <a:pt x="101" y="9"/>
                    </a:lnTo>
                    <a:lnTo>
                      <a:pt x="75" y="18"/>
                    </a:lnTo>
                    <a:lnTo>
                      <a:pt x="46" y="35"/>
                    </a:lnTo>
                    <a:lnTo>
                      <a:pt x="21" y="52"/>
                    </a:lnTo>
                    <a:lnTo>
                      <a:pt x="5" y="81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" name="Freeform 52"/>
              <p:cNvSpPr>
                <a:spLocks/>
              </p:cNvSpPr>
              <p:nvPr/>
            </p:nvSpPr>
            <p:spPr bwMode="auto">
              <a:xfrm>
                <a:off x="2811463" y="2990851"/>
                <a:ext cx="57150" cy="57150"/>
              </a:xfrm>
              <a:custGeom>
                <a:avLst/>
                <a:gdLst/>
                <a:ahLst/>
                <a:cxnLst>
                  <a:cxn ang="0">
                    <a:pos x="25" y="33"/>
                  </a:cxn>
                  <a:cxn ang="0">
                    <a:pos x="19" y="17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30" y="6"/>
                  </a:cxn>
                  <a:cxn ang="0">
                    <a:pos x="36" y="21"/>
                  </a:cxn>
                  <a:cxn ang="0">
                    <a:pos x="35" y="36"/>
                  </a:cxn>
                  <a:cxn ang="0">
                    <a:pos x="25" y="33"/>
                  </a:cxn>
                </a:cxnLst>
                <a:rect l="0" t="0" r="r" b="b"/>
                <a:pathLst>
                  <a:path w="36" h="36">
                    <a:moveTo>
                      <a:pt x="25" y="33"/>
                    </a:moveTo>
                    <a:lnTo>
                      <a:pt x="19" y="1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30" y="6"/>
                    </a:lnTo>
                    <a:lnTo>
                      <a:pt x="36" y="21"/>
                    </a:lnTo>
                    <a:lnTo>
                      <a:pt x="35" y="36"/>
                    </a:lnTo>
                    <a:lnTo>
                      <a:pt x="2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9" name="Gruppe 108"/>
            <p:cNvGrpSpPr>
              <a:grpSpLocks noChangeAspect="1"/>
            </p:cNvGrpSpPr>
            <p:nvPr/>
          </p:nvGrpSpPr>
          <p:grpSpPr>
            <a:xfrm flipH="1">
              <a:off x="2169893" y="2918244"/>
              <a:ext cx="1222374" cy="1698624"/>
              <a:chOff x="7478033" y="2923949"/>
              <a:chExt cx="611187" cy="849312"/>
            </a:xfrm>
            <a:solidFill>
              <a:schemeClr val="tx1"/>
            </a:solidFill>
          </p:grpSpPr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7725683" y="2923949"/>
                <a:ext cx="230188" cy="214312"/>
              </a:xfrm>
              <a:custGeom>
                <a:avLst/>
                <a:gdLst/>
                <a:ahLst/>
                <a:cxnLst>
                  <a:cxn ang="0">
                    <a:pos x="44" y="81"/>
                  </a:cxn>
                  <a:cxn ang="0">
                    <a:pos x="45" y="61"/>
                  </a:cxn>
                  <a:cxn ang="0">
                    <a:pos x="47" y="46"/>
                  </a:cxn>
                  <a:cxn ang="0">
                    <a:pos x="54" y="31"/>
                  </a:cxn>
                  <a:cxn ang="0">
                    <a:pos x="62" y="18"/>
                  </a:cxn>
                  <a:cxn ang="0">
                    <a:pos x="73" y="8"/>
                  </a:cxn>
                  <a:cxn ang="0">
                    <a:pos x="87" y="0"/>
                  </a:cxn>
                  <a:cxn ang="0">
                    <a:pos x="99" y="0"/>
                  </a:cxn>
                  <a:cxn ang="0">
                    <a:pos x="113" y="3"/>
                  </a:cxn>
                  <a:cxn ang="0">
                    <a:pos x="122" y="12"/>
                  </a:cxn>
                  <a:cxn ang="0">
                    <a:pos x="124" y="15"/>
                  </a:cxn>
                  <a:cxn ang="0">
                    <a:pos x="135" y="29"/>
                  </a:cxn>
                  <a:cxn ang="0">
                    <a:pos x="141" y="41"/>
                  </a:cxn>
                  <a:cxn ang="0">
                    <a:pos x="144" y="54"/>
                  </a:cxn>
                  <a:cxn ang="0">
                    <a:pos x="144" y="66"/>
                  </a:cxn>
                  <a:cxn ang="0">
                    <a:pos x="145" y="79"/>
                  </a:cxn>
                  <a:cxn ang="0">
                    <a:pos x="142" y="91"/>
                  </a:cxn>
                  <a:cxn ang="0">
                    <a:pos x="137" y="103"/>
                  </a:cxn>
                  <a:cxn ang="0">
                    <a:pos x="129" y="115"/>
                  </a:cxn>
                  <a:cxn ang="0">
                    <a:pos x="121" y="124"/>
                  </a:cxn>
                  <a:cxn ang="0">
                    <a:pos x="111" y="131"/>
                  </a:cxn>
                  <a:cxn ang="0">
                    <a:pos x="98" y="135"/>
                  </a:cxn>
                  <a:cxn ang="0">
                    <a:pos x="90" y="133"/>
                  </a:cxn>
                  <a:cxn ang="0">
                    <a:pos x="77" y="128"/>
                  </a:cxn>
                  <a:cxn ang="0">
                    <a:pos x="69" y="121"/>
                  </a:cxn>
                  <a:cxn ang="0">
                    <a:pos x="60" y="113"/>
                  </a:cxn>
                  <a:cxn ang="0">
                    <a:pos x="55" y="105"/>
                  </a:cxn>
                  <a:cxn ang="0">
                    <a:pos x="36" y="117"/>
                  </a:cxn>
                  <a:cxn ang="0">
                    <a:pos x="20" y="129"/>
                  </a:cxn>
                  <a:cxn ang="0">
                    <a:pos x="11" y="131"/>
                  </a:cxn>
                  <a:cxn ang="0">
                    <a:pos x="5" y="125"/>
                  </a:cxn>
                  <a:cxn ang="0">
                    <a:pos x="0" y="118"/>
                  </a:cxn>
                  <a:cxn ang="0">
                    <a:pos x="2" y="111"/>
                  </a:cxn>
                  <a:cxn ang="0">
                    <a:pos x="8" y="105"/>
                  </a:cxn>
                  <a:cxn ang="0">
                    <a:pos x="24" y="95"/>
                  </a:cxn>
                  <a:cxn ang="0">
                    <a:pos x="35" y="90"/>
                  </a:cxn>
                  <a:cxn ang="0">
                    <a:pos x="44" y="81"/>
                  </a:cxn>
                </a:cxnLst>
                <a:rect l="0" t="0" r="r" b="b"/>
                <a:pathLst>
                  <a:path w="145" h="135">
                    <a:moveTo>
                      <a:pt x="44" y="81"/>
                    </a:moveTo>
                    <a:lnTo>
                      <a:pt x="45" y="61"/>
                    </a:lnTo>
                    <a:lnTo>
                      <a:pt x="47" y="46"/>
                    </a:lnTo>
                    <a:lnTo>
                      <a:pt x="54" y="31"/>
                    </a:lnTo>
                    <a:lnTo>
                      <a:pt x="62" y="18"/>
                    </a:lnTo>
                    <a:lnTo>
                      <a:pt x="73" y="8"/>
                    </a:lnTo>
                    <a:lnTo>
                      <a:pt x="87" y="0"/>
                    </a:lnTo>
                    <a:lnTo>
                      <a:pt x="99" y="0"/>
                    </a:lnTo>
                    <a:lnTo>
                      <a:pt x="113" y="3"/>
                    </a:lnTo>
                    <a:lnTo>
                      <a:pt x="122" y="12"/>
                    </a:lnTo>
                    <a:lnTo>
                      <a:pt x="124" y="15"/>
                    </a:lnTo>
                    <a:lnTo>
                      <a:pt x="135" y="29"/>
                    </a:lnTo>
                    <a:lnTo>
                      <a:pt x="141" y="41"/>
                    </a:lnTo>
                    <a:lnTo>
                      <a:pt x="144" y="54"/>
                    </a:lnTo>
                    <a:lnTo>
                      <a:pt x="144" y="66"/>
                    </a:lnTo>
                    <a:lnTo>
                      <a:pt x="145" y="79"/>
                    </a:lnTo>
                    <a:lnTo>
                      <a:pt x="142" y="91"/>
                    </a:lnTo>
                    <a:lnTo>
                      <a:pt x="137" y="103"/>
                    </a:lnTo>
                    <a:lnTo>
                      <a:pt x="129" y="115"/>
                    </a:lnTo>
                    <a:lnTo>
                      <a:pt x="121" y="124"/>
                    </a:lnTo>
                    <a:lnTo>
                      <a:pt x="111" y="131"/>
                    </a:lnTo>
                    <a:lnTo>
                      <a:pt x="98" y="135"/>
                    </a:lnTo>
                    <a:lnTo>
                      <a:pt x="90" y="133"/>
                    </a:lnTo>
                    <a:lnTo>
                      <a:pt x="77" y="128"/>
                    </a:lnTo>
                    <a:lnTo>
                      <a:pt x="69" y="121"/>
                    </a:lnTo>
                    <a:lnTo>
                      <a:pt x="60" y="113"/>
                    </a:lnTo>
                    <a:lnTo>
                      <a:pt x="55" y="105"/>
                    </a:lnTo>
                    <a:lnTo>
                      <a:pt x="36" y="117"/>
                    </a:lnTo>
                    <a:lnTo>
                      <a:pt x="20" y="129"/>
                    </a:lnTo>
                    <a:lnTo>
                      <a:pt x="11" y="131"/>
                    </a:lnTo>
                    <a:lnTo>
                      <a:pt x="5" y="125"/>
                    </a:lnTo>
                    <a:lnTo>
                      <a:pt x="0" y="118"/>
                    </a:lnTo>
                    <a:lnTo>
                      <a:pt x="2" y="111"/>
                    </a:lnTo>
                    <a:lnTo>
                      <a:pt x="8" y="105"/>
                    </a:lnTo>
                    <a:lnTo>
                      <a:pt x="24" y="95"/>
                    </a:lnTo>
                    <a:lnTo>
                      <a:pt x="35" y="90"/>
                    </a:lnTo>
                    <a:lnTo>
                      <a:pt x="44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7836808" y="3149374"/>
                <a:ext cx="190500" cy="312737"/>
              </a:xfrm>
              <a:custGeom>
                <a:avLst/>
                <a:gdLst/>
                <a:ahLst/>
                <a:cxnLst>
                  <a:cxn ang="0">
                    <a:pos x="76" y="20"/>
                  </a:cxn>
                  <a:cxn ang="0">
                    <a:pos x="64" y="9"/>
                  </a:cxn>
                  <a:cxn ang="0">
                    <a:pos x="51" y="3"/>
                  </a:cxn>
                  <a:cxn ang="0">
                    <a:pos x="38" y="0"/>
                  </a:cxn>
                  <a:cxn ang="0">
                    <a:pos x="24" y="1"/>
                  </a:cxn>
                  <a:cxn ang="0">
                    <a:pos x="12" y="6"/>
                  </a:cxn>
                  <a:cxn ang="0">
                    <a:pos x="6" y="16"/>
                  </a:cxn>
                  <a:cxn ang="0">
                    <a:pos x="2" y="26"/>
                  </a:cxn>
                  <a:cxn ang="0">
                    <a:pos x="0" y="41"/>
                  </a:cxn>
                  <a:cxn ang="0">
                    <a:pos x="2" y="53"/>
                  </a:cxn>
                  <a:cxn ang="0">
                    <a:pos x="6" y="65"/>
                  </a:cxn>
                  <a:cxn ang="0">
                    <a:pos x="12" y="77"/>
                  </a:cxn>
                  <a:cxn ang="0">
                    <a:pos x="20" y="89"/>
                  </a:cxn>
                  <a:cxn ang="0">
                    <a:pos x="25" y="96"/>
                  </a:cxn>
                  <a:cxn ang="0">
                    <a:pos x="27" y="105"/>
                  </a:cxn>
                  <a:cxn ang="0">
                    <a:pos x="27" y="116"/>
                  </a:cxn>
                  <a:cxn ang="0">
                    <a:pos x="21" y="125"/>
                  </a:cxn>
                  <a:cxn ang="0">
                    <a:pos x="15" y="136"/>
                  </a:cxn>
                  <a:cxn ang="0">
                    <a:pos x="9" y="148"/>
                  </a:cxn>
                  <a:cxn ang="0">
                    <a:pos x="10" y="162"/>
                  </a:cxn>
                  <a:cxn ang="0">
                    <a:pos x="14" y="177"/>
                  </a:cxn>
                  <a:cxn ang="0">
                    <a:pos x="21" y="186"/>
                  </a:cxn>
                  <a:cxn ang="0">
                    <a:pos x="28" y="190"/>
                  </a:cxn>
                  <a:cxn ang="0">
                    <a:pos x="41" y="195"/>
                  </a:cxn>
                  <a:cxn ang="0">
                    <a:pos x="53" y="197"/>
                  </a:cxn>
                  <a:cxn ang="0">
                    <a:pos x="71" y="196"/>
                  </a:cxn>
                  <a:cxn ang="0">
                    <a:pos x="82" y="194"/>
                  </a:cxn>
                  <a:cxn ang="0">
                    <a:pos x="94" y="190"/>
                  </a:cxn>
                  <a:cxn ang="0">
                    <a:pos x="102" y="184"/>
                  </a:cxn>
                  <a:cxn ang="0">
                    <a:pos x="110" y="174"/>
                  </a:cxn>
                  <a:cxn ang="0">
                    <a:pos x="116" y="160"/>
                  </a:cxn>
                  <a:cxn ang="0">
                    <a:pos x="118" y="143"/>
                  </a:cxn>
                  <a:cxn ang="0">
                    <a:pos x="120" y="127"/>
                  </a:cxn>
                  <a:cxn ang="0">
                    <a:pos x="118" y="107"/>
                  </a:cxn>
                  <a:cxn ang="0">
                    <a:pos x="113" y="89"/>
                  </a:cxn>
                  <a:cxn ang="0">
                    <a:pos x="108" y="71"/>
                  </a:cxn>
                  <a:cxn ang="0">
                    <a:pos x="103" y="56"/>
                  </a:cxn>
                  <a:cxn ang="0">
                    <a:pos x="94" y="43"/>
                  </a:cxn>
                  <a:cxn ang="0">
                    <a:pos x="88" y="35"/>
                  </a:cxn>
                  <a:cxn ang="0">
                    <a:pos x="82" y="26"/>
                  </a:cxn>
                  <a:cxn ang="0">
                    <a:pos x="76" y="20"/>
                  </a:cxn>
                </a:cxnLst>
                <a:rect l="0" t="0" r="r" b="b"/>
                <a:pathLst>
                  <a:path w="120" h="197">
                    <a:moveTo>
                      <a:pt x="76" y="20"/>
                    </a:moveTo>
                    <a:lnTo>
                      <a:pt x="64" y="9"/>
                    </a:lnTo>
                    <a:lnTo>
                      <a:pt x="51" y="3"/>
                    </a:lnTo>
                    <a:lnTo>
                      <a:pt x="38" y="0"/>
                    </a:lnTo>
                    <a:lnTo>
                      <a:pt x="24" y="1"/>
                    </a:lnTo>
                    <a:lnTo>
                      <a:pt x="12" y="6"/>
                    </a:lnTo>
                    <a:lnTo>
                      <a:pt x="6" y="16"/>
                    </a:lnTo>
                    <a:lnTo>
                      <a:pt x="2" y="26"/>
                    </a:lnTo>
                    <a:lnTo>
                      <a:pt x="0" y="41"/>
                    </a:lnTo>
                    <a:lnTo>
                      <a:pt x="2" y="53"/>
                    </a:lnTo>
                    <a:lnTo>
                      <a:pt x="6" y="65"/>
                    </a:lnTo>
                    <a:lnTo>
                      <a:pt x="12" y="77"/>
                    </a:lnTo>
                    <a:lnTo>
                      <a:pt x="20" y="89"/>
                    </a:lnTo>
                    <a:lnTo>
                      <a:pt x="25" y="96"/>
                    </a:lnTo>
                    <a:lnTo>
                      <a:pt x="27" y="105"/>
                    </a:lnTo>
                    <a:lnTo>
                      <a:pt x="27" y="116"/>
                    </a:lnTo>
                    <a:lnTo>
                      <a:pt x="21" y="125"/>
                    </a:lnTo>
                    <a:lnTo>
                      <a:pt x="15" y="136"/>
                    </a:lnTo>
                    <a:lnTo>
                      <a:pt x="9" y="148"/>
                    </a:lnTo>
                    <a:lnTo>
                      <a:pt x="10" y="162"/>
                    </a:lnTo>
                    <a:lnTo>
                      <a:pt x="14" y="177"/>
                    </a:lnTo>
                    <a:lnTo>
                      <a:pt x="21" y="186"/>
                    </a:lnTo>
                    <a:lnTo>
                      <a:pt x="28" y="190"/>
                    </a:lnTo>
                    <a:lnTo>
                      <a:pt x="41" y="195"/>
                    </a:lnTo>
                    <a:lnTo>
                      <a:pt x="53" y="197"/>
                    </a:lnTo>
                    <a:lnTo>
                      <a:pt x="71" y="196"/>
                    </a:lnTo>
                    <a:lnTo>
                      <a:pt x="82" y="194"/>
                    </a:lnTo>
                    <a:lnTo>
                      <a:pt x="94" y="190"/>
                    </a:lnTo>
                    <a:lnTo>
                      <a:pt x="102" y="184"/>
                    </a:lnTo>
                    <a:lnTo>
                      <a:pt x="110" y="174"/>
                    </a:lnTo>
                    <a:lnTo>
                      <a:pt x="116" y="160"/>
                    </a:lnTo>
                    <a:lnTo>
                      <a:pt x="118" y="143"/>
                    </a:lnTo>
                    <a:lnTo>
                      <a:pt x="120" y="127"/>
                    </a:lnTo>
                    <a:lnTo>
                      <a:pt x="118" y="107"/>
                    </a:lnTo>
                    <a:lnTo>
                      <a:pt x="113" y="89"/>
                    </a:lnTo>
                    <a:lnTo>
                      <a:pt x="108" y="71"/>
                    </a:lnTo>
                    <a:lnTo>
                      <a:pt x="103" y="56"/>
                    </a:lnTo>
                    <a:lnTo>
                      <a:pt x="94" y="43"/>
                    </a:lnTo>
                    <a:lnTo>
                      <a:pt x="88" y="35"/>
                    </a:lnTo>
                    <a:lnTo>
                      <a:pt x="82" y="26"/>
                    </a:lnTo>
                    <a:lnTo>
                      <a:pt x="76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7478033" y="3204934"/>
                <a:ext cx="409575" cy="211137"/>
              </a:xfrm>
              <a:custGeom>
                <a:avLst/>
                <a:gdLst/>
                <a:ahLst/>
                <a:cxnLst>
                  <a:cxn ang="0">
                    <a:pos x="227" y="18"/>
                  </a:cxn>
                  <a:cxn ang="0">
                    <a:pos x="198" y="46"/>
                  </a:cxn>
                  <a:cxn ang="0">
                    <a:pos x="158" y="62"/>
                  </a:cxn>
                  <a:cxn ang="0">
                    <a:pos x="116" y="68"/>
                  </a:cxn>
                  <a:cxn ang="0">
                    <a:pos x="78" y="68"/>
                  </a:cxn>
                  <a:cxn ang="0">
                    <a:pos x="58" y="59"/>
                  </a:cxn>
                  <a:cxn ang="0">
                    <a:pos x="51" y="38"/>
                  </a:cxn>
                  <a:cxn ang="0">
                    <a:pos x="40" y="30"/>
                  </a:cxn>
                  <a:cxn ang="0">
                    <a:pos x="28" y="39"/>
                  </a:cxn>
                  <a:cxn ang="0">
                    <a:pos x="32" y="54"/>
                  </a:cxn>
                  <a:cxn ang="0">
                    <a:pos x="46" y="71"/>
                  </a:cxn>
                  <a:cxn ang="0">
                    <a:pos x="37" y="82"/>
                  </a:cxn>
                  <a:cxn ang="0">
                    <a:pos x="15" y="79"/>
                  </a:cxn>
                  <a:cxn ang="0">
                    <a:pos x="1" y="83"/>
                  </a:cxn>
                  <a:cxn ang="0">
                    <a:pos x="0" y="97"/>
                  </a:cxn>
                  <a:cxn ang="0">
                    <a:pos x="18" y="101"/>
                  </a:cxn>
                  <a:cxn ang="0">
                    <a:pos x="36" y="95"/>
                  </a:cxn>
                  <a:cxn ang="0">
                    <a:pos x="50" y="95"/>
                  </a:cxn>
                  <a:cxn ang="0">
                    <a:pos x="35" y="105"/>
                  </a:cxn>
                  <a:cxn ang="0">
                    <a:pos x="13" y="113"/>
                  </a:cxn>
                  <a:cxn ang="0">
                    <a:pos x="11" y="125"/>
                  </a:cxn>
                  <a:cxn ang="0">
                    <a:pos x="26" y="133"/>
                  </a:cxn>
                  <a:cxn ang="0">
                    <a:pos x="45" y="120"/>
                  </a:cxn>
                  <a:cxn ang="0">
                    <a:pos x="62" y="100"/>
                  </a:cxn>
                  <a:cxn ang="0">
                    <a:pos x="83" y="87"/>
                  </a:cxn>
                  <a:cxn ang="0">
                    <a:pos x="119" y="89"/>
                  </a:cxn>
                  <a:cxn ang="0">
                    <a:pos x="156" y="88"/>
                  </a:cxn>
                  <a:cxn ang="0">
                    <a:pos x="192" y="77"/>
                  </a:cxn>
                  <a:cxn ang="0">
                    <a:pos x="224" y="59"/>
                  </a:cxn>
                  <a:cxn ang="0">
                    <a:pos x="246" y="45"/>
                  </a:cxn>
                  <a:cxn ang="0">
                    <a:pos x="258" y="18"/>
                  </a:cxn>
                  <a:cxn ang="0">
                    <a:pos x="249" y="0"/>
                  </a:cxn>
                </a:cxnLst>
                <a:rect l="0" t="0" r="r" b="b"/>
                <a:pathLst>
                  <a:path w="258" h="133">
                    <a:moveTo>
                      <a:pt x="239" y="0"/>
                    </a:moveTo>
                    <a:lnTo>
                      <a:pt x="227" y="18"/>
                    </a:lnTo>
                    <a:lnTo>
                      <a:pt x="215" y="33"/>
                    </a:lnTo>
                    <a:lnTo>
                      <a:pt x="198" y="46"/>
                    </a:lnTo>
                    <a:lnTo>
                      <a:pt x="180" y="54"/>
                    </a:lnTo>
                    <a:lnTo>
                      <a:pt x="158" y="62"/>
                    </a:lnTo>
                    <a:lnTo>
                      <a:pt x="139" y="66"/>
                    </a:lnTo>
                    <a:lnTo>
                      <a:pt x="116" y="68"/>
                    </a:lnTo>
                    <a:lnTo>
                      <a:pt x="95" y="71"/>
                    </a:lnTo>
                    <a:lnTo>
                      <a:pt x="78" y="68"/>
                    </a:lnTo>
                    <a:lnTo>
                      <a:pt x="66" y="66"/>
                    </a:lnTo>
                    <a:lnTo>
                      <a:pt x="58" y="59"/>
                    </a:lnTo>
                    <a:lnTo>
                      <a:pt x="54" y="46"/>
                    </a:lnTo>
                    <a:lnTo>
                      <a:pt x="51" y="38"/>
                    </a:lnTo>
                    <a:lnTo>
                      <a:pt x="46" y="33"/>
                    </a:lnTo>
                    <a:lnTo>
                      <a:pt x="40" y="30"/>
                    </a:lnTo>
                    <a:lnTo>
                      <a:pt x="32" y="33"/>
                    </a:lnTo>
                    <a:lnTo>
                      <a:pt x="28" y="39"/>
                    </a:lnTo>
                    <a:lnTo>
                      <a:pt x="28" y="47"/>
                    </a:lnTo>
                    <a:lnTo>
                      <a:pt x="32" y="54"/>
                    </a:lnTo>
                    <a:lnTo>
                      <a:pt x="40" y="64"/>
                    </a:lnTo>
                    <a:lnTo>
                      <a:pt x="46" y="71"/>
                    </a:lnTo>
                    <a:lnTo>
                      <a:pt x="46" y="80"/>
                    </a:lnTo>
                    <a:lnTo>
                      <a:pt x="37" y="82"/>
                    </a:lnTo>
                    <a:lnTo>
                      <a:pt x="26" y="81"/>
                    </a:lnTo>
                    <a:lnTo>
                      <a:pt x="15" y="79"/>
                    </a:lnTo>
                    <a:lnTo>
                      <a:pt x="7" y="79"/>
                    </a:lnTo>
                    <a:lnTo>
                      <a:pt x="1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7" y="100"/>
                    </a:lnTo>
                    <a:lnTo>
                      <a:pt x="18" y="101"/>
                    </a:lnTo>
                    <a:lnTo>
                      <a:pt x="28" y="98"/>
                    </a:lnTo>
                    <a:lnTo>
                      <a:pt x="36" y="95"/>
                    </a:lnTo>
                    <a:lnTo>
                      <a:pt x="42" y="92"/>
                    </a:lnTo>
                    <a:lnTo>
                      <a:pt x="50" y="95"/>
                    </a:lnTo>
                    <a:lnTo>
                      <a:pt x="44" y="100"/>
                    </a:lnTo>
                    <a:lnTo>
                      <a:pt x="35" y="105"/>
                    </a:lnTo>
                    <a:lnTo>
                      <a:pt x="21" y="111"/>
                    </a:lnTo>
                    <a:lnTo>
                      <a:pt x="13" y="113"/>
                    </a:lnTo>
                    <a:lnTo>
                      <a:pt x="8" y="119"/>
                    </a:lnTo>
                    <a:lnTo>
                      <a:pt x="11" y="125"/>
                    </a:lnTo>
                    <a:lnTo>
                      <a:pt x="17" y="131"/>
                    </a:lnTo>
                    <a:lnTo>
                      <a:pt x="26" y="133"/>
                    </a:lnTo>
                    <a:lnTo>
                      <a:pt x="38" y="130"/>
                    </a:lnTo>
                    <a:lnTo>
                      <a:pt x="45" y="120"/>
                    </a:lnTo>
                    <a:lnTo>
                      <a:pt x="54" y="110"/>
                    </a:lnTo>
                    <a:lnTo>
                      <a:pt x="62" y="100"/>
                    </a:lnTo>
                    <a:lnTo>
                      <a:pt x="70" y="90"/>
                    </a:lnTo>
                    <a:lnTo>
                      <a:pt x="83" y="87"/>
                    </a:lnTo>
                    <a:lnTo>
                      <a:pt x="99" y="88"/>
                    </a:lnTo>
                    <a:lnTo>
                      <a:pt x="119" y="89"/>
                    </a:lnTo>
                    <a:lnTo>
                      <a:pt x="135" y="89"/>
                    </a:lnTo>
                    <a:lnTo>
                      <a:pt x="156" y="88"/>
                    </a:lnTo>
                    <a:lnTo>
                      <a:pt x="177" y="83"/>
                    </a:lnTo>
                    <a:lnTo>
                      <a:pt x="192" y="77"/>
                    </a:lnTo>
                    <a:lnTo>
                      <a:pt x="211" y="68"/>
                    </a:lnTo>
                    <a:lnTo>
                      <a:pt x="224" y="59"/>
                    </a:lnTo>
                    <a:lnTo>
                      <a:pt x="236" y="51"/>
                    </a:lnTo>
                    <a:lnTo>
                      <a:pt x="246" y="45"/>
                    </a:lnTo>
                    <a:lnTo>
                      <a:pt x="255" y="33"/>
                    </a:lnTo>
                    <a:lnTo>
                      <a:pt x="258" y="18"/>
                    </a:lnTo>
                    <a:lnTo>
                      <a:pt x="254" y="6"/>
                    </a:lnTo>
                    <a:lnTo>
                      <a:pt x="249" y="0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7725683" y="3382736"/>
                <a:ext cx="198438" cy="360362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95" y="5"/>
                  </a:cxn>
                  <a:cxn ang="0">
                    <a:pos x="88" y="15"/>
                  </a:cxn>
                  <a:cxn ang="0">
                    <a:pos x="73" y="33"/>
                  </a:cxn>
                  <a:cxn ang="0">
                    <a:pos x="64" y="51"/>
                  </a:cxn>
                  <a:cxn ang="0">
                    <a:pos x="58" y="65"/>
                  </a:cxn>
                  <a:cxn ang="0">
                    <a:pos x="53" y="81"/>
                  </a:cxn>
                  <a:cxn ang="0">
                    <a:pos x="54" y="93"/>
                  </a:cxn>
                  <a:cxn ang="0">
                    <a:pos x="56" y="107"/>
                  </a:cxn>
                  <a:cxn ang="0">
                    <a:pos x="62" y="125"/>
                  </a:cxn>
                  <a:cxn ang="0">
                    <a:pos x="69" y="141"/>
                  </a:cxn>
                  <a:cxn ang="0">
                    <a:pos x="77" y="157"/>
                  </a:cxn>
                  <a:cxn ang="0">
                    <a:pos x="80" y="166"/>
                  </a:cxn>
                  <a:cxn ang="0">
                    <a:pos x="82" y="177"/>
                  </a:cxn>
                  <a:cxn ang="0">
                    <a:pos x="80" y="183"/>
                  </a:cxn>
                  <a:cxn ang="0">
                    <a:pos x="77" y="188"/>
                  </a:cxn>
                  <a:cxn ang="0">
                    <a:pos x="66" y="192"/>
                  </a:cxn>
                  <a:cxn ang="0">
                    <a:pos x="49" y="194"/>
                  </a:cxn>
                  <a:cxn ang="0">
                    <a:pos x="25" y="195"/>
                  </a:cxn>
                  <a:cxn ang="0">
                    <a:pos x="6" y="197"/>
                  </a:cxn>
                  <a:cxn ang="0">
                    <a:pos x="0" y="202"/>
                  </a:cxn>
                  <a:cxn ang="0">
                    <a:pos x="1" y="210"/>
                  </a:cxn>
                  <a:cxn ang="0">
                    <a:pos x="6" y="218"/>
                  </a:cxn>
                  <a:cxn ang="0">
                    <a:pos x="22" y="227"/>
                  </a:cxn>
                  <a:cxn ang="0">
                    <a:pos x="30" y="224"/>
                  </a:cxn>
                  <a:cxn ang="0">
                    <a:pos x="41" y="218"/>
                  </a:cxn>
                  <a:cxn ang="0">
                    <a:pos x="58" y="213"/>
                  </a:cxn>
                  <a:cxn ang="0">
                    <a:pos x="75" y="210"/>
                  </a:cxn>
                  <a:cxn ang="0">
                    <a:pos x="88" y="210"/>
                  </a:cxn>
                  <a:cxn ang="0">
                    <a:pos x="98" y="213"/>
                  </a:cxn>
                  <a:cxn ang="0">
                    <a:pos x="109" y="210"/>
                  </a:cxn>
                  <a:cxn ang="0">
                    <a:pos x="114" y="200"/>
                  </a:cxn>
                  <a:cxn ang="0">
                    <a:pos x="114" y="190"/>
                  </a:cxn>
                  <a:cxn ang="0">
                    <a:pos x="108" y="182"/>
                  </a:cxn>
                  <a:cxn ang="0">
                    <a:pos x="103" y="171"/>
                  </a:cxn>
                  <a:cxn ang="0">
                    <a:pos x="95" y="153"/>
                  </a:cxn>
                  <a:cxn ang="0">
                    <a:pos x="90" y="135"/>
                  </a:cxn>
                  <a:cxn ang="0">
                    <a:pos x="88" y="122"/>
                  </a:cxn>
                  <a:cxn ang="0">
                    <a:pos x="85" y="107"/>
                  </a:cxn>
                  <a:cxn ang="0">
                    <a:pos x="82" y="92"/>
                  </a:cxn>
                  <a:cxn ang="0">
                    <a:pos x="86" y="79"/>
                  </a:cxn>
                  <a:cxn ang="0">
                    <a:pos x="93" y="72"/>
                  </a:cxn>
                  <a:cxn ang="0">
                    <a:pos x="105" y="61"/>
                  </a:cxn>
                  <a:cxn ang="0">
                    <a:pos x="115" y="51"/>
                  </a:cxn>
                  <a:cxn ang="0">
                    <a:pos x="121" y="40"/>
                  </a:cxn>
                  <a:cxn ang="0">
                    <a:pos x="125" y="27"/>
                  </a:cxn>
                  <a:cxn ang="0">
                    <a:pos x="125" y="12"/>
                  </a:cxn>
                  <a:cxn ang="0">
                    <a:pos x="120" y="4"/>
                  </a:cxn>
                  <a:cxn ang="0">
                    <a:pos x="114" y="0"/>
                  </a:cxn>
                  <a:cxn ang="0">
                    <a:pos x="107" y="0"/>
                  </a:cxn>
                </a:cxnLst>
                <a:rect l="0" t="0" r="r" b="b"/>
                <a:pathLst>
                  <a:path w="125" h="227">
                    <a:moveTo>
                      <a:pt x="107" y="0"/>
                    </a:moveTo>
                    <a:lnTo>
                      <a:pt x="95" y="5"/>
                    </a:lnTo>
                    <a:lnTo>
                      <a:pt x="88" y="15"/>
                    </a:lnTo>
                    <a:lnTo>
                      <a:pt x="73" y="33"/>
                    </a:lnTo>
                    <a:lnTo>
                      <a:pt x="64" y="51"/>
                    </a:lnTo>
                    <a:lnTo>
                      <a:pt x="58" y="65"/>
                    </a:lnTo>
                    <a:lnTo>
                      <a:pt x="53" y="81"/>
                    </a:lnTo>
                    <a:lnTo>
                      <a:pt x="54" y="93"/>
                    </a:lnTo>
                    <a:lnTo>
                      <a:pt x="56" y="107"/>
                    </a:lnTo>
                    <a:lnTo>
                      <a:pt x="62" y="125"/>
                    </a:lnTo>
                    <a:lnTo>
                      <a:pt x="69" y="141"/>
                    </a:lnTo>
                    <a:lnTo>
                      <a:pt x="77" y="157"/>
                    </a:lnTo>
                    <a:lnTo>
                      <a:pt x="80" y="166"/>
                    </a:lnTo>
                    <a:lnTo>
                      <a:pt x="82" y="177"/>
                    </a:lnTo>
                    <a:lnTo>
                      <a:pt x="80" y="183"/>
                    </a:lnTo>
                    <a:lnTo>
                      <a:pt x="77" y="188"/>
                    </a:lnTo>
                    <a:lnTo>
                      <a:pt x="66" y="192"/>
                    </a:lnTo>
                    <a:lnTo>
                      <a:pt x="49" y="194"/>
                    </a:lnTo>
                    <a:lnTo>
                      <a:pt x="25" y="195"/>
                    </a:lnTo>
                    <a:lnTo>
                      <a:pt x="6" y="197"/>
                    </a:lnTo>
                    <a:lnTo>
                      <a:pt x="0" y="202"/>
                    </a:lnTo>
                    <a:lnTo>
                      <a:pt x="1" y="210"/>
                    </a:lnTo>
                    <a:lnTo>
                      <a:pt x="6" y="218"/>
                    </a:lnTo>
                    <a:lnTo>
                      <a:pt x="22" y="227"/>
                    </a:lnTo>
                    <a:lnTo>
                      <a:pt x="30" y="224"/>
                    </a:lnTo>
                    <a:lnTo>
                      <a:pt x="41" y="218"/>
                    </a:lnTo>
                    <a:lnTo>
                      <a:pt x="58" y="213"/>
                    </a:lnTo>
                    <a:lnTo>
                      <a:pt x="75" y="210"/>
                    </a:lnTo>
                    <a:lnTo>
                      <a:pt x="88" y="210"/>
                    </a:lnTo>
                    <a:lnTo>
                      <a:pt x="98" y="213"/>
                    </a:lnTo>
                    <a:lnTo>
                      <a:pt x="109" y="210"/>
                    </a:lnTo>
                    <a:lnTo>
                      <a:pt x="114" y="200"/>
                    </a:lnTo>
                    <a:lnTo>
                      <a:pt x="114" y="190"/>
                    </a:lnTo>
                    <a:lnTo>
                      <a:pt x="108" y="182"/>
                    </a:lnTo>
                    <a:lnTo>
                      <a:pt x="103" y="171"/>
                    </a:lnTo>
                    <a:lnTo>
                      <a:pt x="95" y="153"/>
                    </a:lnTo>
                    <a:lnTo>
                      <a:pt x="90" y="135"/>
                    </a:lnTo>
                    <a:lnTo>
                      <a:pt x="88" y="122"/>
                    </a:lnTo>
                    <a:lnTo>
                      <a:pt x="85" y="107"/>
                    </a:lnTo>
                    <a:lnTo>
                      <a:pt x="82" y="92"/>
                    </a:lnTo>
                    <a:lnTo>
                      <a:pt x="86" y="79"/>
                    </a:lnTo>
                    <a:lnTo>
                      <a:pt x="93" y="72"/>
                    </a:lnTo>
                    <a:lnTo>
                      <a:pt x="105" y="61"/>
                    </a:lnTo>
                    <a:lnTo>
                      <a:pt x="115" y="51"/>
                    </a:lnTo>
                    <a:lnTo>
                      <a:pt x="121" y="40"/>
                    </a:lnTo>
                    <a:lnTo>
                      <a:pt x="125" y="27"/>
                    </a:lnTo>
                    <a:lnTo>
                      <a:pt x="125" y="12"/>
                    </a:lnTo>
                    <a:lnTo>
                      <a:pt x="120" y="4"/>
                    </a:lnTo>
                    <a:lnTo>
                      <a:pt x="114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7952695" y="3377974"/>
                <a:ext cx="136525" cy="395287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46" y="23"/>
                  </a:cxn>
                  <a:cxn ang="0">
                    <a:pos x="57" y="41"/>
                  </a:cxn>
                  <a:cxn ang="0">
                    <a:pos x="64" y="58"/>
                  </a:cxn>
                  <a:cxn ang="0">
                    <a:pos x="68" y="77"/>
                  </a:cxn>
                  <a:cxn ang="0">
                    <a:pos x="68" y="94"/>
                  </a:cxn>
                  <a:cxn ang="0">
                    <a:pos x="64" y="110"/>
                  </a:cxn>
                  <a:cxn ang="0">
                    <a:pos x="60" y="125"/>
                  </a:cxn>
                  <a:cxn ang="0">
                    <a:pos x="53" y="139"/>
                  </a:cxn>
                  <a:cxn ang="0">
                    <a:pos x="43" y="156"/>
                  </a:cxn>
                  <a:cxn ang="0">
                    <a:pos x="37" y="166"/>
                  </a:cxn>
                  <a:cxn ang="0">
                    <a:pos x="34" y="177"/>
                  </a:cxn>
                  <a:cxn ang="0">
                    <a:pos x="37" y="188"/>
                  </a:cxn>
                  <a:cxn ang="0">
                    <a:pos x="42" y="196"/>
                  </a:cxn>
                  <a:cxn ang="0">
                    <a:pos x="56" y="207"/>
                  </a:cxn>
                  <a:cxn ang="0">
                    <a:pos x="74" y="218"/>
                  </a:cxn>
                  <a:cxn ang="0">
                    <a:pos x="84" y="226"/>
                  </a:cxn>
                  <a:cxn ang="0">
                    <a:pos x="86" y="234"/>
                  </a:cxn>
                  <a:cxn ang="0">
                    <a:pos x="82" y="244"/>
                  </a:cxn>
                  <a:cxn ang="0">
                    <a:pos x="63" y="249"/>
                  </a:cxn>
                  <a:cxn ang="0">
                    <a:pos x="53" y="248"/>
                  </a:cxn>
                  <a:cxn ang="0">
                    <a:pos x="46" y="244"/>
                  </a:cxn>
                  <a:cxn ang="0">
                    <a:pos x="43" y="236"/>
                  </a:cxn>
                  <a:cxn ang="0">
                    <a:pos x="34" y="221"/>
                  </a:cxn>
                  <a:cxn ang="0">
                    <a:pos x="25" y="211"/>
                  </a:cxn>
                  <a:cxn ang="0">
                    <a:pos x="14" y="205"/>
                  </a:cxn>
                  <a:cxn ang="0">
                    <a:pos x="6" y="203"/>
                  </a:cxn>
                  <a:cxn ang="0">
                    <a:pos x="4" y="192"/>
                  </a:cxn>
                  <a:cxn ang="0">
                    <a:pos x="8" y="180"/>
                  </a:cxn>
                  <a:cxn ang="0">
                    <a:pos x="17" y="166"/>
                  </a:cxn>
                  <a:cxn ang="0">
                    <a:pos x="25" y="153"/>
                  </a:cxn>
                  <a:cxn ang="0">
                    <a:pos x="34" y="123"/>
                  </a:cxn>
                  <a:cxn ang="0">
                    <a:pos x="37" y="107"/>
                  </a:cxn>
                  <a:cxn ang="0">
                    <a:pos x="37" y="94"/>
                  </a:cxn>
                  <a:cxn ang="0">
                    <a:pos x="37" y="79"/>
                  </a:cxn>
                  <a:cxn ang="0">
                    <a:pos x="33" y="63"/>
                  </a:cxn>
                  <a:cxn ang="0">
                    <a:pos x="25" y="54"/>
                  </a:cxn>
                  <a:cxn ang="0">
                    <a:pos x="19" y="48"/>
                  </a:cxn>
                  <a:cxn ang="0">
                    <a:pos x="9" y="38"/>
                  </a:cxn>
                  <a:cxn ang="0">
                    <a:pos x="1" y="28"/>
                  </a:cxn>
                  <a:cxn ang="0">
                    <a:pos x="0" y="17"/>
                  </a:cxn>
                  <a:cxn ang="0">
                    <a:pos x="1" y="6"/>
                  </a:cxn>
                  <a:cxn ang="0">
                    <a:pos x="10" y="0"/>
                  </a:cxn>
                  <a:cxn ang="0">
                    <a:pos x="23" y="0"/>
                  </a:cxn>
                  <a:cxn ang="0">
                    <a:pos x="33" y="5"/>
                  </a:cxn>
                </a:cxnLst>
                <a:rect l="0" t="0" r="r" b="b"/>
                <a:pathLst>
                  <a:path w="86" h="249">
                    <a:moveTo>
                      <a:pt x="33" y="5"/>
                    </a:moveTo>
                    <a:lnTo>
                      <a:pt x="46" y="23"/>
                    </a:lnTo>
                    <a:lnTo>
                      <a:pt x="57" y="41"/>
                    </a:lnTo>
                    <a:lnTo>
                      <a:pt x="64" y="58"/>
                    </a:lnTo>
                    <a:lnTo>
                      <a:pt x="68" y="77"/>
                    </a:lnTo>
                    <a:lnTo>
                      <a:pt x="68" y="94"/>
                    </a:lnTo>
                    <a:lnTo>
                      <a:pt x="64" y="110"/>
                    </a:lnTo>
                    <a:lnTo>
                      <a:pt x="60" y="125"/>
                    </a:lnTo>
                    <a:lnTo>
                      <a:pt x="53" y="139"/>
                    </a:lnTo>
                    <a:lnTo>
                      <a:pt x="43" y="156"/>
                    </a:lnTo>
                    <a:lnTo>
                      <a:pt x="37" y="166"/>
                    </a:lnTo>
                    <a:lnTo>
                      <a:pt x="34" y="177"/>
                    </a:lnTo>
                    <a:lnTo>
                      <a:pt x="37" y="188"/>
                    </a:lnTo>
                    <a:lnTo>
                      <a:pt x="42" y="196"/>
                    </a:lnTo>
                    <a:lnTo>
                      <a:pt x="56" y="207"/>
                    </a:lnTo>
                    <a:lnTo>
                      <a:pt x="74" y="218"/>
                    </a:lnTo>
                    <a:lnTo>
                      <a:pt x="84" y="226"/>
                    </a:lnTo>
                    <a:lnTo>
                      <a:pt x="86" y="234"/>
                    </a:lnTo>
                    <a:lnTo>
                      <a:pt x="82" y="244"/>
                    </a:lnTo>
                    <a:lnTo>
                      <a:pt x="63" y="249"/>
                    </a:lnTo>
                    <a:lnTo>
                      <a:pt x="53" y="248"/>
                    </a:lnTo>
                    <a:lnTo>
                      <a:pt x="46" y="244"/>
                    </a:lnTo>
                    <a:lnTo>
                      <a:pt x="43" y="236"/>
                    </a:lnTo>
                    <a:lnTo>
                      <a:pt x="34" y="221"/>
                    </a:lnTo>
                    <a:lnTo>
                      <a:pt x="25" y="211"/>
                    </a:lnTo>
                    <a:lnTo>
                      <a:pt x="14" y="205"/>
                    </a:lnTo>
                    <a:lnTo>
                      <a:pt x="6" y="203"/>
                    </a:lnTo>
                    <a:lnTo>
                      <a:pt x="4" y="192"/>
                    </a:lnTo>
                    <a:lnTo>
                      <a:pt x="8" y="180"/>
                    </a:lnTo>
                    <a:lnTo>
                      <a:pt x="17" y="166"/>
                    </a:lnTo>
                    <a:lnTo>
                      <a:pt x="25" y="153"/>
                    </a:lnTo>
                    <a:lnTo>
                      <a:pt x="34" y="123"/>
                    </a:lnTo>
                    <a:lnTo>
                      <a:pt x="37" y="107"/>
                    </a:lnTo>
                    <a:lnTo>
                      <a:pt x="37" y="94"/>
                    </a:lnTo>
                    <a:lnTo>
                      <a:pt x="37" y="79"/>
                    </a:lnTo>
                    <a:lnTo>
                      <a:pt x="33" y="63"/>
                    </a:lnTo>
                    <a:lnTo>
                      <a:pt x="25" y="54"/>
                    </a:lnTo>
                    <a:lnTo>
                      <a:pt x="19" y="48"/>
                    </a:lnTo>
                    <a:lnTo>
                      <a:pt x="9" y="38"/>
                    </a:lnTo>
                    <a:lnTo>
                      <a:pt x="1" y="28"/>
                    </a:lnTo>
                    <a:lnTo>
                      <a:pt x="0" y="17"/>
                    </a:lnTo>
                    <a:lnTo>
                      <a:pt x="1" y="6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10"/>
              <p:cNvSpPr>
                <a:spLocks noChangeAspect="1"/>
              </p:cNvSpPr>
              <p:nvPr/>
            </p:nvSpPr>
            <p:spPr bwMode="auto">
              <a:xfrm rot="20580000" flipV="1">
                <a:off x="7478033" y="3123967"/>
                <a:ext cx="409575" cy="211137"/>
              </a:xfrm>
              <a:custGeom>
                <a:avLst/>
                <a:gdLst/>
                <a:ahLst/>
                <a:cxnLst>
                  <a:cxn ang="0">
                    <a:pos x="227" y="18"/>
                  </a:cxn>
                  <a:cxn ang="0">
                    <a:pos x="198" y="46"/>
                  </a:cxn>
                  <a:cxn ang="0">
                    <a:pos x="158" y="62"/>
                  </a:cxn>
                  <a:cxn ang="0">
                    <a:pos x="116" y="68"/>
                  </a:cxn>
                  <a:cxn ang="0">
                    <a:pos x="78" y="68"/>
                  </a:cxn>
                  <a:cxn ang="0">
                    <a:pos x="58" y="59"/>
                  </a:cxn>
                  <a:cxn ang="0">
                    <a:pos x="51" y="38"/>
                  </a:cxn>
                  <a:cxn ang="0">
                    <a:pos x="40" y="30"/>
                  </a:cxn>
                  <a:cxn ang="0">
                    <a:pos x="28" y="39"/>
                  </a:cxn>
                  <a:cxn ang="0">
                    <a:pos x="32" y="54"/>
                  </a:cxn>
                  <a:cxn ang="0">
                    <a:pos x="46" y="71"/>
                  </a:cxn>
                  <a:cxn ang="0">
                    <a:pos x="37" y="82"/>
                  </a:cxn>
                  <a:cxn ang="0">
                    <a:pos x="15" y="79"/>
                  </a:cxn>
                  <a:cxn ang="0">
                    <a:pos x="1" y="83"/>
                  </a:cxn>
                  <a:cxn ang="0">
                    <a:pos x="0" y="97"/>
                  </a:cxn>
                  <a:cxn ang="0">
                    <a:pos x="18" y="101"/>
                  </a:cxn>
                  <a:cxn ang="0">
                    <a:pos x="36" y="95"/>
                  </a:cxn>
                  <a:cxn ang="0">
                    <a:pos x="50" y="95"/>
                  </a:cxn>
                  <a:cxn ang="0">
                    <a:pos x="35" y="105"/>
                  </a:cxn>
                  <a:cxn ang="0">
                    <a:pos x="13" y="113"/>
                  </a:cxn>
                  <a:cxn ang="0">
                    <a:pos x="11" y="125"/>
                  </a:cxn>
                  <a:cxn ang="0">
                    <a:pos x="26" y="133"/>
                  </a:cxn>
                  <a:cxn ang="0">
                    <a:pos x="45" y="120"/>
                  </a:cxn>
                  <a:cxn ang="0">
                    <a:pos x="62" y="100"/>
                  </a:cxn>
                  <a:cxn ang="0">
                    <a:pos x="83" y="87"/>
                  </a:cxn>
                  <a:cxn ang="0">
                    <a:pos x="119" y="89"/>
                  </a:cxn>
                  <a:cxn ang="0">
                    <a:pos x="156" y="88"/>
                  </a:cxn>
                  <a:cxn ang="0">
                    <a:pos x="192" y="77"/>
                  </a:cxn>
                  <a:cxn ang="0">
                    <a:pos x="224" y="59"/>
                  </a:cxn>
                  <a:cxn ang="0">
                    <a:pos x="246" y="45"/>
                  </a:cxn>
                  <a:cxn ang="0">
                    <a:pos x="258" y="18"/>
                  </a:cxn>
                  <a:cxn ang="0">
                    <a:pos x="249" y="0"/>
                  </a:cxn>
                </a:cxnLst>
                <a:rect l="0" t="0" r="r" b="b"/>
                <a:pathLst>
                  <a:path w="258" h="133">
                    <a:moveTo>
                      <a:pt x="239" y="0"/>
                    </a:moveTo>
                    <a:lnTo>
                      <a:pt x="227" y="18"/>
                    </a:lnTo>
                    <a:lnTo>
                      <a:pt x="215" y="33"/>
                    </a:lnTo>
                    <a:lnTo>
                      <a:pt x="198" y="46"/>
                    </a:lnTo>
                    <a:lnTo>
                      <a:pt x="180" y="54"/>
                    </a:lnTo>
                    <a:lnTo>
                      <a:pt x="158" y="62"/>
                    </a:lnTo>
                    <a:lnTo>
                      <a:pt x="139" y="66"/>
                    </a:lnTo>
                    <a:lnTo>
                      <a:pt x="116" y="68"/>
                    </a:lnTo>
                    <a:lnTo>
                      <a:pt x="95" y="71"/>
                    </a:lnTo>
                    <a:lnTo>
                      <a:pt x="78" y="68"/>
                    </a:lnTo>
                    <a:lnTo>
                      <a:pt x="66" y="66"/>
                    </a:lnTo>
                    <a:lnTo>
                      <a:pt x="58" y="59"/>
                    </a:lnTo>
                    <a:lnTo>
                      <a:pt x="54" y="46"/>
                    </a:lnTo>
                    <a:lnTo>
                      <a:pt x="51" y="38"/>
                    </a:lnTo>
                    <a:lnTo>
                      <a:pt x="46" y="33"/>
                    </a:lnTo>
                    <a:lnTo>
                      <a:pt x="40" y="30"/>
                    </a:lnTo>
                    <a:lnTo>
                      <a:pt x="32" y="33"/>
                    </a:lnTo>
                    <a:lnTo>
                      <a:pt x="28" y="39"/>
                    </a:lnTo>
                    <a:lnTo>
                      <a:pt x="28" y="47"/>
                    </a:lnTo>
                    <a:lnTo>
                      <a:pt x="32" y="54"/>
                    </a:lnTo>
                    <a:lnTo>
                      <a:pt x="40" y="64"/>
                    </a:lnTo>
                    <a:lnTo>
                      <a:pt x="46" y="71"/>
                    </a:lnTo>
                    <a:lnTo>
                      <a:pt x="46" y="80"/>
                    </a:lnTo>
                    <a:lnTo>
                      <a:pt x="37" y="82"/>
                    </a:lnTo>
                    <a:lnTo>
                      <a:pt x="26" y="81"/>
                    </a:lnTo>
                    <a:lnTo>
                      <a:pt x="15" y="79"/>
                    </a:lnTo>
                    <a:lnTo>
                      <a:pt x="7" y="79"/>
                    </a:lnTo>
                    <a:lnTo>
                      <a:pt x="1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7" y="100"/>
                    </a:lnTo>
                    <a:lnTo>
                      <a:pt x="18" y="101"/>
                    </a:lnTo>
                    <a:lnTo>
                      <a:pt x="28" y="98"/>
                    </a:lnTo>
                    <a:lnTo>
                      <a:pt x="36" y="95"/>
                    </a:lnTo>
                    <a:lnTo>
                      <a:pt x="42" y="92"/>
                    </a:lnTo>
                    <a:lnTo>
                      <a:pt x="50" y="95"/>
                    </a:lnTo>
                    <a:lnTo>
                      <a:pt x="44" y="100"/>
                    </a:lnTo>
                    <a:lnTo>
                      <a:pt x="35" y="105"/>
                    </a:lnTo>
                    <a:lnTo>
                      <a:pt x="21" y="111"/>
                    </a:lnTo>
                    <a:lnTo>
                      <a:pt x="13" y="113"/>
                    </a:lnTo>
                    <a:lnTo>
                      <a:pt x="8" y="119"/>
                    </a:lnTo>
                    <a:lnTo>
                      <a:pt x="11" y="125"/>
                    </a:lnTo>
                    <a:lnTo>
                      <a:pt x="17" y="131"/>
                    </a:lnTo>
                    <a:lnTo>
                      <a:pt x="26" y="133"/>
                    </a:lnTo>
                    <a:lnTo>
                      <a:pt x="38" y="130"/>
                    </a:lnTo>
                    <a:lnTo>
                      <a:pt x="45" y="120"/>
                    </a:lnTo>
                    <a:lnTo>
                      <a:pt x="54" y="110"/>
                    </a:lnTo>
                    <a:lnTo>
                      <a:pt x="62" y="100"/>
                    </a:lnTo>
                    <a:lnTo>
                      <a:pt x="70" y="90"/>
                    </a:lnTo>
                    <a:lnTo>
                      <a:pt x="83" y="87"/>
                    </a:lnTo>
                    <a:lnTo>
                      <a:pt x="99" y="88"/>
                    </a:lnTo>
                    <a:lnTo>
                      <a:pt x="119" y="89"/>
                    </a:lnTo>
                    <a:lnTo>
                      <a:pt x="135" y="89"/>
                    </a:lnTo>
                    <a:lnTo>
                      <a:pt x="156" y="88"/>
                    </a:lnTo>
                    <a:lnTo>
                      <a:pt x="177" y="83"/>
                    </a:lnTo>
                    <a:lnTo>
                      <a:pt x="192" y="77"/>
                    </a:lnTo>
                    <a:lnTo>
                      <a:pt x="211" y="68"/>
                    </a:lnTo>
                    <a:lnTo>
                      <a:pt x="224" y="59"/>
                    </a:lnTo>
                    <a:lnTo>
                      <a:pt x="236" y="51"/>
                    </a:lnTo>
                    <a:lnTo>
                      <a:pt x="246" y="45"/>
                    </a:lnTo>
                    <a:lnTo>
                      <a:pt x="255" y="33"/>
                    </a:lnTo>
                    <a:lnTo>
                      <a:pt x="258" y="18"/>
                    </a:lnTo>
                    <a:lnTo>
                      <a:pt x="254" y="6"/>
                    </a:lnTo>
                    <a:lnTo>
                      <a:pt x="249" y="0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14288"/>
            <a:ext cx="9906000" cy="653369"/>
          </a:xfrm>
          <a:solidFill>
            <a:srgbClr val="FFFFFF"/>
          </a:solidFill>
        </p:spPr>
        <p:txBody>
          <a:bodyPr/>
          <a:lstStyle/>
          <a:p>
            <a:r>
              <a:rPr lang="en-GB" dirty="0"/>
              <a:t>Terminology and acronyms – 1</a:t>
            </a:r>
            <a:endParaRPr lang="en-GB" sz="2400" dirty="0"/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0" y="644221"/>
            <a:ext cx="9906000" cy="5849257"/>
          </a:xfrm>
        </p:spPr>
        <p:txBody>
          <a:bodyPr/>
          <a:lstStyle/>
          <a:p>
            <a:pPr marL="360363" indent="-360363">
              <a:tabLst>
                <a:tab pos="360363" algn="l"/>
              </a:tabLst>
            </a:pPr>
            <a:r>
              <a:rPr lang="en-GB" sz="1650" i="1" dirty="0"/>
              <a:t>Bidding zone</a:t>
            </a:r>
            <a:r>
              <a:rPr lang="en-GB" sz="1650" dirty="0"/>
              <a:t> A geographical area, within which the players can trade electricity day-ahead without considering grid bottlenecks.</a:t>
            </a:r>
            <a:endParaRPr lang="en-GB" sz="1650" i="1" dirty="0"/>
          </a:p>
          <a:p>
            <a:pPr marL="360363" indent="-360363">
              <a:tabLst>
                <a:tab pos="360363" algn="l"/>
              </a:tabLst>
            </a:pPr>
            <a:r>
              <a:rPr lang="en-GB" sz="1650" i="1" dirty="0"/>
              <a:t>Block bids</a:t>
            </a:r>
            <a:r>
              <a:rPr lang="en-GB" sz="1650" dirty="0"/>
              <a:t>  Please refer to the PowerPoint presentation “Market coupling – European price coupling”.</a:t>
            </a:r>
          </a:p>
          <a:p>
            <a:pPr marL="360363" indent="-360363">
              <a:tabLst>
                <a:tab pos="360363" algn="l"/>
              </a:tabLst>
            </a:pPr>
            <a:r>
              <a:rPr lang="en-GB" sz="1650" i="1" dirty="0"/>
              <a:t>Border</a:t>
            </a:r>
            <a:r>
              <a:rPr lang="en-GB" sz="1650" dirty="0"/>
              <a:t>  A border between two bidding zones. Hence, it need not be a border between two countries. It may be a border between two bidding zones in the same country.</a:t>
            </a:r>
          </a:p>
          <a:p>
            <a:pPr marL="360363" indent="-360363">
              <a:tabLst>
                <a:tab pos="360363" algn="l"/>
              </a:tabLst>
            </a:pPr>
            <a:r>
              <a:rPr lang="en-GB" sz="1650" i="1" dirty="0"/>
              <a:t>Coupled area</a:t>
            </a:r>
            <a:r>
              <a:rPr lang="en-GB" sz="1650" dirty="0"/>
              <a:t> For EU, you’ll find a map of the coupled area at   </a:t>
            </a:r>
            <a:r>
              <a:rPr lang="en-GB" sz="1650" dirty="0">
                <a:hlinkClick r:id="rId2"/>
              </a:rPr>
              <a:t>https://www.entsoe.eu/network_codes/cacm/implementation/sdac/</a:t>
            </a:r>
            <a:r>
              <a:rPr lang="en-GB" sz="1650" dirty="0"/>
              <a:t> </a:t>
            </a:r>
          </a:p>
          <a:p>
            <a:pPr marL="360363" indent="-360363">
              <a:buNone/>
              <a:tabLst>
                <a:tab pos="360363" algn="l"/>
              </a:tabLst>
            </a:pPr>
            <a:r>
              <a:rPr lang="en-GB" sz="1650" dirty="0"/>
              <a:t>	However, market coupling and spot trading is also used in India, for example. See </a:t>
            </a:r>
            <a:r>
              <a:rPr lang="en-GB" sz="1650" dirty="0">
                <a:hlinkClick r:id="rId3"/>
              </a:rPr>
              <a:t>https://www.iexindia.com/</a:t>
            </a:r>
            <a:r>
              <a:rPr lang="en-GB" sz="1650" dirty="0"/>
              <a:t>.  </a:t>
            </a:r>
          </a:p>
          <a:p>
            <a:pPr marL="360363" indent="-360363">
              <a:tabLst>
                <a:tab pos="360363" algn="l"/>
              </a:tabLst>
            </a:pPr>
            <a:r>
              <a:rPr lang="en-GB" sz="1650" i="1" dirty="0"/>
              <a:t>Interconnector</a:t>
            </a:r>
            <a:r>
              <a:rPr lang="en-GB" sz="1650" dirty="0"/>
              <a:t>  In this document, this is a power line connecting two bidding zones.</a:t>
            </a:r>
            <a:endParaRPr lang="en-GB" sz="1650" i="1" dirty="0"/>
          </a:p>
          <a:p>
            <a:pPr marL="360363" indent="-360363">
              <a:tabLst>
                <a:tab pos="360363" algn="l"/>
              </a:tabLst>
            </a:pPr>
            <a:r>
              <a:rPr lang="en-GB" sz="1650" i="1" dirty="0"/>
              <a:t>Market coupling</a:t>
            </a:r>
            <a:r>
              <a:rPr lang="en-GB" sz="1650" dirty="0"/>
              <a:t>  A day-ahead congestion management system, where the plans for tomorrow’s cross-border energy flows are calculated using:</a:t>
            </a:r>
          </a:p>
          <a:p>
            <a:pPr marL="360363" indent="-360363">
              <a:buNone/>
              <a:tabLst>
                <a:tab pos="360363" algn="l"/>
              </a:tabLst>
            </a:pPr>
            <a:r>
              <a:rPr lang="en-GB" sz="1650" dirty="0"/>
              <a:t>	The purchase bids and sales offers sent by market players to spot exchanges.</a:t>
            </a:r>
          </a:p>
          <a:p>
            <a:pPr marL="360363" indent="-360363">
              <a:buNone/>
              <a:tabLst>
                <a:tab pos="360363" algn="l"/>
              </a:tabLst>
            </a:pPr>
            <a:r>
              <a:rPr lang="en-GB" sz="1650" dirty="0"/>
              <a:t>	The day-ahead cross-border trading capacity for each interconnector.</a:t>
            </a:r>
          </a:p>
          <a:p>
            <a:pPr marL="360363" indent="-360363">
              <a:buNone/>
              <a:tabLst>
                <a:tab pos="360363" algn="l"/>
              </a:tabLst>
            </a:pPr>
            <a:r>
              <a:rPr lang="en-GB" sz="1650" dirty="0"/>
              <a:t>	For more information, see the PowerPoint presentation “Maximizing the economic value of market coupling and spot trading”. You may also refer to the PDF document “The Liberalized Electricity Market”.</a:t>
            </a:r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 February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2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7607BC-21EC-48F4-AEF6-E3B17231D7CA}"/>
</file>

<file path=customXml/itemProps2.xml><?xml version="1.0" encoding="utf-8"?>
<ds:datastoreItem xmlns:ds="http://schemas.openxmlformats.org/officeDocument/2006/customXml" ds:itemID="{47EDC32B-C232-4E77-A703-E4DD74525B49}"/>
</file>

<file path=customXml/itemProps3.xml><?xml version="1.0" encoding="utf-8"?>
<ds:datastoreItem xmlns:ds="http://schemas.openxmlformats.org/officeDocument/2006/customXml" ds:itemID="{4E3FE7BF-F871-4D01-A90A-3422B083AA72}"/>
</file>

<file path=docProps/app.xml><?xml version="1.0" encoding="utf-8"?>
<Properties xmlns="http://schemas.openxmlformats.org/officeDocument/2006/extended-properties" xmlns:vt="http://schemas.openxmlformats.org/officeDocument/2006/docPropsVTypes">
  <TotalTime>13059</TotalTime>
  <Words>1148</Words>
  <Application>Microsoft Office PowerPoint</Application>
  <PresentationFormat>A4-papir (210 x 297 mm)</PresentationFormat>
  <Paragraphs>178</Paragraphs>
  <Slides>11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Monotype Sorts</vt:lpstr>
      <vt:lpstr>Times New Roman</vt:lpstr>
      <vt:lpstr>Verdana</vt:lpstr>
      <vt:lpstr>Wingdings</vt:lpstr>
      <vt:lpstr>Standarddesign</vt:lpstr>
      <vt:lpstr>Introduction</vt:lpstr>
      <vt:lpstr>Flow-based market coupling – 1</vt:lpstr>
      <vt:lpstr>Flow-based market coupling – 2</vt:lpstr>
      <vt:lpstr>Spot calculation – 1</vt:lpstr>
      <vt:lpstr>Spot calculation – 2 The effect of block bids</vt:lpstr>
      <vt:lpstr>The optimal solution – 1</vt:lpstr>
      <vt:lpstr>The optimal solution – 2</vt:lpstr>
      <vt:lpstr>PowerPoint-præsentation</vt:lpstr>
      <vt:lpstr>Terminology and acronyms – 1</vt:lpstr>
      <vt:lpstr>Terminology and acronyms – 2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 Plejdrup Houmøller</cp:lastModifiedBy>
  <cp:revision>1926</cp:revision>
  <cp:lastPrinted>2021-02-16T14:42:31Z</cp:lastPrinted>
  <dcterms:created xsi:type="dcterms:W3CDTF">1998-01-18T15:08:52Z</dcterms:created>
  <dcterms:modified xsi:type="dcterms:W3CDTF">2021-02-16T14:42:36Z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