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731" r:id="rId2"/>
    <p:sldId id="998" r:id="rId3"/>
    <p:sldId id="991" r:id="rId4"/>
    <p:sldId id="993" r:id="rId5"/>
    <p:sldId id="682" r:id="rId6"/>
    <p:sldId id="994" r:id="rId7"/>
    <p:sldId id="995" r:id="rId8"/>
    <p:sldId id="996" r:id="rId9"/>
    <p:sldId id="997" r:id="rId10"/>
    <p:sldId id="804" r:id="rId11"/>
    <p:sldId id="256" r:id="rId12"/>
    <p:sldId id="257" r:id="rId13"/>
    <p:sldId id="746" r:id="rId14"/>
  </p:sldIdLst>
  <p:sldSz cx="9906000" cy="6858000" type="A4"/>
  <p:notesSz cx="7099300" cy="10234613"/>
  <p:defaultTextStyle>
    <a:defPPr>
      <a:defRPr lang="da-DK"/>
    </a:defPPr>
    <a:lvl1pPr algn="l" rtl="0" fontAlgn="base">
      <a:spcBef>
        <a:spcPct val="0"/>
      </a:spcBef>
      <a:spcAft>
        <a:spcPct val="0"/>
      </a:spcAft>
      <a:defRPr sz="2200" b="1" kern="1200">
        <a:solidFill>
          <a:srgbClr val="0000FF"/>
        </a:solidFill>
        <a:latin typeface="Verdana" pitchFamily="34" charset="0"/>
        <a:ea typeface="+mn-ea"/>
        <a:cs typeface="Arial" pitchFamily="34" charset="0"/>
      </a:defRPr>
    </a:lvl1pPr>
    <a:lvl2pPr marL="457200" algn="l" rtl="0" fontAlgn="base">
      <a:spcBef>
        <a:spcPct val="0"/>
      </a:spcBef>
      <a:spcAft>
        <a:spcPct val="0"/>
      </a:spcAft>
      <a:defRPr sz="2200" b="1" kern="1200">
        <a:solidFill>
          <a:srgbClr val="0000FF"/>
        </a:solidFill>
        <a:latin typeface="Verdana" pitchFamily="34" charset="0"/>
        <a:ea typeface="+mn-ea"/>
        <a:cs typeface="Arial" pitchFamily="34" charset="0"/>
      </a:defRPr>
    </a:lvl2pPr>
    <a:lvl3pPr marL="914400" algn="l" rtl="0" fontAlgn="base">
      <a:spcBef>
        <a:spcPct val="0"/>
      </a:spcBef>
      <a:spcAft>
        <a:spcPct val="0"/>
      </a:spcAft>
      <a:defRPr sz="2200" b="1" kern="1200">
        <a:solidFill>
          <a:srgbClr val="0000FF"/>
        </a:solidFill>
        <a:latin typeface="Verdana" pitchFamily="34" charset="0"/>
        <a:ea typeface="+mn-ea"/>
        <a:cs typeface="Arial" pitchFamily="34" charset="0"/>
      </a:defRPr>
    </a:lvl3pPr>
    <a:lvl4pPr marL="1371600" algn="l" rtl="0" fontAlgn="base">
      <a:spcBef>
        <a:spcPct val="0"/>
      </a:spcBef>
      <a:spcAft>
        <a:spcPct val="0"/>
      </a:spcAft>
      <a:defRPr sz="2200" b="1" kern="1200">
        <a:solidFill>
          <a:srgbClr val="0000FF"/>
        </a:solidFill>
        <a:latin typeface="Verdana" pitchFamily="34" charset="0"/>
        <a:ea typeface="+mn-ea"/>
        <a:cs typeface="Arial" pitchFamily="34" charset="0"/>
      </a:defRPr>
    </a:lvl4pPr>
    <a:lvl5pPr marL="1828800" algn="l" rtl="0" fontAlgn="base">
      <a:spcBef>
        <a:spcPct val="0"/>
      </a:spcBef>
      <a:spcAft>
        <a:spcPct val="0"/>
      </a:spcAft>
      <a:defRPr sz="2200" b="1" kern="1200">
        <a:solidFill>
          <a:srgbClr val="0000FF"/>
        </a:solidFill>
        <a:latin typeface="Verdana" pitchFamily="34" charset="0"/>
        <a:ea typeface="+mn-ea"/>
        <a:cs typeface="Arial" pitchFamily="34" charset="0"/>
      </a:defRPr>
    </a:lvl5pPr>
    <a:lvl6pPr marL="2286000" algn="l" defTabSz="914400" rtl="0" eaLnBrk="1" latinLnBrk="0" hangingPunct="1">
      <a:defRPr sz="2200" b="1" kern="1200">
        <a:solidFill>
          <a:srgbClr val="0000FF"/>
        </a:solidFill>
        <a:latin typeface="Verdana" pitchFamily="34" charset="0"/>
        <a:ea typeface="+mn-ea"/>
        <a:cs typeface="Arial" pitchFamily="34" charset="0"/>
      </a:defRPr>
    </a:lvl6pPr>
    <a:lvl7pPr marL="2743200" algn="l" defTabSz="914400" rtl="0" eaLnBrk="1" latinLnBrk="0" hangingPunct="1">
      <a:defRPr sz="2200" b="1" kern="1200">
        <a:solidFill>
          <a:srgbClr val="0000FF"/>
        </a:solidFill>
        <a:latin typeface="Verdana" pitchFamily="34" charset="0"/>
        <a:ea typeface="+mn-ea"/>
        <a:cs typeface="Arial" pitchFamily="34" charset="0"/>
      </a:defRPr>
    </a:lvl7pPr>
    <a:lvl8pPr marL="3200400" algn="l" defTabSz="914400" rtl="0" eaLnBrk="1" latinLnBrk="0" hangingPunct="1">
      <a:defRPr sz="2200" b="1" kern="1200">
        <a:solidFill>
          <a:srgbClr val="0000FF"/>
        </a:solidFill>
        <a:latin typeface="Verdana" pitchFamily="34" charset="0"/>
        <a:ea typeface="+mn-ea"/>
        <a:cs typeface="Arial" pitchFamily="34" charset="0"/>
      </a:defRPr>
    </a:lvl8pPr>
    <a:lvl9pPr marL="3657600" algn="l" defTabSz="914400" rtl="0" eaLnBrk="1" latinLnBrk="0" hangingPunct="1">
      <a:defRPr sz="2200" b="1" kern="1200">
        <a:solidFill>
          <a:srgbClr val="0000FF"/>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3770" userDrawn="1">
          <p15:clr>
            <a:srgbClr val="A4A3A4"/>
          </p15:clr>
        </p15:guide>
        <p15:guide id="2" pos="5547"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FF3300"/>
    <a:srgbClr val="33CC33"/>
    <a:srgbClr val="008000"/>
    <a:srgbClr val="000000"/>
    <a:srgbClr val="0000FF"/>
    <a:srgbClr val="CC00CC"/>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A69EE-4E7A-48D0-B68E-FA242837A04F}" v="245" dt="2019-09-26T13:11:40.20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707" autoAdjust="0"/>
  </p:normalViewPr>
  <p:slideViewPr>
    <p:cSldViewPr snapToGrid="0">
      <p:cViewPr varScale="1">
        <p:scale>
          <a:sx n="70" d="100"/>
          <a:sy n="70" d="100"/>
        </p:scale>
        <p:origin x="1286" y="48"/>
      </p:cViewPr>
      <p:guideLst>
        <p:guide orient="horz" pos="3770"/>
        <p:guide pos="554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50" d="100"/>
          <a:sy n="50" d="100"/>
        </p:scale>
        <p:origin x="3398" y="29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Plejdrup Houmøller" userId="6c18fd073f0ef680" providerId="LiveId" clId="{B8A0D72F-89EA-4CB8-90AA-22F0E78047E6}"/>
    <pc:docChg chg="undo custSel addSld delSld modSld sldOrd modNotesMaster modHandout">
      <pc:chgData name="Anders Plejdrup Houmøller" userId="6c18fd073f0ef680" providerId="LiveId" clId="{B8A0D72F-89EA-4CB8-90AA-22F0E78047E6}" dt="2019-09-26T13:11:40.203" v="1310"/>
      <pc:docMkLst>
        <pc:docMk/>
      </pc:docMkLst>
      <pc:sldChg chg="addSp delSp modSp add">
        <pc:chgData name="Anders Plejdrup Houmøller" userId="6c18fd073f0ef680" providerId="LiveId" clId="{B8A0D72F-89EA-4CB8-90AA-22F0E78047E6}" dt="2019-09-26T12:51:50.733" v="971" actId="478"/>
        <pc:sldMkLst>
          <pc:docMk/>
          <pc:sldMk cId="0" sldId="256"/>
        </pc:sldMkLst>
        <pc:spChg chg="add del mod">
          <ac:chgData name="Anders Plejdrup Houmøller" userId="6c18fd073f0ef680" providerId="LiveId" clId="{B8A0D72F-89EA-4CB8-90AA-22F0E78047E6}" dt="2019-09-26T12:51:50.733" v="971" actId="478"/>
          <ac:spMkLst>
            <pc:docMk/>
            <pc:sldMk cId="0" sldId="256"/>
            <ac:spMk id="8" creationId="{DE8B4FF0-0524-408C-AAA1-95717B58F75B}"/>
          </ac:spMkLst>
        </pc:spChg>
      </pc:sldChg>
      <pc:sldChg chg="add">
        <pc:chgData name="Anders Plejdrup Houmøller" userId="6c18fd073f0ef680" providerId="LiveId" clId="{B8A0D72F-89EA-4CB8-90AA-22F0E78047E6}" dt="2019-09-26T12:23:21.707" v="1"/>
        <pc:sldMkLst>
          <pc:docMk/>
          <pc:sldMk cId="0" sldId="257"/>
        </pc:sldMkLst>
      </pc:sldChg>
      <pc:sldChg chg="modSp add modTransition">
        <pc:chgData name="Anders Plejdrup Houmøller" userId="6c18fd073f0ef680" providerId="LiveId" clId="{B8A0D72F-89EA-4CB8-90AA-22F0E78047E6}" dt="2019-09-26T12:59:05.736" v="1212" actId="1037"/>
        <pc:sldMkLst>
          <pc:docMk/>
          <pc:sldMk cId="0" sldId="682"/>
        </pc:sldMkLst>
        <pc:spChg chg="mod">
          <ac:chgData name="Anders Plejdrup Houmøller" userId="6c18fd073f0ef680" providerId="LiveId" clId="{B8A0D72F-89EA-4CB8-90AA-22F0E78047E6}" dt="2019-09-26T12:49:07.495" v="963" actId="790"/>
          <ac:spMkLst>
            <pc:docMk/>
            <pc:sldMk cId="0" sldId="682"/>
            <ac:spMk id="193538"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40"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41"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45" creationId="{00000000-0000-0000-0000-000000000000}"/>
          </ac:spMkLst>
        </pc:spChg>
        <pc:spChg chg="mod">
          <ac:chgData name="Anders Plejdrup Houmøller" userId="6c18fd073f0ef680" providerId="LiveId" clId="{B8A0D72F-89EA-4CB8-90AA-22F0E78047E6}" dt="2019-09-26T12:59:05.736" v="1212" actId="1037"/>
          <ac:spMkLst>
            <pc:docMk/>
            <pc:sldMk cId="0" sldId="682"/>
            <ac:spMk id="193546"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47"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48"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49"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50"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51" creationId="{00000000-0000-0000-0000-000000000000}"/>
          </ac:spMkLst>
        </pc:spChg>
        <pc:spChg chg="mod">
          <ac:chgData name="Anders Plejdrup Houmøller" userId="6c18fd073f0ef680" providerId="LiveId" clId="{B8A0D72F-89EA-4CB8-90AA-22F0E78047E6}" dt="2019-09-26T12:49:07.495" v="963" actId="790"/>
          <ac:spMkLst>
            <pc:docMk/>
            <pc:sldMk cId="0" sldId="682"/>
            <ac:spMk id="193552" creationId="{00000000-0000-0000-0000-000000000000}"/>
          </ac:spMkLst>
        </pc:spChg>
        <pc:spChg chg="mod">
          <ac:chgData name="Anders Plejdrup Houmøller" userId="6c18fd073f0ef680" providerId="LiveId" clId="{B8A0D72F-89EA-4CB8-90AA-22F0E78047E6}" dt="2019-09-26T12:58:13.295" v="1174" actId="20577"/>
          <ac:spMkLst>
            <pc:docMk/>
            <pc:sldMk cId="0" sldId="682"/>
            <ac:spMk id="700419" creationId="{00000000-0000-0000-0000-000000000000}"/>
          </ac:spMkLst>
        </pc:spChg>
      </pc:sldChg>
      <pc:sldChg chg="modSp add ord">
        <pc:chgData name="Anders Plejdrup Houmøller" userId="6c18fd073f0ef680" providerId="LiveId" clId="{B8A0D72F-89EA-4CB8-90AA-22F0E78047E6}" dt="2019-09-26T12:46:55.675" v="958" actId="790"/>
        <pc:sldMkLst>
          <pc:docMk/>
          <pc:sldMk cId="0" sldId="731"/>
        </pc:sldMkLst>
        <pc:spChg chg="mod">
          <ac:chgData name="Anders Plejdrup Houmøller" userId="6c18fd073f0ef680" providerId="LiveId" clId="{B8A0D72F-89EA-4CB8-90AA-22F0E78047E6}" dt="2019-09-26T12:46:55.675" v="958" actId="790"/>
          <ac:spMkLst>
            <pc:docMk/>
            <pc:sldMk cId="0" sldId="731"/>
            <ac:spMk id="4" creationId="{00000000-0000-0000-0000-000000000000}"/>
          </ac:spMkLst>
        </pc:spChg>
        <pc:spChg chg="mod">
          <ac:chgData name="Anders Plejdrup Houmøller" userId="6c18fd073f0ef680" providerId="LiveId" clId="{B8A0D72F-89EA-4CB8-90AA-22F0E78047E6}" dt="2019-09-26T12:46:55.675" v="958" actId="790"/>
          <ac:spMkLst>
            <pc:docMk/>
            <pc:sldMk cId="0" sldId="731"/>
            <ac:spMk id="6" creationId="{00000000-0000-0000-0000-000000000000}"/>
          </ac:spMkLst>
        </pc:spChg>
        <pc:spChg chg="mod">
          <ac:chgData name="Anders Plejdrup Houmøller" userId="6c18fd073f0ef680" providerId="LiveId" clId="{B8A0D72F-89EA-4CB8-90AA-22F0E78047E6}" dt="2019-09-26T12:46:55.675" v="958" actId="790"/>
          <ac:spMkLst>
            <pc:docMk/>
            <pc:sldMk cId="0" sldId="731"/>
            <ac:spMk id="1038344" creationId="{00000000-0000-0000-0000-000000000000}"/>
          </ac:spMkLst>
        </pc:spChg>
        <pc:spChg chg="mod">
          <ac:chgData name="Anders Plejdrup Houmøller" userId="6c18fd073f0ef680" providerId="LiveId" clId="{B8A0D72F-89EA-4CB8-90AA-22F0E78047E6}" dt="2019-09-26T12:46:55.675" v="958" actId="790"/>
          <ac:spMkLst>
            <pc:docMk/>
            <pc:sldMk cId="0" sldId="731"/>
            <ac:spMk id="1038345" creationId="{00000000-0000-0000-0000-000000000000}"/>
          </ac:spMkLst>
        </pc:spChg>
      </pc:sldChg>
      <pc:sldChg chg="modSp">
        <pc:chgData name="Anders Plejdrup Houmøller" userId="6c18fd073f0ef680" providerId="LiveId" clId="{B8A0D72F-89EA-4CB8-90AA-22F0E78047E6}" dt="2019-09-26T12:50:34.658" v="968" actId="790"/>
        <pc:sldMkLst>
          <pc:docMk/>
          <pc:sldMk cId="0" sldId="746"/>
        </pc:sldMkLst>
        <pc:spChg chg="mod">
          <ac:chgData name="Anders Plejdrup Houmøller" userId="6c18fd073f0ef680" providerId="LiveId" clId="{B8A0D72F-89EA-4CB8-90AA-22F0E78047E6}" dt="2019-09-26T12:50:34.658" v="968" actId="790"/>
          <ac:spMkLst>
            <pc:docMk/>
            <pc:sldMk cId="0" sldId="746"/>
            <ac:spMk id="2" creationId="{8AB92EFC-77C8-4436-8376-6A37D98D93E5}"/>
          </ac:spMkLst>
        </pc:spChg>
        <pc:spChg chg="mod">
          <ac:chgData name="Anders Plejdrup Houmøller" userId="6c18fd073f0ef680" providerId="LiveId" clId="{B8A0D72F-89EA-4CB8-90AA-22F0E78047E6}" dt="2019-09-26T12:50:34.658" v="968" actId="790"/>
          <ac:spMkLst>
            <pc:docMk/>
            <pc:sldMk cId="0" sldId="746"/>
            <ac:spMk id="12291" creationId="{00000000-0000-0000-0000-000000000000}"/>
          </ac:spMkLst>
        </pc:spChg>
        <pc:spChg chg="mod">
          <ac:chgData name="Anders Plejdrup Houmøller" userId="6c18fd073f0ef680" providerId="LiveId" clId="{B8A0D72F-89EA-4CB8-90AA-22F0E78047E6}" dt="2019-09-26T12:50:34.658" v="968" actId="790"/>
          <ac:spMkLst>
            <pc:docMk/>
            <pc:sldMk cId="0" sldId="746"/>
            <ac:spMk id="12292" creationId="{00000000-0000-0000-0000-000000000000}"/>
          </ac:spMkLst>
        </pc:spChg>
        <pc:spChg chg="mod">
          <ac:chgData name="Anders Plejdrup Houmøller" userId="6c18fd073f0ef680" providerId="LiveId" clId="{B8A0D72F-89EA-4CB8-90AA-22F0E78047E6}" dt="2019-09-26T12:50:34.658" v="968" actId="790"/>
          <ac:spMkLst>
            <pc:docMk/>
            <pc:sldMk cId="0" sldId="746"/>
            <ac:spMk id="12293" creationId="{00000000-0000-0000-0000-000000000000}"/>
          </ac:spMkLst>
        </pc:spChg>
      </pc:sldChg>
      <pc:sldChg chg="addSp delSp modSp add del modAnim">
        <pc:chgData name="Anders Plejdrup Houmøller" userId="6c18fd073f0ef680" providerId="LiveId" clId="{B8A0D72F-89EA-4CB8-90AA-22F0E78047E6}" dt="2019-09-26T13:04:29.788" v="1272" actId="14100"/>
        <pc:sldMkLst>
          <pc:docMk/>
          <pc:sldMk cId="2357453764" sldId="804"/>
        </pc:sldMkLst>
        <pc:spChg chg="mod">
          <ac:chgData name="Anders Plejdrup Houmøller" userId="6c18fd073f0ef680" providerId="LiveId" clId="{B8A0D72F-89EA-4CB8-90AA-22F0E78047E6}" dt="2019-09-26T13:04:21.586" v="1260" actId="14100"/>
          <ac:spMkLst>
            <pc:docMk/>
            <pc:sldMk cId="2357453764" sldId="804"/>
            <ac:spMk id="2" creationId="{05120F11-7A5C-4808-A7EF-27A0D2FCA730}"/>
          </ac:spMkLst>
        </pc:spChg>
        <pc:spChg chg="mod">
          <ac:chgData name="Anders Plejdrup Houmøller" userId="6c18fd073f0ef680" providerId="LiveId" clId="{B8A0D72F-89EA-4CB8-90AA-22F0E78047E6}" dt="2019-09-26T13:04:29.788" v="1272" actId="14100"/>
          <ac:spMkLst>
            <pc:docMk/>
            <pc:sldMk cId="2357453764" sldId="804"/>
            <ac:spMk id="3" creationId="{43BA6E97-1666-43E0-89FF-11350FC5054D}"/>
          </ac:spMkLst>
        </pc:spChg>
        <pc:spChg chg="mod">
          <ac:chgData name="Anders Plejdrup Houmøller" userId="6c18fd073f0ef680" providerId="LiveId" clId="{B8A0D72F-89EA-4CB8-90AA-22F0E78047E6}" dt="2019-09-26T12:50:02.831" v="967" actId="790"/>
          <ac:spMkLst>
            <pc:docMk/>
            <pc:sldMk cId="2357453764" sldId="804"/>
            <ac:spMk id="4" creationId="{622A0C55-9107-4307-895E-C0B841B401D3}"/>
          </ac:spMkLst>
        </pc:spChg>
        <pc:spChg chg="mod">
          <ac:chgData name="Anders Plejdrup Houmøller" userId="6c18fd073f0ef680" providerId="LiveId" clId="{B8A0D72F-89EA-4CB8-90AA-22F0E78047E6}" dt="2019-09-26T12:50:02.831" v="967" actId="790"/>
          <ac:spMkLst>
            <pc:docMk/>
            <pc:sldMk cId="2357453764" sldId="804"/>
            <ac:spMk id="6" creationId="{9098C653-DA9F-4A53-8544-63C8F11A22DD}"/>
          </ac:spMkLst>
        </pc:spChg>
        <pc:spChg chg="add del mod">
          <ac:chgData name="Anders Plejdrup Houmøller" userId="6c18fd073f0ef680" providerId="LiveId" clId="{B8A0D72F-89EA-4CB8-90AA-22F0E78047E6}" dt="2019-09-26T13:03:38.415" v="1250" actId="478"/>
          <ac:spMkLst>
            <pc:docMk/>
            <pc:sldMk cId="2357453764" sldId="804"/>
            <ac:spMk id="7" creationId="{11110A60-0CCC-4227-98D6-0F5137029F3F}"/>
          </ac:spMkLst>
        </pc:spChg>
      </pc:sldChg>
      <pc:sldChg chg="del">
        <pc:chgData name="Anders Plejdrup Houmøller" userId="6c18fd073f0ef680" providerId="LiveId" clId="{B8A0D72F-89EA-4CB8-90AA-22F0E78047E6}" dt="2019-09-26T12:22:18.518" v="0" actId="47"/>
        <pc:sldMkLst>
          <pc:docMk/>
          <pc:sldMk cId="3979475457" sldId="805"/>
        </pc:sldMkLst>
      </pc:sldChg>
      <pc:sldChg chg="del">
        <pc:chgData name="Anders Plejdrup Houmøller" userId="6c18fd073f0ef680" providerId="LiveId" clId="{B8A0D72F-89EA-4CB8-90AA-22F0E78047E6}" dt="2019-09-26T12:22:18.518" v="0" actId="47"/>
        <pc:sldMkLst>
          <pc:docMk/>
          <pc:sldMk cId="2623969421" sldId="813"/>
        </pc:sldMkLst>
      </pc:sldChg>
      <pc:sldChg chg="del">
        <pc:chgData name="Anders Plejdrup Houmøller" userId="6c18fd073f0ef680" providerId="LiveId" clId="{B8A0D72F-89EA-4CB8-90AA-22F0E78047E6}" dt="2019-09-26T12:22:18.518" v="0" actId="47"/>
        <pc:sldMkLst>
          <pc:docMk/>
          <pc:sldMk cId="276260494" sldId="814"/>
        </pc:sldMkLst>
      </pc:sldChg>
      <pc:sldChg chg="del">
        <pc:chgData name="Anders Plejdrup Houmøller" userId="6c18fd073f0ef680" providerId="LiveId" clId="{B8A0D72F-89EA-4CB8-90AA-22F0E78047E6}" dt="2019-09-26T12:22:18.518" v="0" actId="47"/>
        <pc:sldMkLst>
          <pc:docMk/>
          <pc:sldMk cId="3173038371" sldId="815"/>
        </pc:sldMkLst>
      </pc:sldChg>
      <pc:sldChg chg="del">
        <pc:chgData name="Anders Plejdrup Houmøller" userId="6c18fd073f0ef680" providerId="LiveId" clId="{B8A0D72F-89EA-4CB8-90AA-22F0E78047E6}" dt="2019-09-26T12:22:18.518" v="0" actId="47"/>
        <pc:sldMkLst>
          <pc:docMk/>
          <pc:sldMk cId="2962213296" sldId="817"/>
        </pc:sldMkLst>
      </pc:sldChg>
      <pc:sldChg chg="del">
        <pc:chgData name="Anders Plejdrup Houmøller" userId="6c18fd073f0ef680" providerId="LiveId" clId="{B8A0D72F-89EA-4CB8-90AA-22F0E78047E6}" dt="2019-09-26T12:22:18.518" v="0" actId="47"/>
        <pc:sldMkLst>
          <pc:docMk/>
          <pc:sldMk cId="2106924209" sldId="818"/>
        </pc:sldMkLst>
      </pc:sldChg>
      <pc:sldChg chg="del">
        <pc:chgData name="Anders Plejdrup Houmøller" userId="6c18fd073f0ef680" providerId="LiveId" clId="{B8A0D72F-89EA-4CB8-90AA-22F0E78047E6}" dt="2019-09-26T12:22:18.518" v="0" actId="47"/>
        <pc:sldMkLst>
          <pc:docMk/>
          <pc:sldMk cId="1252998558" sldId="819"/>
        </pc:sldMkLst>
      </pc:sldChg>
      <pc:sldChg chg="del">
        <pc:chgData name="Anders Plejdrup Houmøller" userId="6c18fd073f0ef680" providerId="LiveId" clId="{B8A0D72F-89EA-4CB8-90AA-22F0E78047E6}" dt="2019-09-26T12:22:18.518" v="0" actId="47"/>
        <pc:sldMkLst>
          <pc:docMk/>
          <pc:sldMk cId="2830738097" sldId="820"/>
        </pc:sldMkLst>
      </pc:sldChg>
      <pc:sldChg chg="addSp modSp add modTransition modAnim">
        <pc:chgData name="Anders Plejdrup Houmøller" userId="6c18fd073f0ef680" providerId="LiveId" clId="{B8A0D72F-89EA-4CB8-90AA-22F0E78047E6}" dt="2019-09-26T13:08:32.328" v="1295" actId="1035"/>
        <pc:sldMkLst>
          <pc:docMk/>
          <pc:sldMk cId="0" sldId="991"/>
        </pc:sldMkLst>
        <pc:spChg chg="mod">
          <ac:chgData name="Anders Plejdrup Houmøller" userId="6c18fd073f0ef680" providerId="LiveId" clId="{B8A0D72F-89EA-4CB8-90AA-22F0E78047E6}" dt="2019-09-26T12:48:31.997" v="961" actId="790"/>
          <ac:spMkLst>
            <pc:docMk/>
            <pc:sldMk cId="0" sldId="991"/>
            <ac:spMk id="2" creationId="{00000000-0000-0000-0000-000000000000}"/>
          </ac:spMkLst>
        </pc:spChg>
        <pc:spChg chg="mod">
          <ac:chgData name="Anders Plejdrup Houmøller" userId="6c18fd073f0ef680" providerId="LiveId" clId="{B8A0D72F-89EA-4CB8-90AA-22F0E78047E6}" dt="2019-09-26T13:08:07.897" v="1275" actId="14100"/>
          <ac:spMkLst>
            <pc:docMk/>
            <pc:sldMk cId="0" sldId="991"/>
            <ac:spMk id="3" creationId="{00000000-0000-0000-0000-000000000000}"/>
          </ac:spMkLst>
        </pc:spChg>
        <pc:spChg chg="mod">
          <ac:chgData name="Anders Plejdrup Houmøller" userId="6c18fd073f0ef680" providerId="LiveId" clId="{B8A0D72F-89EA-4CB8-90AA-22F0E78047E6}" dt="2019-09-26T12:48:31.997" v="961" actId="790"/>
          <ac:spMkLst>
            <pc:docMk/>
            <pc:sldMk cId="0" sldId="991"/>
            <ac:spMk id="4" creationId="{00000000-0000-0000-0000-000000000000}"/>
          </ac:spMkLst>
        </pc:spChg>
        <pc:spChg chg="mod">
          <ac:chgData name="Anders Plejdrup Houmøller" userId="6c18fd073f0ef680" providerId="LiveId" clId="{B8A0D72F-89EA-4CB8-90AA-22F0E78047E6}" dt="2019-09-26T12:48:31.997" v="961" actId="790"/>
          <ac:spMkLst>
            <pc:docMk/>
            <pc:sldMk cId="0" sldId="991"/>
            <ac:spMk id="6" creationId="{00000000-0000-0000-0000-000000000000}"/>
          </ac:spMkLst>
        </pc:spChg>
        <pc:picChg chg="add mod">
          <ac:chgData name="Anders Plejdrup Houmøller" userId="6c18fd073f0ef680" providerId="LiveId" clId="{B8A0D72F-89EA-4CB8-90AA-22F0E78047E6}" dt="2019-09-26T13:08:32.328" v="1295" actId="1035"/>
          <ac:picMkLst>
            <pc:docMk/>
            <pc:sldMk cId="0" sldId="991"/>
            <ac:picMk id="7" creationId="{F2D5F390-AEA1-46D4-9D0A-A142740FC750}"/>
          </ac:picMkLst>
        </pc:picChg>
      </pc:sldChg>
      <pc:sldChg chg="modSp add modTransition modAnim">
        <pc:chgData name="Anders Plejdrup Houmøller" userId="6c18fd073f0ef680" providerId="LiveId" clId="{B8A0D72F-89EA-4CB8-90AA-22F0E78047E6}" dt="2019-09-26T12:56:59.959" v="1140" actId="14100"/>
        <pc:sldMkLst>
          <pc:docMk/>
          <pc:sldMk cId="0" sldId="993"/>
        </pc:sldMkLst>
        <pc:spChg chg="mod">
          <ac:chgData name="Anders Plejdrup Houmøller" userId="6c18fd073f0ef680" providerId="LiveId" clId="{B8A0D72F-89EA-4CB8-90AA-22F0E78047E6}" dt="2019-09-26T12:48:45.584" v="962" actId="790"/>
          <ac:spMkLst>
            <pc:docMk/>
            <pc:sldMk cId="0" sldId="993"/>
            <ac:spMk id="2" creationId="{00000000-0000-0000-0000-000000000000}"/>
          </ac:spMkLst>
        </pc:spChg>
        <pc:spChg chg="mod">
          <ac:chgData name="Anders Plejdrup Houmøller" userId="6c18fd073f0ef680" providerId="LiveId" clId="{B8A0D72F-89EA-4CB8-90AA-22F0E78047E6}" dt="2019-09-26T12:56:59.959" v="1140" actId="14100"/>
          <ac:spMkLst>
            <pc:docMk/>
            <pc:sldMk cId="0" sldId="993"/>
            <ac:spMk id="3" creationId="{00000000-0000-0000-0000-000000000000}"/>
          </ac:spMkLst>
        </pc:spChg>
        <pc:spChg chg="mod">
          <ac:chgData name="Anders Plejdrup Houmøller" userId="6c18fd073f0ef680" providerId="LiveId" clId="{B8A0D72F-89EA-4CB8-90AA-22F0E78047E6}" dt="2019-09-26T12:48:45.584" v="962" actId="790"/>
          <ac:spMkLst>
            <pc:docMk/>
            <pc:sldMk cId="0" sldId="993"/>
            <ac:spMk id="4" creationId="{00000000-0000-0000-0000-000000000000}"/>
          </ac:spMkLst>
        </pc:spChg>
        <pc:spChg chg="mod">
          <ac:chgData name="Anders Plejdrup Houmøller" userId="6c18fd073f0ef680" providerId="LiveId" clId="{B8A0D72F-89EA-4CB8-90AA-22F0E78047E6}" dt="2019-09-26T12:48:45.584" v="962" actId="790"/>
          <ac:spMkLst>
            <pc:docMk/>
            <pc:sldMk cId="0" sldId="993"/>
            <ac:spMk id="6" creationId="{00000000-0000-0000-0000-000000000000}"/>
          </ac:spMkLst>
        </pc:spChg>
      </pc:sldChg>
      <pc:sldChg chg="addSp modSp add modTransition">
        <pc:chgData name="Anders Plejdrup Houmøller" userId="6c18fd073f0ef680" providerId="LiveId" clId="{B8A0D72F-89EA-4CB8-90AA-22F0E78047E6}" dt="2019-09-26T13:10:18.762" v="1309" actId="1076"/>
        <pc:sldMkLst>
          <pc:docMk/>
          <pc:sldMk cId="0" sldId="994"/>
        </pc:sldMkLst>
        <pc:spChg chg="mod">
          <ac:chgData name="Anders Plejdrup Houmøller" userId="6c18fd073f0ef680" providerId="LiveId" clId="{B8A0D72F-89EA-4CB8-90AA-22F0E78047E6}" dt="2019-09-26T12:49:20.766" v="964" actId="790"/>
          <ac:spMkLst>
            <pc:docMk/>
            <pc:sldMk cId="0" sldId="994"/>
            <ac:spMk id="2" creationId="{00000000-0000-0000-0000-000000000000}"/>
          </ac:spMkLst>
        </pc:spChg>
        <pc:spChg chg="mod">
          <ac:chgData name="Anders Plejdrup Houmøller" userId="6c18fd073f0ef680" providerId="LiveId" clId="{B8A0D72F-89EA-4CB8-90AA-22F0E78047E6}" dt="2019-09-26T13:10:08.385" v="1308" actId="1036"/>
          <ac:spMkLst>
            <pc:docMk/>
            <pc:sldMk cId="0" sldId="994"/>
            <ac:spMk id="3" creationId="{00000000-0000-0000-0000-000000000000}"/>
          </ac:spMkLst>
        </pc:spChg>
        <pc:spChg chg="mod">
          <ac:chgData name="Anders Plejdrup Houmøller" userId="6c18fd073f0ef680" providerId="LiveId" clId="{B8A0D72F-89EA-4CB8-90AA-22F0E78047E6}" dt="2019-09-26T12:49:20.766" v="964" actId="790"/>
          <ac:spMkLst>
            <pc:docMk/>
            <pc:sldMk cId="0" sldId="994"/>
            <ac:spMk id="4" creationId="{00000000-0000-0000-0000-000000000000}"/>
          </ac:spMkLst>
        </pc:spChg>
        <pc:spChg chg="mod">
          <ac:chgData name="Anders Plejdrup Houmøller" userId="6c18fd073f0ef680" providerId="LiveId" clId="{B8A0D72F-89EA-4CB8-90AA-22F0E78047E6}" dt="2019-09-26T12:49:20.766" v="964" actId="790"/>
          <ac:spMkLst>
            <pc:docMk/>
            <pc:sldMk cId="0" sldId="994"/>
            <ac:spMk id="6" creationId="{00000000-0000-0000-0000-000000000000}"/>
          </ac:spMkLst>
        </pc:spChg>
        <pc:picChg chg="add mod">
          <ac:chgData name="Anders Plejdrup Houmøller" userId="6c18fd073f0ef680" providerId="LiveId" clId="{B8A0D72F-89EA-4CB8-90AA-22F0E78047E6}" dt="2019-09-26T13:10:18.762" v="1309" actId="1076"/>
          <ac:picMkLst>
            <pc:docMk/>
            <pc:sldMk cId="0" sldId="994"/>
            <ac:picMk id="7" creationId="{49E6DE1B-8472-4401-8CAE-DBEC7407DA42}"/>
          </ac:picMkLst>
        </pc:picChg>
      </pc:sldChg>
      <pc:sldChg chg="modSp add modTransition">
        <pc:chgData name="Anders Plejdrup Houmøller" userId="6c18fd073f0ef680" providerId="LiveId" clId="{B8A0D72F-89EA-4CB8-90AA-22F0E78047E6}" dt="2019-09-26T12:49:30.979" v="965" actId="790"/>
        <pc:sldMkLst>
          <pc:docMk/>
          <pc:sldMk cId="0" sldId="995"/>
        </pc:sldMkLst>
        <pc:spChg chg="mod">
          <ac:chgData name="Anders Plejdrup Houmøller" userId="6c18fd073f0ef680" providerId="LiveId" clId="{B8A0D72F-89EA-4CB8-90AA-22F0E78047E6}" dt="2019-09-26T12:49:30.979" v="965" actId="790"/>
          <ac:spMkLst>
            <pc:docMk/>
            <pc:sldMk cId="0" sldId="995"/>
            <ac:spMk id="2" creationId="{00000000-0000-0000-0000-000000000000}"/>
          </ac:spMkLst>
        </pc:spChg>
        <pc:spChg chg="mod">
          <ac:chgData name="Anders Plejdrup Houmøller" userId="6c18fd073f0ef680" providerId="LiveId" clId="{B8A0D72F-89EA-4CB8-90AA-22F0E78047E6}" dt="2019-09-26T12:49:30.979" v="965" actId="790"/>
          <ac:spMkLst>
            <pc:docMk/>
            <pc:sldMk cId="0" sldId="995"/>
            <ac:spMk id="3" creationId="{00000000-0000-0000-0000-000000000000}"/>
          </ac:spMkLst>
        </pc:spChg>
        <pc:spChg chg="mod">
          <ac:chgData name="Anders Plejdrup Houmøller" userId="6c18fd073f0ef680" providerId="LiveId" clId="{B8A0D72F-89EA-4CB8-90AA-22F0E78047E6}" dt="2019-09-26T12:49:30.979" v="965" actId="790"/>
          <ac:spMkLst>
            <pc:docMk/>
            <pc:sldMk cId="0" sldId="995"/>
            <ac:spMk id="4" creationId="{00000000-0000-0000-0000-000000000000}"/>
          </ac:spMkLst>
        </pc:spChg>
        <pc:spChg chg="mod">
          <ac:chgData name="Anders Plejdrup Houmøller" userId="6c18fd073f0ef680" providerId="LiveId" clId="{B8A0D72F-89EA-4CB8-90AA-22F0E78047E6}" dt="2019-09-26T12:49:30.979" v="965" actId="790"/>
          <ac:spMkLst>
            <pc:docMk/>
            <pc:sldMk cId="0" sldId="995"/>
            <ac:spMk id="6" creationId="{00000000-0000-0000-0000-000000000000}"/>
          </ac:spMkLst>
        </pc:spChg>
        <pc:spChg chg="mod">
          <ac:chgData name="Anders Plejdrup Houmøller" userId="6c18fd073f0ef680" providerId="LiveId" clId="{B8A0D72F-89EA-4CB8-90AA-22F0E78047E6}" dt="2019-09-26T12:49:30.979" v="965" actId="790"/>
          <ac:spMkLst>
            <pc:docMk/>
            <pc:sldMk cId="0" sldId="995"/>
            <ac:spMk id="11" creationId="{00000000-0000-0000-0000-000000000000}"/>
          </ac:spMkLst>
        </pc:spChg>
      </pc:sldChg>
      <pc:sldChg chg="add modTransition">
        <pc:chgData name="Anders Plejdrup Houmøller" userId="6c18fd073f0ef680" providerId="LiveId" clId="{B8A0D72F-89EA-4CB8-90AA-22F0E78047E6}" dt="2019-09-26T12:25:53.970" v="98"/>
        <pc:sldMkLst>
          <pc:docMk/>
          <pc:sldMk cId="0" sldId="996"/>
        </pc:sldMkLst>
      </pc:sldChg>
      <pc:sldChg chg="addSp modSp add">
        <pc:chgData name="Anders Plejdrup Houmøller" userId="6c18fd073f0ef680" providerId="LiveId" clId="{B8A0D72F-89EA-4CB8-90AA-22F0E78047E6}" dt="2019-09-26T12:49:52.675" v="966" actId="790"/>
        <pc:sldMkLst>
          <pc:docMk/>
          <pc:sldMk cId="3360073385" sldId="997"/>
        </pc:sldMkLst>
        <pc:spChg chg="mod">
          <ac:chgData name="Anders Plejdrup Houmøller" userId="6c18fd073f0ef680" providerId="LiveId" clId="{B8A0D72F-89EA-4CB8-90AA-22F0E78047E6}" dt="2019-09-26T12:49:52.675" v="966" actId="790"/>
          <ac:spMkLst>
            <pc:docMk/>
            <pc:sldMk cId="3360073385" sldId="997"/>
            <ac:spMk id="2" creationId="{266786DF-F383-4BAB-9606-7BE0C43AEC9E}"/>
          </ac:spMkLst>
        </pc:spChg>
        <pc:spChg chg="mod">
          <ac:chgData name="Anders Plejdrup Houmøller" userId="6c18fd073f0ef680" providerId="LiveId" clId="{B8A0D72F-89EA-4CB8-90AA-22F0E78047E6}" dt="2019-09-26T12:49:52.675" v="966" actId="790"/>
          <ac:spMkLst>
            <pc:docMk/>
            <pc:sldMk cId="3360073385" sldId="997"/>
            <ac:spMk id="3" creationId="{82CFCA88-2E45-43E8-AE3A-EDF46CC983BB}"/>
          </ac:spMkLst>
        </pc:spChg>
        <pc:spChg chg="mod">
          <ac:chgData name="Anders Plejdrup Houmøller" userId="6c18fd073f0ef680" providerId="LiveId" clId="{B8A0D72F-89EA-4CB8-90AA-22F0E78047E6}" dt="2019-09-26T12:49:52.675" v="966" actId="790"/>
          <ac:spMkLst>
            <pc:docMk/>
            <pc:sldMk cId="3360073385" sldId="997"/>
            <ac:spMk id="4" creationId="{5449F92E-43DF-42D2-92A9-6F0C0B16DA36}"/>
          </ac:spMkLst>
        </pc:spChg>
        <pc:spChg chg="add mod">
          <ac:chgData name="Anders Plejdrup Houmøller" userId="6c18fd073f0ef680" providerId="LiveId" clId="{B8A0D72F-89EA-4CB8-90AA-22F0E78047E6}" dt="2019-09-26T12:49:52.675" v="966" actId="790"/>
          <ac:spMkLst>
            <pc:docMk/>
            <pc:sldMk cId="3360073385" sldId="997"/>
            <ac:spMk id="5" creationId="{2440A8F6-2384-4B71-886B-47AE5FB119F5}"/>
          </ac:spMkLst>
        </pc:spChg>
      </pc:sldChg>
      <pc:sldChg chg="addSp modSp add">
        <pc:chgData name="Anders Plejdrup Houmøller" userId="6c18fd073f0ef680" providerId="LiveId" clId="{B8A0D72F-89EA-4CB8-90AA-22F0E78047E6}" dt="2019-09-26T13:06:50.880" v="1273" actId="20577"/>
        <pc:sldMkLst>
          <pc:docMk/>
          <pc:sldMk cId="2971743248" sldId="998"/>
        </pc:sldMkLst>
        <pc:spChg chg="mod">
          <ac:chgData name="Anders Plejdrup Houmøller" userId="6c18fd073f0ef680" providerId="LiveId" clId="{B8A0D72F-89EA-4CB8-90AA-22F0E78047E6}" dt="2019-09-26T12:48:17.268" v="960" actId="790"/>
          <ac:spMkLst>
            <pc:docMk/>
            <pc:sldMk cId="2971743248" sldId="998"/>
            <ac:spMk id="2" creationId="{22CFBBA8-D115-496F-B466-61990534CBC3}"/>
          </ac:spMkLst>
        </pc:spChg>
        <pc:spChg chg="mod">
          <ac:chgData name="Anders Plejdrup Houmøller" userId="6c18fd073f0ef680" providerId="LiveId" clId="{B8A0D72F-89EA-4CB8-90AA-22F0E78047E6}" dt="2019-09-26T13:06:50.880" v="1273" actId="20577"/>
          <ac:spMkLst>
            <pc:docMk/>
            <pc:sldMk cId="2971743248" sldId="998"/>
            <ac:spMk id="3" creationId="{D19726D8-9EAB-4C08-A3AF-F6C0B43E457B}"/>
          </ac:spMkLst>
        </pc:spChg>
        <pc:spChg chg="mod">
          <ac:chgData name="Anders Plejdrup Houmøller" userId="6c18fd073f0ef680" providerId="LiveId" clId="{B8A0D72F-89EA-4CB8-90AA-22F0E78047E6}" dt="2019-09-26T12:48:17.268" v="960" actId="790"/>
          <ac:spMkLst>
            <pc:docMk/>
            <pc:sldMk cId="2971743248" sldId="998"/>
            <ac:spMk id="4" creationId="{787BEF35-553D-4744-9157-F9198738EF2F}"/>
          </ac:spMkLst>
        </pc:spChg>
        <pc:spChg chg="mod">
          <ac:chgData name="Anders Plejdrup Houmøller" userId="6c18fd073f0ef680" providerId="LiveId" clId="{B8A0D72F-89EA-4CB8-90AA-22F0E78047E6}" dt="2019-09-26T12:48:17.268" v="960" actId="790"/>
          <ac:spMkLst>
            <pc:docMk/>
            <pc:sldMk cId="2971743248" sldId="998"/>
            <ac:spMk id="5" creationId="{310CD455-588C-48C2-9394-3A8E1F7133C9}"/>
          </ac:spMkLst>
        </pc:spChg>
        <pc:picChg chg="add mod">
          <ac:chgData name="Anders Plejdrup Houmøller" userId="6c18fd073f0ef680" providerId="LiveId" clId="{B8A0D72F-89EA-4CB8-90AA-22F0E78047E6}" dt="2019-09-26T12:45:25.089" v="943" actId="1035"/>
          <ac:picMkLst>
            <pc:docMk/>
            <pc:sldMk cId="2971743248" sldId="998"/>
            <ac:picMk id="6" creationId="{4D99624B-A96B-48F6-962F-A032A0D16B84}"/>
          </ac:picMkLst>
        </pc:picChg>
      </pc:sldChg>
      <pc:sldChg chg="add del modTransition">
        <pc:chgData name="Anders Plejdrup Houmøller" userId="6c18fd073f0ef680" providerId="LiveId" clId="{B8A0D72F-89EA-4CB8-90AA-22F0E78047E6}" dt="2019-09-26T12:28:11.641" v="113" actId="47"/>
        <pc:sldMkLst>
          <pc:docMk/>
          <pc:sldMk cId="0" sldId="11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2">
            <a:extLst>
              <a:ext uri="{FF2B5EF4-FFF2-40B4-BE49-F238E27FC236}">
                <a16:creationId xmlns:a16="http://schemas.microsoft.com/office/drawing/2014/main" id="{2AE8A686-4C8D-46B3-9E0A-574D118DDD40}"/>
              </a:ext>
            </a:extLst>
          </p:cNvPr>
          <p:cNvSpPr>
            <a:spLocks noGrp="1"/>
          </p:cNvSpPr>
          <p:nvPr>
            <p:ph type="hdr" sz="quarter"/>
          </p:nvPr>
        </p:nvSpPr>
        <p:spPr>
          <a:xfrm>
            <a:off x="3927" y="3892"/>
            <a:ext cx="3036713" cy="509136"/>
          </a:xfrm>
          <a:prstGeom prst="rect">
            <a:avLst/>
          </a:prstGeom>
        </p:spPr>
        <p:txBody>
          <a:bodyPr vert="horz" lIns="93735" tIns="46868" rIns="93735" bIns="46868" rtlCol="0"/>
          <a:lstStyle>
            <a:lvl1pPr algn="l">
              <a:defRPr sz="1200"/>
            </a:lvl1pPr>
          </a:lstStyle>
          <a:p>
            <a:r>
              <a:rPr lang="en-GB" b="0" dirty="0">
                <a:solidFill>
                  <a:schemeClr val="tx1"/>
                </a:solidFill>
              </a:rPr>
              <a:t>Anders Plejdrup Houmøller</a:t>
            </a:r>
          </a:p>
        </p:txBody>
      </p:sp>
      <p:sp>
        <p:nvSpPr>
          <p:cNvPr id="3" name="Pladsholder til sidehoved 2">
            <a:extLst>
              <a:ext uri="{FF2B5EF4-FFF2-40B4-BE49-F238E27FC236}">
                <a16:creationId xmlns:a16="http://schemas.microsoft.com/office/drawing/2014/main" id="{AA8316EC-5ADD-4E3C-BD33-418FD3C12C8C}"/>
              </a:ext>
            </a:extLst>
          </p:cNvPr>
          <p:cNvSpPr txBox="1">
            <a:spLocks/>
          </p:cNvSpPr>
          <p:nvPr/>
        </p:nvSpPr>
        <p:spPr>
          <a:xfrm>
            <a:off x="4058332" y="3892"/>
            <a:ext cx="3036713" cy="509136"/>
          </a:xfrm>
          <a:prstGeom prst="rect">
            <a:avLst/>
          </a:prstGeom>
        </p:spPr>
        <p:txBody>
          <a:bodyPr vert="horz" lIns="93735" tIns="46868" rIns="93735" bIns="46868" rtlCol="0"/>
          <a:lstStyle>
            <a:defPPr>
              <a:defRPr lang="da-DK"/>
            </a:defPPr>
            <a:lvl1pPr algn="l"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a:lstStyle>
          <a:p>
            <a:pPr algn="r"/>
            <a:r>
              <a:rPr lang="en-GB" b="0" dirty="0"/>
              <a:t>29 August 2018</a:t>
            </a:r>
          </a:p>
        </p:txBody>
      </p:sp>
      <p:sp>
        <p:nvSpPr>
          <p:cNvPr id="4" name="Pladsholder til slidenummer 1">
            <a:extLst>
              <a:ext uri="{FF2B5EF4-FFF2-40B4-BE49-F238E27FC236}">
                <a16:creationId xmlns:a16="http://schemas.microsoft.com/office/drawing/2014/main" id="{12AC3355-5A16-4BF1-A922-D408F1187C45}"/>
              </a:ext>
            </a:extLst>
          </p:cNvPr>
          <p:cNvSpPr>
            <a:spLocks noGrp="1"/>
          </p:cNvSpPr>
          <p:nvPr>
            <p:ph type="sldNum" sz="quarter" idx="3"/>
          </p:nvPr>
        </p:nvSpPr>
        <p:spPr>
          <a:xfrm>
            <a:off x="4052115" y="9718992"/>
            <a:ext cx="3036713" cy="509136"/>
          </a:xfrm>
          <a:prstGeom prst="rect">
            <a:avLst/>
          </a:prstGeom>
        </p:spPr>
        <p:txBody>
          <a:bodyPr vert="horz" lIns="93735" tIns="46868" rIns="93735" bIns="46868" rtlCol="0" anchor="b"/>
          <a:lstStyle>
            <a:lvl1pPr algn="r">
              <a:defRPr sz="1200"/>
            </a:lvl1pPr>
          </a:lstStyle>
          <a:p>
            <a:fld id="{178BF5E1-5216-41DB-AB8F-45E1964B52A4}" type="slidenum">
              <a:rPr lang="en-GB" b="0" smtClean="0">
                <a:solidFill>
                  <a:schemeClr val="tx1"/>
                </a:solidFill>
              </a:rPr>
              <a:t>‹nr.›</a:t>
            </a:fld>
            <a:endParaRPr lang="en-GB" b="0" dirty="0">
              <a:solidFill>
                <a:schemeClr val="tx1"/>
              </a:solidFill>
            </a:endParaRPr>
          </a:p>
        </p:txBody>
      </p:sp>
      <p:sp>
        <p:nvSpPr>
          <p:cNvPr id="5" name="Pladsholder til sidefod 3">
            <a:extLst>
              <a:ext uri="{FF2B5EF4-FFF2-40B4-BE49-F238E27FC236}">
                <a16:creationId xmlns:a16="http://schemas.microsoft.com/office/drawing/2014/main" id="{0A42BF2A-2454-4074-9379-E1A6E7F975D9}"/>
              </a:ext>
            </a:extLst>
          </p:cNvPr>
          <p:cNvSpPr>
            <a:spLocks noGrp="1"/>
          </p:cNvSpPr>
          <p:nvPr>
            <p:ph type="ftr" sz="quarter" idx="2"/>
          </p:nvPr>
        </p:nvSpPr>
        <p:spPr>
          <a:xfrm>
            <a:off x="5890" y="9718992"/>
            <a:ext cx="3036713" cy="509136"/>
          </a:xfrm>
          <a:prstGeom prst="rect">
            <a:avLst/>
          </a:prstGeom>
        </p:spPr>
        <p:txBody>
          <a:bodyPr vert="horz" lIns="93735" tIns="46868" rIns="93735" bIns="46868" rtlCol="0" anchor="b"/>
          <a:lstStyle>
            <a:lvl1pPr algn="l">
              <a:defRPr sz="1200"/>
            </a:lvl1pPr>
          </a:lstStyle>
          <a:p>
            <a:r>
              <a:rPr lang="en-GB" b="0" dirty="0">
                <a:solidFill>
                  <a:schemeClr val="tx1"/>
                </a:solidFill>
              </a:rPr>
              <a:t>www.houmollerconsulting.dk</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4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6"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355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6"/>
            <a:ext cx="5219700" cy="4606925"/>
          </a:xfrm>
          <a:prstGeom prst="rect">
            <a:avLst/>
          </a:prstGeom>
          <a:noFill/>
          <a:ln w="9525">
            <a:noFill/>
            <a:miter lim="800000"/>
            <a:headEnd/>
            <a:tailEnd/>
          </a:ln>
          <a:effectLst/>
        </p:spPr>
        <p:txBody>
          <a:bodyPr vert="horz" wrap="square" lIns="97415" tIns="49533" rIns="97415" bIns="49533" numCol="1" anchor="t" anchorCtr="0" compatLnSpc="1">
            <a:prstTxWarp prst="textNoShape">
              <a:avLst/>
            </a:prstTxWarp>
          </a:bodyPr>
          <a:lstStyle/>
          <a:p>
            <a:pPr lvl="0"/>
            <a:r>
              <a:rPr lang="da-DK" noProof="0"/>
              <a:t>Klik for at redigere teksttypografien på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054" name="Rectangle 6"/>
          <p:cNvSpPr>
            <a:spLocks noGrp="1" noChangeArrowheads="1"/>
          </p:cNvSpPr>
          <p:nvPr>
            <p:ph type="ftr" sz="quarter" idx="4"/>
          </p:nvPr>
        </p:nvSpPr>
        <p:spPr bwMode="auto">
          <a:xfrm>
            <a:off x="-634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6"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fld id="{1D275962-6453-45F0-9CC8-49426775DB3D}"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1</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EF9453A-D068-4968-989F-D6CBCFFC0B72}" type="slidenum">
              <a:rPr lang="da-DK" smtClean="0"/>
              <a:pPr/>
              <a:t>5</a:t>
            </a:fld>
            <a:endParaRPr lang="da-DK" dirty="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98165B-4ACF-40DA-8654-B11C6C9DE13B}"/>
              </a:ext>
            </a:extLst>
          </p:cNvPr>
          <p:cNvSpPr>
            <a:spLocks noGrp="1" noChangeArrowheads="1"/>
          </p:cNvSpPr>
          <p:nvPr>
            <p:ph type="sldNum" sz="quarter" idx="5"/>
          </p:nvPr>
        </p:nvSpPr>
        <p:spPr>
          <a:ln/>
        </p:spPr>
        <p:txBody>
          <a:bodyPr/>
          <a:lstStyle/>
          <a:p>
            <a:fld id="{AC672896-C379-40E8-AA9D-A0A36561B295}" type="slidenum">
              <a:rPr lang="da-DK" altLang="da-DK"/>
              <a:pPr/>
              <a:t>11</a:t>
            </a:fld>
            <a:endParaRPr lang="da-DK" altLang="da-DK" dirty="0"/>
          </a:p>
        </p:txBody>
      </p:sp>
      <p:sp>
        <p:nvSpPr>
          <p:cNvPr id="4098" name="Rectangle 2">
            <a:extLst>
              <a:ext uri="{FF2B5EF4-FFF2-40B4-BE49-F238E27FC236}">
                <a16:creationId xmlns:a16="http://schemas.microsoft.com/office/drawing/2014/main" id="{D27E46DC-EC44-473B-A82E-F222F39E06FD}"/>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4D9D450E-0033-4F63-AA44-5B90B3D8C367}"/>
              </a:ext>
            </a:extLst>
          </p:cNvPr>
          <p:cNvSpPr>
            <a:spLocks noGrp="1" noChangeArrowheads="1"/>
          </p:cNvSpPr>
          <p:nvPr>
            <p:ph type="body" idx="1"/>
          </p:nvPr>
        </p:nvSpPr>
        <p:spPr/>
        <p:txBody>
          <a:bodyPr/>
          <a:lstStyle/>
          <a:p>
            <a:endParaRPr lang="da-DK" altLang="da-DK"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F22EF5-8797-4AC9-8F8A-B8C6DF27F3C1}"/>
              </a:ext>
            </a:extLst>
          </p:cNvPr>
          <p:cNvSpPr>
            <a:spLocks noGrp="1" noChangeArrowheads="1"/>
          </p:cNvSpPr>
          <p:nvPr>
            <p:ph type="sldNum" sz="quarter" idx="5"/>
          </p:nvPr>
        </p:nvSpPr>
        <p:spPr>
          <a:ln/>
        </p:spPr>
        <p:txBody>
          <a:bodyPr/>
          <a:lstStyle/>
          <a:p>
            <a:fld id="{AE061DC0-6228-4843-9116-EBE6C87CD43A}" type="slidenum">
              <a:rPr lang="da-DK" altLang="da-DK"/>
              <a:pPr/>
              <a:t>12</a:t>
            </a:fld>
            <a:endParaRPr lang="da-DK" altLang="da-DK" dirty="0"/>
          </a:p>
        </p:txBody>
      </p:sp>
      <p:sp>
        <p:nvSpPr>
          <p:cNvPr id="7170" name="Rectangle 2">
            <a:extLst>
              <a:ext uri="{FF2B5EF4-FFF2-40B4-BE49-F238E27FC236}">
                <a16:creationId xmlns:a16="http://schemas.microsoft.com/office/drawing/2014/main" id="{6F527B77-3DA6-4E03-AE6E-A7EA55821036}"/>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673EC92E-A305-43A1-BA6F-81F7B5035CB0}"/>
              </a:ext>
            </a:extLst>
          </p:cNvPr>
          <p:cNvSpPr>
            <a:spLocks noGrp="1" noChangeArrowheads="1"/>
          </p:cNvSpPr>
          <p:nvPr>
            <p:ph type="body" idx="1"/>
          </p:nvPr>
        </p:nvSpPr>
        <p:spPr/>
        <p:txBody>
          <a:bodyPr/>
          <a:lstStyle/>
          <a:p>
            <a:endParaRPr lang="da-DK" altLang="da-DK"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642"/>
            <a:fld id="{D07B4EA4-AA80-4C2E-B196-09E21B52DF88}" type="slidenum">
              <a:rPr lang="da-DK" smtClean="0"/>
              <a:pPr defTabSz="820642"/>
              <a:t>13</a:t>
            </a:fld>
            <a:endParaRPr lang="da-DK"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42950" y="2130425"/>
            <a:ext cx="8420100" cy="1470025"/>
          </a:xfrm>
        </p:spPr>
        <p:txBody>
          <a:bodyPr/>
          <a:lstStyle/>
          <a:p>
            <a:r>
              <a:rPr lang="en-GB" noProof="0"/>
              <a:t>Klik for at redigere titeltypografi i masteren</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Klik for at redigere undertiteltypografien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69268C9-04D4-4536-9176-41C295F3870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lodret titel 2"/>
          <p:cNvSpPr>
            <a:spLocks noGrp="1"/>
          </p:cNvSpPr>
          <p:nvPr>
            <p:ph type="body" orient="vert" idx="1" hasCustomPrompt="1"/>
          </p:nvPr>
        </p:nvSpPr>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BE140C1-4E24-4919-8C16-0D9973904A5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7305675" y="0"/>
            <a:ext cx="2433638" cy="6316663"/>
          </a:xfrm>
        </p:spPr>
        <p:txBody>
          <a:bodyPr vert="eaVert"/>
          <a:lstStyle/>
          <a:p>
            <a:r>
              <a:rPr lang="en-GB" noProof="0"/>
              <a:t>Klik for at redigere titeltypografi i masteren</a:t>
            </a:r>
          </a:p>
        </p:txBody>
      </p:sp>
      <p:sp>
        <p:nvSpPr>
          <p:cNvPr id="3" name="Pladsholder til lodret titel 2"/>
          <p:cNvSpPr>
            <a:spLocks noGrp="1"/>
          </p:cNvSpPr>
          <p:nvPr>
            <p:ph type="body" orient="vert" idx="1" hasCustomPrompt="1"/>
          </p:nvPr>
        </p:nvSpPr>
        <p:spPr>
          <a:xfrm>
            <a:off x="0" y="0"/>
            <a:ext cx="7153275" cy="6316663"/>
          </a:xfrm>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0ACB223-C3EE-49CA-B991-B481DC0D4293}"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dirty="0"/>
              <a:t>26 Sept. 2019</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BB1CC366-35C2-46AA-9211-A07C786022AB}"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dirty="0"/>
              <a:t>26 Sept. 2019</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CC10D468-B0F9-47F8-BF03-3143D525152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idx="1" hasCustomPrompt="1"/>
          </p:nvPr>
        </p:nvSpPr>
        <p:spPr/>
        <p:txBody>
          <a:bodyPr/>
          <a:lstStyle>
            <a:lvl1pPr>
              <a:buFont typeface="Wingdings" pitchFamily="2" charset="2"/>
              <a:buChar char="Ø"/>
              <a:defRPr/>
            </a:lvl1pPr>
            <a:lvl2pPr>
              <a:buFont typeface="Wingdings" pitchFamily="2" charset="2"/>
              <a:buChar char="ü"/>
              <a:defRPr/>
            </a:lvl2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F22F84E-A190-402D-AE1D-93CA43AF0CC6}"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638" y="4406900"/>
            <a:ext cx="8420100" cy="1362075"/>
          </a:xfrm>
        </p:spPr>
        <p:txBody>
          <a:bodyPr anchor="t"/>
          <a:lstStyle>
            <a:lvl1pPr algn="l">
              <a:defRPr sz="4000" b="1" cap="all"/>
            </a:lvl1pPr>
          </a:lstStyle>
          <a:p>
            <a:r>
              <a:rPr lang="en-GB" noProof="0"/>
              <a:t>Klik for at redigere titeltypografi i masteren</a:t>
            </a:r>
          </a:p>
        </p:txBody>
      </p:sp>
      <p:sp>
        <p:nvSpPr>
          <p:cNvPr id="3" name="Pladsholder til tekst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80908EE-9711-4DB8-8C37-BC4E9B75093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sz="half" idx="1" hasCustomPrompt="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indhold 3"/>
          <p:cNvSpPr>
            <a:spLocks noGrp="1"/>
          </p:cNvSpPr>
          <p:nvPr>
            <p:ph sz="half" idx="2" hasCustomPrompt="1"/>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BB6DF6-C32D-46BB-96C7-1B55126E087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4638"/>
            <a:ext cx="8915400" cy="1143000"/>
          </a:xfrm>
        </p:spPr>
        <p:txBody>
          <a:bodyPr/>
          <a:lstStyle>
            <a:lvl1pPr>
              <a:defRPr/>
            </a:lvl1pPr>
          </a:lstStyle>
          <a:p>
            <a:r>
              <a:rPr lang="en-GB" noProof="0"/>
              <a:t>Klik for at redigere titeltypografi i masteren</a:t>
            </a:r>
          </a:p>
        </p:txBody>
      </p:sp>
      <p:sp>
        <p:nvSpPr>
          <p:cNvPr id="3" name="Pladsholder til tekst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4" name="Pladsholder til indhold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Pladsholder til tekst 4"/>
          <p:cNvSpPr>
            <a:spLocks noGrp="1"/>
          </p:cNvSpPr>
          <p:nvPr>
            <p:ph type="body" sz="quarter" idx="3" hasCustomPrompt="1"/>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6" name="Pladsholder til indhold 5"/>
          <p:cNvSpPr>
            <a:spLocks noGrp="1"/>
          </p:cNvSpPr>
          <p:nvPr>
            <p:ph sz="quarter" idx="4" hasCustomPrompt="1"/>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7"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5C080578-38F7-4ED0-82FD-5EBDAFE7DD75}"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FB7089D-E423-4796-9152-6920A30E8A1C}"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D200A5F-466F-4AF0-8088-8B18AAD0978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3050"/>
            <a:ext cx="3259138" cy="1162050"/>
          </a:xfrm>
        </p:spPr>
        <p:txBody>
          <a:bodyPr anchor="b"/>
          <a:lstStyle>
            <a:lvl1pPr algn="l">
              <a:defRPr sz="2000" b="1"/>
            </a:lvl1pPr>
          </a:lstStyle>
          <a:p>
            <a:r>
              <a:rPr lang="en-GB" noProof="0"/>
              <a:t>Klik for at redigere titeltypografi i masteren</a:t>
            </a:r>
          </a:p>
        </p:txBody>
      </p:sp>
      <p:sp>
        <p:nvSpPr>
          <p:cNvPr id="3" name="Pladsholder til indhold 2"/>
          <p:cNvSpPr>
            <a:spLocks noGrp="1"/>
          </p:cNvSpPr>
          <p:nvPr>
            <p:ph idx="1" hasCustomPrompt="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tekst 3"/>
          <p:cNvSpPr>
            <a:spLocks noGrp="1"/>
          </p:cNvSpPr>
          <p:nvPr>
            <p:ph type="body" sz="half" idx="2" hasCustomPrompt="1"/>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2055B8D8-59BD-4472-B077-002720EB629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41513" y="4800600"/>
            <a:ext cx="5943600" cy="566738"/>
          </a:xfrm>
        </p:spPr>
        <p:txBody>
          <a:bodyPr anchor="b"/>
          <a:lstStyle>
            <a:lvl1pPr algn="l">
              <a:defRPr sz="2000" b="1"/>
            </a:lvl1pPr>
          </a:lstStyle>
          <a:p>
            <a:r>
              <a:rPr lang="en-GB" noProof="0"/>
              <a:t>Klik for at redigere titeltypografi i masteren</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Pladsholder til tekst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26 Sept. 2019</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CA31815-6547-4917-B150-742081747F68}"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a:t>Klik for at redigere teksttypografien på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1117" name="Rectangle 93"/>
          <p:cNvSpPr>
            <a:spLocks noGrp="1" noChangeArrowheads="1"/>
          </p:cNvSpPr>
          <p:nvPr>
            <p:ph type="dt" sz="half" idx="2"/>
          </p:nvPr>
        </p:nvSpPr>
        <p:spPr bwMode="auto">
          <a:xfrm>
            <a:off x="30163"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smtClean="0">
                <a:solidFill>
                  <a:schemeClr val="tx1"/>
                </a:solidFill>
                <a:cs typeface="+mn-cs"/>
              </a:defRPr>
            </a:lvl1pPr>
          </a:lstStyle>
          <a:p>
            <a:pPr>
              <a:defRPr/>
            </a:pPr>
            <a:r>
              <a:rPr lang="en-US" noProof="0" dirty="0"/>
              <a:t>26 Sept. 2019</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cs typeface="+mn-cs"/>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549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cs typeface="+mn-cs"/>
              </a:defRPr>
            </a:lvl1pPr>
          </a:lstStyle>
          <a:p>
            <a:pPr>
              <a:defRPr/>
            </a:pPr>
            <a:fld id="{32126467-1226-43F5-BEE8-011A8F2350F0}" type="slidenum">
              <a:rPr lang="en-GB" noProof="0" smtClean="0"/>
              <a:pPr>
                <a:defRPr/>
              </a:pPr>
              <a:t>‹nr.›</a:t>
            </a:fld>
            <a:endParaRPr lang="en-GB" noProof="0" dirty="0"/>
          </a:p>
        </p:txBody>
      </p:sp>
      <p:sp>
        <p:nvSpPr>
          <p:cNvPr id="1299" name="Text Box 275"/>
          <p:cNvSpPr txBox="1">
            <a:spLocks noChangeArrowheads="1"/>
          </p:cNvSpPr>
          <p:nvPr userDrawn="1"/>
        </p:nvSpPr>
        <p:spPr bwMode="auto">
          <a:xfrm>
            <a:off x="6678613" y="6673850"/>
            <a:ext cx="1974850" cy="215900"/>
          </a:xfrm>
          <a:prstGeom prst="rect">
            <a:avLst/>
          </a:prstGeom>
          <a:noFill/>
          <a:ln w="9525">
            <a:noFill/>
            <a:miter lim="800000"/>
            <a:headEnd/>
            <a:tailEnd/>
          </a:ln>
          <a:effectLst/>
        </p:spPr>
        <p:txBody>
          <a:bodyPr wrap="none">
            <a:spAutoFit/>
          </a:bodyPr>
          <a:lstStyle/>
          <a:p>
            <a:pPr eaLnBrk="0" hangingPunct="0">
              <a:defRPr/>
            </a:pPr>
            <a:r>
              <a:rPr lang="en-GB" sz="800" b="0" noProof="0" dirty="0">
                <a:solidFill>
                  <a:schemeClr val="tx1"/>
                </a:solidFill>
                <a:cs typeface="+mn-cs"/>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46" r:id="rId12"/>
    <p:sldLayoutId id="21474837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GB" dirty="0"/>
              <a:t>26 Sept. 2019</a:t>
            </a:r>
          </a:p>
        </p:txBody>
      </p:sp>
      <p:sp>
        <p:nvSpPr>
          <p:cNvPr id="6" name="Pladsholder til diasnummer 5"/>
          <p:cNvSpPr>
            <a:spLocks noGrp="1"/>
          </p:cNvSpPr>
          <p:nvPr>
            <p:ph type="sldNum" sz="quarter" idx="12"/>
          </p:nvPr>
        </p:nvSpPr>
        <p:spPr/>
        <p:txBody>
          <a:bodyPr/>
          <a:lstStyle/>
          <a:p>
            <a:fld id="{C8DDF369-1B7C-43B8-8237-D0C70CA4477D}" type="slidenum">
              <a:rPr lang="en-GB"/>
              <a:pPr/>
              <a:t>1</a:t>
            </a:fld>
            <a:endParaRPr lang="en-GB" dirty="0"/>
          </a:p>
        </p:txBody>
      </p:sp>
      <p:sp>
        <p:nvSpPr>
          <p:cNvPr id="1038344" name="Rectangle 8"/>
          <p:cNvSpPr>
            <a:spLocks noGrp="1" noChangeArrowheads="1"/>
          </p:cNvSpPr>
          <p:nvPr>
            <p:ph type="title"/>
          </p:nvPr>
        </p:nvSpPr>
        <p:spPr>
          <a:xfrm>
            <a:off x="0" y="1"/>
            <a:ext cx="8420100" cy="682906"/>
          </a:xfrm>
        </p:spPr>
        <p:txBody>
          <a:bodyPr/>
          <a:lstStyle/>
          <a:p>
            <a:r>
              <a:rPr lang="en-GB" sz="3000" dirty="0"/>
              <a:t>Introduction</a:t>
            </a:r>
          </a:p>
        </p:txBody>
      </p:sp>
      <p:sp>
        <p:nvSpPr>
          <p:cNvPr id="1038345" name="Rectangle 9"/>
          <p:cNvSpPr>
            <a:spLocks noGrp="1" noChangeArrowheads="1"/>
          </p:cNvSpPr>
          <p:nvPr>
            <p:ph type="body" idx="1"/>
          </p:nvPr>
        </p:nvSpPr>
        <p:spPr>
          <a:xfrm>
            <a:off x="45654" y="651455"/>
            <a:ext cx="9818915" cy="5934536"/>
          </a:xfrm>
        </p:spPr>
        <p:txBody>
          <a:bodyPr/>
          <a:lstStyle/>
          <a:p>
            <a:r>
              <a:rPr lang="en-GB" sz="2100" dirty="0"/>
              <a:t>Concerning the documents referred to in this presentation:</a:t>
            </a:r>
          </a:p>
          <a:p>
            <a:pPr lvl="1"/>
            <a:r>
              <a:rPr lang="en-GB" sz="2100" dirty="0"/>
              <a:t>At </a:t>
            </a:r>
            <a:r>
              <a:rPr lang="en-GB" sz="2100" i="1" dirty="0"/>
              <a:t>houmollerconsulting.dk</a:t>
            </a:r>
            <a:r>
              <a:rPr lang="en-GB" sz="2100" dirty="0"/>
              <a:t>, you can download the documents from the sub-page </a:t>
            </a:r>
            <a:r>
              <a:rPr lang="en-GB" sz="2100" i="1" dirty="0"/>
              <a:t>Facts and findings</a:t>
            </a:r>
            <a:r>
              <a:rPr lang="en-GB" sz="2100" dirty="0"/>
              <a:t>.</a:t>
            </a:r>
          </a:p>
          <a:p>
            <a:r>
              <a:rPr lang="en-GB" sz="2100" dirty="0"/>
              <a:t>Concerning the terms and acronyms used in this presentation:</a:t>
            </a:r>
          </a:p>
          <a:p>
            <a:pPr lvl="1"/>
            <a:r>
              <a:rPr lang="en-GB" sz="2100" dirty="0"/>
              <a:t>You’ll find explanations in appendix 2 of the PowerPoint presentation </a:t>
            </a:r>
            <a:r>
              <a:rPr lang="en-GB" sz="2100" i="1" dirty="0"/>
              <a:t>Financial prices and spot prices – annual contracts 2002-2017</a:t>
            </a:r>
            <a:r>
              <a:rPr lang="en-GB" sz="2100" dirty="0"/>
              <a:t>.</a:t>
            </a:r>
          </a:p>
          <a:p>
            <a:r>
              <a:rPr lang="en-GB" sz="2100" dirty="0">
                <a:solidFill>
                  <a:srgbClr val="008000"/>
                </a:solidFill>
              </a:rPr>
              <a:t>This PowerPoint presentation is animated</a:t>
            </a:r>
          </a:p>
          <a:p>
            <a:pPr lvl="1"/>
            <a:r>
              <a:rPr lang="en-GB" sz="2100" dirty="0">
                <a:solidFill>
                  <a:srgbClr val="008000"/>
                </a:solidFill>
              </a:rPr>
              <a:t>It’s recommended to run the animation when viewing the presentation.</a:t>
            </a:r>
          </a:p>
          <a:p>
            <a:r>
              <a:rPr lang="en-GB" sz="2100" dirty="0">
                <a:solidFill>
                  <a:srgbClr val="008000"/>
                </a:solidFill>
              </a:rPr>
              <a:t>On most computers, you can start the animation by pressing </a:t>
            </a:r>
            <a:r>
              <a:rPr lang="en-GB" sz="2100" i="1" u="sng" dirty="0">
                <a:solidFill>
                  <a:srgbClr val="008000"/>
                </a:solidFill>
              </a:rPr>
              <a:t>F5</a:t>
            </a:r>
            <a:r>
              <a:rPr lang="en-GB" sz="2100" i="1" dirty="0">
                <a:solidFill>
                  <a:srgbClr val="008000"/>
                </a:solidFill>
              </a:rPr>
              <a:t>.</a:t>
            </a:r>
          </a:p>
          <a:p>
            <a:pPr lvl="1"/>
            <a:r>
              <a:rPr lang="en-GB" sz="2100" dirty="0">
                <a:solidFill>
                  <a:srgbClr val="008000"/>
                </a:solidFill>
              </a:rPr>
              <a:t>Now the presentation moves one step forward, when you press </a:t>
            </a:r>
            <a:r>
              <a:rPr lang="en-GB" sz="2100" i="1" u="sng" dirty="0">
                <a:solidFill>
                  <a:srgbClr val="008000"/>
                </a:solidFill>
              </a:rPr>
              <a:t>Page Down</a:t>
            </a:r>
            <a:r>
              <a:rPr lang="en-GB" sz="2100" dirty="0">
                <a:solidFill>
                  <a:srgbClr val="008000"/>
                </a:solidFill>
              </a:rPr>
              <a:t>. It moves one step backward, when you press </a:t>
            </a:r>
            <a:r>
              <a:rPr lang="en-GB" sz="2100" i="1" u="sng" dirty="0">
                <a:solidFill>
                  <a:srgbClr val="008000"/>
                </a:solidFill>
              </a:rPr>
              <a:t>Page Up</a:t>
            </a:r>
            <a:r>
              <a:rPr lang="en-GB" sz="2100" dirty="0">
                <a:solidFill>
                  <a:srgbClr val="008000"/>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20F11-7A5C-4808-A7EF-27A0D2FCA730}"/>
              </a:ext>
            </a:extLst>
          </p:cNvPr>
          <p:cNvSpPr>
            <a:spLocks noGrp="1"/>
          </p:cNvSpPr>
          <p:nvPr>
            <p:ph type="title"/>
          </p:nvPr>
        </p:nvSpPr>
        <p:spPr>
          <a:xfrm>
            <a:off x="0" y="0"/>
            <a:ext cx="8420100" cy="1010653"/>
          </a:xfrm>
        </p:spPr>
        <p:txBody>
          <a:bodyPr/>
          <a:lstStyle/>
          <a:p>
            <a:r>
              <a:rPr lang="en-GB" dirty="0"/>
              <a:t>Liquidity</a:t>
            </a:r>
            <a:br>
              <a:rPr lang="en-GB" dirty="0"/>
            </a:br>
            <a:r>
              <a:rPr lang="en-GB" sz="2400" dirty="0"/>
              <a:t>Cases from Europe’s electricity markets</a:t>
            </a:r>
          </a:p>
        </p:txBody>
      </p:sp>
      <p:sp>
        <p:nvSpPr>
          <p:cNvPr id="3" name="Pladsholder til indhold 2">
            <a:extLst>
              <a:ext uri="{FF2B5EF4-FFF2-40B4-BE49-F238E27FC236}">
                <a16:creationId xmlns:a16="http://schemas.microsoft.com/office/drawing/2014/main" id="{43BA6E97-1666-43E0-89FF-11350FC5054D}"/>
              </a:ext>
            </a:extLst>
          </p:cNvPr>
          <p:cNvSpPr>
            <a:spLocks noGrp="1"/>
          </p:cNvSpPr>
          <p:nvPr>
            <p:ph idx="1"/>
          </p:nvPr>
        </p:nvSpPr>
        <p:spPr>
          <a:xfrm>
            <a:off x="0" y="1051255"/>
            <a:ext cx="9906000" cy="5654345"/>
          </a:xfrm>
        </p:spPr>
        <p:txBody>
          <a:bodyPr/>
          <a:lstStyle/>
          <a:p>
            <a:r>
              <a:rPr lang="en-GB" sz="2000" dirty="0"/>
              <a:t>At the two following slides, for EEX and Nasdaq OMX, the blue and the green curves illustrate the cleared volume:</a:t>
            </a:r>
          </a:p>
          <a:p>
            <a:pPr lvl="1"/>
            <a:r>
              <a:rPr lang="en-GB" sz="2000" dirty="0"/>
              <a:t>(contracts traded off-exchange and subsequently cleared) + (contracts traded at the exchange).</a:t>
            </a:r>
          </a:p>
          <a:p>
            <a:r>
              <a:rPr lang="en-GB" sz="2000" dirty="0"/>
              <a:t>Concerning the volume for “German financial contracts”:</a:t>
            </a:r>
          </a:p>
          <a:p>
            <a:pPr lvl="1"/>
            <a:r>
              <a:rPr lang="en-GB" sz="2000" dirty="0"/>
              <a:t>For 2006-2016, this is Phelix futures.</a:t>
            </a:r>
          </a:p>
          <a:p>
            <a:pPr lvl="1"/>
            <a:r>
              <a:rPr lang="en-GB" sz="2000" dirty="0"/>
              <a:t>For 2017, this is (Phelix DE/AT futures) + (Phelix DE futures).</a:t>
            </a:r>
          </a:p>
          <a:p>
            <a:pPr lvl="1"/>
            <a:r>
              <a:rPr lang="en-GB" sz="2000" dirty="0"/>
              <a:t>For 2018, this is (Phelix DE/AT futures) + (Phelix DE futures) + (Phelix AT futures).</a:t>
            </a:r>
          </a:p>
          <a:p>
            <a:r>
              <a:rPr lang="en-GB" sz="2000" dirty="0"/>
              <a:t>The LEBA curve includes all physical forward contracts for power arranged by the LEBA OTC brokers</a:t>
            </a:r>
          </a:p>
          <a:p>
            <a:pPr lvl="1"/>
            <a:r>
              <a:rPr lang="en-GB" sz="2000" dirty="0"/>
              <a:t>The LEBA curve illustrates the total OTC bilaterally settled volume.</a:t>
            </a:r>
          </a:p>
          <a:p>
            <a:pPr lvl="1"/>
            <a:r>
              <a:rPr lang="en-GB" sz="2000" dirty="0"/>
              <a:t>The LEBA curve does not include financially settled contracts</a:t>
            </a:r>
          </a:p>
          <a:p>
            <a:pPr lvl="2"/>
            <a:r>
              <a:rPr lang="en-GB" sz="1800" dirty="0"/>
              <a:t>LEBA is London Energy Brokers’ Association. See the web site lebaltd.com</a:t>
            </a:r>
            <a:r>
              <a:rPr lang="en-GB" sz="1800" i="1" dirty="0"/>
              <a:t>.</a:t>
            </a:r>
            <a:endParaRPr lang="en-GB" sz="1800" dirty="0"/>
          </a:p>
          <a:p>
            <a:pPr lvl="2"/>
            <a:endParaRPr lang="en-GB" sz="2000" dirty="0"/>
          </a:p>
        </p:txBody>
      </p:sp>
      <p:sp>
        <p:nvSpPr>
          <p:cNvPr id="4" name="Pladsholder til dato 3">
            <a:extLst>
              <a:ext uri="{FF2B5EF4-FFF2-40B4-BE49-F238E27FC236}">
                <a16:creationId xmlns:a16="http://schemas.microsoft.com/office/drawing/2014/main" id="{622A0C55-9107-4307-895E-C0B841B401D3}"/>
              </a:ext>
            </a:extLst>
          </p:cNvPr>
          <p:cNvSpPr>
            <a:spLocks noGrp="1"/>
          </p:cNvSpPr>
          <p:nvPr>
            <p:ph type="dt" sz="half" idx="10"/>
          </p:nvPr>
        </p:nvSpPr>
        <p:spPr/>
        <p:txBody>
          <a:bodyPr/>
          <a:lstStyle/>
          <a:p>
            <a:pPr>
              <a:defRPr/>
            </a:pPr>
            <a:r>
              <a:rPr lang="en-GB" dirty="0"/>
              <a:t>26 Sept. 2019</a:t>
            </a:r>
          </a:p>
        </p:txBody>
      </p:sp>
      <p:sp>
        <p:nvSpPr>
          <p:cNvPr id="6" name="Pladsholder til slidenummer 5">
            <a:extLst>
              <a:ext uri="{FF2B5EF4-FFF2-40B4-BE49-F238E27FC236}">
                <a16:creationId xmlns:a16="http://schemas.microsoft.com/office/drawing/2014/main" id="{9098C653-DA9F-4A53-8544-63C8F11A22DD}"/>
              </a:ext>
            </a:extLst>
          </p:cNvPr>
          <p:cNvSpPr>
            <a:spLocks noGrp="1"/>
          </p:cNvSpPr>
          <p:nvPr>
            <p:ph type="sldNum" sz="quarter" idx="12"/>
          </p:nvPr>
        </p:nvSpPr>
        <p:spPr/>
        <p:txBody>
          <a:bodyPr/>
          <a:lstStyle/>
          <a:p>
            <a:pPr>
              <a:defRPr/>
            </a:pPr>
            <a:fld id="{6F22F84E-A190-402D-AE1D-93CA43AF0CC6}" type="slidenum">
              <a:rPr lang="en-GB" smtClean="0"/>
              <a:pPr>
                <a:defRPr/>
              </a:pPr>
              <a:t>10</a:t>
            </a:fld>
            <a:endParaRPr lang="en-GB" dirty="0"/>
          </a:p>
        </p:txBody>
      </p:sp>
    </p:spTree>
    <p:extLst>
      <p:ext uri="{BB962C8B-B14F-4D97-AF65-F5344CB8AC3E}">
        <p14:creationId xmlns:p14="http://schemas.microsoft.com/office/powerpoint/2010/main" val="2357453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E3088EDF-9A5C-4B46-AF63-0D626832FA09}"/>
              </a:ext>
            </a:extLst>
          </p:cNvPr>
          <p:cNvSpPr>
            <a:spLocks noGrp="1" noChangeArrowheads="1"/>
          </p:cNvSpPr>
          <p:nvPr>
            <p:ph type="title"/>
          </p:nvPr>
        </p:nvSpPr>
        <p:spPr>
          <a:xfrm>
            <a:off x="-52614" y="0"/>
            <a:ext cx="8420100" cy="576709"/>
          </a:xfrm>
        </p:spPr>
        <p:txBody>
          <a:bodyPr/>
          <a:lstStyle/>
          <a:p>
            <a:r>
              <a:rPr lang="en-GB" altLang="da-DK" sz="3200" dirty="0"/>
              <a:t>Cleared volume</a:t>
            </a:r>
          </a:p>
        </p:txBody>
      </p:sp>
      <p:grpSp>
        <p:nvGrpSpPr>
          <p:cNvPr id="5" name="Gruppe 4">
            <a:extLst>
              <a:ext uri="{FF2B5EF4-FFF2-40B4-BE49-F238E27FC236}">
                <a16:creationId xmlns:a16="http://schemas.microsoft.com/office/drawing/2014/main" id="{6F54278B-8C2C-4434-81A2-7C1177BE04B8}"/>
              </a:ext>
            </a:extLst>
          </p:cNvPr>
          <p:cNvGrpSpPr/>
          <p:nvPr/>
        </p:nvGrpSpPr>
        <p:grpSpPr>
          <a:xfrm>
            <a:off x="54084" y="83763"/>
            <a:ext cx="981212" cy="6057609"/>
            <a:chOff x="54084" y="83763"/>
            <a:chExt cx="981212" cy="6057609"/>
          </a:xfrm>
        </p:grpSpPr>
        <p:sp>
          <p:nvSpPr>
            <p:cNvPr id="2121" name="Rectangle 73">
              <a:extLst>
                <a:ext uri="{FF2B5EF4-FFF2-40B4-BE49-F238E27FC236}">
                  <a16:creationId xmlns:a16="http://schemas.microsoft.com/office/drawing/2014/main" id="{A73172D5-9534-4BF8-835D-8BEC5EF3C781}"/>
                </a:ext>
              </a:extLst>
            </p:cNvPr>
            <p:cNvSpPr>
              <a:spLocks noChangeArrowheads="1"/>
            </p:cNvSpPr>
            <p:nvPr/>
          </p:nvSpPr>
          <p:spPr bwMode="auto">
            <a:xfrm>
              <a:off x="757802" y="5802818"/>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0</a:t>
              </a:r>
              <a:endParaRPr lang="en-GB" altLang="da-DK" dirty="0"/>
            </a:p>
          </p:txBody>
        </p:sp>
        <p:sp>
          <p:nvSpPr>
            <p:cNvPr id="2123" name="Rectangle 75">
              <a:extLst>
                <a:ext uri="{FF2B5EF4-FFF2-40B4-BE49-F238E27FC236}">
                  <a16:creationId xmlns:a16="http://schemas.microsoft.com/office/drawing/2014/main" id="{91878D6E-1926-4705-AD48-32646CC864F7}"/>
                </a:ext>
              </a:extLst>
            </p:cNvPr>
            <p:cNvSpPr>
              <a:spLocks noChangeArrowheads="1"/>
            </p:cNvSpPr>
            <p:nvPr/>
          </p:nvSpPr>
          <p:spPr bwMode="auto">
            <a:xfrm>
              <a:off x="357051" y="5147558"/>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400</a:t>
              </a:r>
              <a:endParaRPr lang="en-GB" altLang="da-DK" dirty="0"/>
            </a:p>
          </p:txBody>
        </p:sp>
        <p:sp>
          <p:nvSpPr>
            <p:cNvPr id="2125" name="Rectangle 77">
              <a:extLst>
                <a:ext uri="{FF2B5EF4-FFF2-40B4-BE49-F238E27FC236}">
                  <a16:creationId xmlns:a16="http://schemas.microsoft.com/office/drawing/2014/main" id="{8866A8A3-3E91-4C44-B89E-7684D5F393E6}"/>
                </a:ext>
              </a:extLst>
            </p:cNvPr>
            <p:cNvSpPr>
              <a:spLocks noChangeArrowheads="1"/>
            </p:cNvSpPr>
            <p:nvPr/>
          </p:nvSpPr>
          <p:spPr bwMode="auto">
            <a:xfrm>
              <a:off x="357051" y="4494278"/>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800</a:t>
              </a:r>
              <a:endParaRPr lang="en-GB" altLang="da-DK" dirty="0"/>
            </a:p>
          </p:txBody>
        </p:sp>
        <p:sp>
          <p:nvSpPr>
            <p:cNvPr id="2127" name="Rectangle 79">
              <a:extLst>
                <a:ext uri="{FF2B5EF4-FFF2-40B4-BE49-F238E27FC236}">
                  <a16:creationId xmlns:a16="http://schemas.microsoft.com/office/drawing/2014/main" id="{4E2C9D21-EEEB-420D-AB85-274C45B1BF72}"/>
                </a:ext>
              </a:extLst>
            </p:cNvPr>
            <p:cNvSpPr>
              <a:spLocks noChangeArrowheads="1"/>
            </p:cNvSpPr>
            <p:nvPr/>
          </p:nvSpPr>
          <p:spPr bwMode="auto">
            <a:xfrm>
              <a:off x="54084" y="3839020"/>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1.200</a:t>
              </a:r>
              <a:endParaRPr lang="en-GB" altLang="da-DK" dirty="0"/>
            </a:p>
          </p:txBody>
        </p:sp>
        <p:sp>
          <p:nvSpPr>
            <p:cNvPr id="2129" name="Rectangle 81">
              <a:extLst>
                <a:ext uri="{FF2B5EF4-FFF2-40B4-BE49-F238E27FC236}">
                  <a16:creationId xmlns:a16="http://schemas.microsoft.com/office/drawing/2014/main" id="{CB6C2652-FA93-4BF9-AB32-7B56BC83CB35}"/>
                </a:ext>
              </a:extLst>
            </p:cNvPr>
            <p:cNvSpPr>
              <a:spLocks noChangeArrowheads="1"/>
            </p:cNvSpPr>
            <p:nvPr/>
          </p:nvSpPr>
          <p:spPr bwMode="auto">
            <a:xfrm>
              <a:off x="54084" y="3185740"/>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1.600</a:t>
              </a:r>
              <a:endParaRPr lang="en-GB" altLang="da-DK" dirty="0"/>
            </a:p>
          </p:txBody>
        </p:sp>
        <p:sp>
          <p:nvSpPr>
            <p:cNvPr id="2131" name="Rectangle 83">
              <a:extLst>
                <a:ext uri="{FF2B5EF4-FFF2-40B4-BE49-F238E27FC236}">
                  <a16:creationId xmlns:a16="http://schemas.microsoft.com/office/drawing/2014/main" id="{0CE18F10-388D-4ECB-90A3-B98B8FD78768}"/>
                </a:ext>
              </a:extLst>
            </p:cNvPr>
            <p:cNvSpPr>
              <a:spLocks noChangeArrowheads="1"/>
            </p:cNvSpPr>
            <p:nvPr/>
          </p:nvSpPr>
          <p:spPr bwMode="auto">
            <a:xfrm>
              <a:off x="54084" y="2530480"/>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2.000</a:t>
              </a:r>
              <a:endParaRPr lang="en-GB" altLang="da-DK" dirty="0"/>
            </a:p>
          </p:txBody>
        </p:sp>
        <p:sp>
          <p:nvSpPr>
            <p:cNvPr id="2133" name="Rectangle 85">
              <a:extLst>
                <a:ext uri="{FF2B5EF4-FFF2-40B4-BE49-F238E27FC236}">
                  <a16:creationId xmlns:a16="http://schemas.microsoft.com/office/drawing/2014/main" id="{A566F80E-D806-4FFF-BA5B-C1DAAF0EC815}"/>
                </a:ext>
              </a:extLst>
            </p:cNvPr>
            <p:cNvSpPr>
              <a:spLocks noChangeArrowheads="1"/>
            </p:cNvSpPr>
            <p:nvPr/>
          </p:nvSpPr>
          <p:spPr bwMode="auto">
            <a:xfrm>
              <a:off x="54084" y="1877200"/>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2.400</a:t>
              </a:r>
              <a:endParaRPr lang="en-GB" altLang="da-DK" dirty="0"/>
            </a:p>
          </p:txBody>
        </p:sp>
        <p:sp>
          <p:nvSpPr>
            <p:cNvPr id="2135" name="Rectangle 87">
              <a:extLst>
                <a:ext uri="{FF2B5EF4-FFF2-40B4-BE49-F238E27FC236}">
                  <a16:creationId xmlns:a16="http://schemas.microsoft.com/office/drawing/2014/main" id="{E8BA9EA5-135F-4606-A6DC-2BE8546B6363}"/>
                </a:ext>
              </a:extLst>
            </p:cNvPr>
            <p:cNvSpPr>
              <a:spLocks noChangeArrowheads="1"/>
            </p:cNvSpPr>
            <p:nvPr/>
          </p:nvSpPr>
          <p:spPr bwMode="auto">
            <a:xfrm>
              <a:off x="54084" y="1221942"/>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2.800</a:t>
              </a:r>
              <a:endParaRPr lang="en-GB" altLang="da-DK" dirty="0"/>
            </a:p>
          </p:txBody>
        </p:sp>
        <p:sp>
          <p:nvSpPr>
            <p:cNvPr id="2137" name="Rectangle 89">
              <a:extLst>
                <a:ext uri="{FF2B5EF4-FFF2-40B4-BE49-F238E27FC236}">
                  <a16:creationId xmlns:a16="http://schemas.microsoft.com/office/drawing/2014/main" id="{CE0FA8D0-02FC-4AE1-A2FE-A80FDBBC5C58}"/>
                </a:ext>
              </a:extLst>
            </p:cNvPr>
            <p:cNvSpPr>
              <a:spLocks noChangeArrowheads="1"/>
            </p:cNvSpPr>
            <p:nvPr/>
          </p:nvSpPr>
          <p:spPr bwMode="auto">
            <a:xfrm>
              <a:off x="54084" y="568662"/>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3.200</a:t>
              </a:r>
              <a:endParaRPr lang="en-GB" altLang="da-DK" dirty="0"/>
            </a:p>
          </p:txBody>
        </p:sp>
        <p:sp>
          <p:nvSpPr>
            <p:cNvPr id="106" name="Tekstfelt 105">
              <a:extLst>
                <a:ext uri="{FF2B5EF4-FFF2-40B4-BE49-F238E27FC236}">
                  <a16:creationId xmlns:a16="http://schemas.microsoft.com/office/drawing/2014/main" id="{24C89ED6-0256-451F-8459-B97990BD8120}"/>
                </a:ext>
              </a:extLst>
            </p:cNvPr>
            <p:cNvSpPr txBox="1"/>
            <p:nvPr/>
          </p:nvSpPr>
          <p:spPr>
            <a:xfrm>
              <a:off x="138897" y="83763"/>
              <a:ext cx="896399" cy="430887"/>
            </a:xfrm>
            <a:prstGeom prst="rect">
              <a:avLst/>
            </a:prstGeom>
            <a:noFill/>
          </p:spPr>
          <p:txBody>
            <a:bodyPr wrap="none" rtlCol="0">
              <a:spAutoFit/>
            </a:bodyPr>
            <a:lstStyle/>
            <a:p>
              <a:pPr algn="ctr"/>
              <a:r>
                <a:rPr lang="en-GB" dirty="0">
                  <a:solidFill>
                    <a:schemeClr val="tx1"/>
                  </a:solidFill>
                </a:rPr>
                <a:t>TWh</a:t>
              </a:r>
            </a:p>
          </p:txBody>
        </p:sp>
      </p:grpSp>
      <p:grpSp>
        <p:nvGrpSpPr>
          <p:cNvPr id="3" name="Gruppe 2">
            <a:extLst>
              <a:ext uri="{FF2B5EF4-FFF2-40B4-BE49-F238E27FC236}">
                <a16:creationId xmlns:a16="http://schemas.microsoft.com/office/drawing/2014/main" id="{14C95AB5-9D6B-41BE-BFE6-68386F330F14}"/>
              </a:ext>
            </a:extLst>
          </p:cNvPr>
          <p:cNvGrpSpPr/>
          <p:nvPr/>
        </p:nvGrpSpPr>
        <p:grpSpPr>
          <a:xfrm>
            <a:off x="995824" y="737006"/>
            <a:ext cx="8858616" cy="6118712"/>
            <a:chOff x="995824" y="737006"/>
            <a:chExt cx="8858616" cy="6118712"/>
          </a:xfrm>
        </p:grpSpPr>
        <p:grpSp>
          <p:nvGrpSpPr>
            <p:cNvPr id="2" name="Gruppe 1">
              <a:extLst>
                <a:ext uri="{FF2B5EF4-FFF2-40B4-BE49-F238E27FC236}">
                  <a16:creationId xmlns:a16="http://schemas.microsoft.com/office/drawing/2014/main" id="{0230AD58-7E48-48D6-B481-52A6A67AAE5E}"/>
                </a:ext>
              </a:extLst>
            </p:cNvPr>
            <p:cNvGrpSpPr/>
            <p:nvPr/>
          </p:nvGrpSpPr>
          <p:grpSpPr>
            <a:xfrm>
              <a:off x="995824" y="737006"/>
              <a:ext cx="8858616" cy="5768192"/>
              <a:chOff x="995824" y="737006"/>
              <a:chExt cx="8858616" cy="5768192"/>
            </a:xfrm>
          </p:grpSpPr>
          <p:sp>
            <p:nvSpPr>
              <p:cNvPr id="2060" name="Line 12">
                <a:extLst>
                  <a:ext uri="{FF2B5EF4-FFF2-40B4-BE49-F238E27FC236}">
                    <a16:creationId xmlns:a16="http://schemas.microsoft.com/office/drawing/2014/main" id="{5E09D757-99A2-4FE7-A03F-28CB7452CFCC}"/>
                  </a:ext>
                </a:extLst>
              </p:cNvPr>
              <p:cNvSpPr>
                <a:spLocks noChangeShapeType="1"/>
              </p:cNvSpPr>
              <p:nvPr/>
            </p:nvSpPr>
            <p:spPr bwMode="auto">
              <a:xfrm>
                <a:off x="1079381" y="5642543"/>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1" name="Line 13">
                <a:extLst>
                  <a:ext uri="{FF2B5EF4-FFF2-40B4-BE49-F238E27FC236}">
                    <a16:creationId xmlns:a16="http://schemas.microsoft.com/office/drawing/2014/main" id="{82068C43-5822-45E5-9721-146175F0F2F3}"/>
                  </a:ext>
                </a:extLst>
              </p:cNvPr>
              <p:cNvSpPr>
                <a:spLocks noChangeShapeType="1"/>
              </p:cNvSpPr>
              <p:nvPr/>
            </p:nvSpPr>
            <p:spPr bwMode="auto">
              <a:xfrm>
                <a:off x="1079381" y="5315904"/>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2" name="Line 14">
                <a:extLst>
                  <a:ext uri="{FF2B5EF4-FFF2-40B4-BE49-F238E27FC236}">
                    <a16:creationId xmlns:a16="http://schemas.microsoft.com/office/drawing/2014/main" id="{E88328F0-5613-456D-862D-2AB54EF54949}"/>
                  </a:ext>
                </a:extLst>
              </p:cNvPr>
              <p:cNvSpPr>
                <a:spLocks noChangeShapeType="1"/>
              </p:cNvSpPr>
              <p:nvPr/>
            </p:nvSpPr>
            <p:spPr bwMode="auto">
              <a:xfrm>
                <a:off x="1079381" y="4989263"/>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3" name="Line 15">
                <a:extLst>
                  <a:ext uri="{FF2B5EF4-FFF2-40B4-BE49-F238E27FC236}">
                    <a16:creationId xmlns:a16="http://schemas.microsoft.com/office/drawing/2014/main" id="{FA3F4B64-F6FB-4F04-A8BE-4DEB6E5741DD}"/>
                  </a:ext>
                </a:extLst>
              </p:cNvPr>
              <p:cNvSpPr>
                <a:spLocks noChangeShapeType="1"/>
              </p:cNvSpPr>
              <p:nvPr/>
            </p:nvSpPr>
            <p:spPr bwMode="auto">
              <a:xfrm>
                <a:off x="1079381" y="4660644"/>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4" name="Line 16">
                <a:extLst>
                  <a:ext uri="{FF2B5EF4-FFF2-40B4-BE49-F238E27FC236}">
                    <a16:creationId xmlns:a16="http://schemas.microsoft.com/office/drawing/2014/main" id="{749B7C5A-8EB4-4547-87CF-6E774D10A58F}"/>
                  </a:ext>
                </a:extLst>
              </p:cNvPr>
              <p:cNvSpPr>
                <a:spLocks noChangeShapeType="1"/>
              </p:cNvSpPr>
              <p:nvPr/>
            </p:nvSpPr>
            <p:spPr bwMode="auto">
              <a:xfrm>
                <a:off x="1079381" y="4334004"/>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5" name="Line 17">
                <a:extLst>
                  <a:ext uri="{FF2B5EF4-FFF2-40B4-BE49-F238E27FC236}">
                    <a16:creationId xmlns:a16="http://schemas.microsoft.com/office/drawing/2014/main" id="{D07B938C-72C6-404E-B811-BD1D5F5C80C6}"/>
                  </a:ext>
                </a:extLst>
              </p:cNvPr>
              <p:cNvSpPr>
                <a:spLocks noChangeShapeType="1"/>
              </p:cNvSpPr>
              <p:nvPr/>
            </p:nvSpPr>
            <p:spPr bwMode="auto">
              <a:xfrm>
                <a:off x="1079381" y="4007364"/>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6" name="Line 18">
                <a:extLst>
                  <a:ext uri="{FF2B5EF4-FFF2-40B4-BE49-F238E27FC236}">
                    <a16:creationId xmlns:a16="http://schemas.microsoft.com/office/drawing/2014/main" id="{82B3CADA-08B3-4857-B9EF-4FF0D2824C9D}"/>
                  </a:ext>
                </a:extLst>
              </p:cNvPr>
              <p:cNvSpPr>
                <a:spLocks noChangeShapeType="1"/>
              </p:cNvSpPr>
              <p:nvPr/>
            </p:nvSpPr>
            <p:spPr bwMode="auto">
              <a:xfrm>
                <a:off x="1079381" y="3680725"/>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7" name="Line 19">
                <a:extLst>
                  <a:ext uri="{FF2B5EF4-FFF2-40B4-BE49-F238E27FC236}">
                    <a16:creationId xmlns:a16="http://schemas.microsoft.com/office/drawing/2014/main" id="{7DED0859-D152-401D-987A-460502AD8016}"/>
                  </a:ext>
                </a:extLst>
              </p:cNvPr>
              <p:cNvSpPr>
                <a:spLocks noChangeShapeType="1"/>
              </p:cNvSpPr>
              <p:nvPr/>
            </p:nvSpPr>
            <p:spPr bwMode="auto">
              <a:xfrm>
                <a:off x="1079381" y="3354084"/>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8" name="Line 20">
                <a:extLst>
                  <a:ext uri="{FF2B5EF4-FFF2-40B4-BE49-F238E27FC236}">
                    <a16:creationId xmlns:a16="http://schemas.microsoft.com/office/drawing/2014/main" id="{BD2B1BC2-E7F3-47A4-ABF0-3D493A97442F}"/>
                  </a:ext>
                </a:extLst>
              </p:cNvPr>
              <p:cNvSpPr>
                <a:spLocks noChangeShapeType="1"/>
              </p:cNvSpPr>
              <p:nvPr/>
            </p:nvSpPr>
            <p:spPr bwMode="auto">
              <a:xfrm>
                <a:off x="1079381" y="3025465"/>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9" name="Line 21">
                <a:extLst>
                  <a:ext uri="{FF2B5EF4-FFF2-40B4-BE49-F238E27FC236}">
                    <a16:creationId xmlns:a16="http://schemas.microsoft.com/office/drawing/2014/main" id="{D7F2206D-9A91-4EF1-8FEE-66949884D6B8}"/>
                  </a:ext>
                </a:extLst>
              </p:cNvPr>
              <p:cNvSpPr>
                <a:spLocks noChangeShapeType="1"/>
              </p:cNvSpPr>
              <p:nvPr/>
            </p:nvSpPr>
            <p:spPr bwMode="auto">
              <a:xfrm>
                <a:off x="1079381" y="2698826"/>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0" name="Line 22">
                <a:extLst>
                  <a:ext uri="{FF2B5EF4-FFF2-40B4-BE49-F238E27FC236}">
                    <a16:creationId xmlns:a16="http://schemas.microsoft.com/office/drawing/2014/main" id="{FD51DF83-A239-47CA-8305-F60EE1806664}"/>
                  </a:ext>
                </a:extLst>
              </p:cNvPr>
              <p:cNvSpPr>
                <a:spLocks noChangeShapeType="1"/>
              </p:cNvSpPr>
              <p:nvPr/>
            </p:nvSpPr>
            <p:spPr bwMode="auto">
              <a:xfrm>
                <a:off x="1079381" y="2372185"/>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1" name="Line 23">
                <a:extLst>
                  <a:ext uri="{FF2B5EF4-FFF2-40B4-BE49-F238E27FC236}">
                    <a16:creationId xmlns:a16="http://schemas.microsoft.com/office/drawing/2014/main" id="{CA9CEF85-16F8-4B51-91C0-B31EB659C6C4}"/>
                  </a:ext>
                </a:extLst>
              </p:cNvPr>
              <p:cNvSpPr>
                <a:spLocks noChangeShapeType="1"/>
              </p:cNvSpPr>
              <p:nvPr/>
            </p:nvSpPr>
            <p:spPr bwMode="auto">
              <a:xfrm>
                <a:off x="1079381" y="2045546"/>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2" name="Line 24">
                <a:extLst>
                  <a:ext uri="{FF2B5EF4-FFF2-40B4-BE49-F238E27FC236}">
                    <a16:creationId xmlns:a16="http://schemas.microsoft.com/office/drawing/2014/main" id="{7D62BB9F-8B1C-40CB-965C-4BDFC915BAC6}"/>
                  </a:ext>
                </a:extLst>
              </p:cNvPr>
              <p:cNvSpPr>
                <a:spLocks noChangeShapeType="1"/>
              </p:cNvSpPr>
              <p:nvPr/>
            </p:nvSpPr>
            <p:spPr bwMode="auto">
              <a:xfrm>
                <a:off x="1079381" y="1716926"/>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3" name="Line 25">
                <a:extLst>
                  <a:ext uri="{FF2B5EF4-FFF2-40B4-BE49-F238E27FC236}">
                    <a16:creationId xmlns:a16="http://schemas.microsoft.com/office/drawing/2014/main" id="{CE23133E-C079-462E-9ADF-43A750CF000E}"/>
                  </a:ext>
                </a:extLst>
              </p:cNvPr>
              <p:cNvSpPr>
                <a:spLocks noChangeShapeType="1"/>
              </p:cNvSpPr>
              <p:nvPr/>
            </p:nvSpPr>
            <p:spPr bwMode="auto">
              <a:xfrm>
                <a:off x="1079381" y="1390286"/>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4" name="Line 26">
                <a:extLst>
                  <a:ext uri="{FF2B5EF4-FFF2-40B4-BE49-F238E27FC236}">
                    <a16:creationId xmlns:a16="http://schemas.microsoft.com/office/drawing/2014/main" id="{00AF60DD-267E-4330-981B-D107D6A3C0A1}"/>
                  </a:ext>
                </a:extLst>
              </p:cNvPr>
              <p:cNvSpPr>
                <a:spLocks noChangeShapeType="1"/>
              </p:cNvSpPr>
              <p:nvPr/>
            </p:nvSpPr>
            <p:spPr bwMode="auto">
              <a:xfrm>
                <a:off x="1079381" y="1063647"/>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5" name="Line 27">
                <a:extLst>
                  <a:ext uri="{FF2B5EF4-FFF2-40B4-BE49-F238E27FC236}">
                    <a16:creationId xmlns:a16="http://schemas.microsoft.com/office/drawing/2014/main" id="{A79AABE3-8D41-4889-B175-967BB3749528}"/>
                  </a:ext>
                </a:extLst>
              </p:cNvPr>
              <p:cNvSpPr>
                <a:spLocks noChangeShapeType="1"/>
              </p:cNvSpPr>
              <p:nvPr/>
            </p:nvSpPr>
            <p:spPr bwMode="auto">
              <a:xfrm>
                <a:off x="1079381" y="737006"/>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6" name="Rectangle 28">
                <a:extLst>
                  <a:ext uri="{FF2B5EF4-FFF2-40B4-BE49-F238E27FC236}">
                    <a16:creationId xmlns:a16="http://schemas.microsoft.com/office/drawing/2014/main" id="{7D3BF77D-30FB-4CA1-B69E-9B01D772174C}"/>
                  </a:ext>
                </a:extLst>
              </p:cNvPr>
              <p:cNvSpPr>
                <a:spLocks noChangeArrowheads="1"/>
              </p:cNvSpPr>
              <p:nvPr/>
            </p:nvSpPr>
            <p:spPr bwMode="auto">
              <a:xfrm>
                <a:off x="1079381" y="737007"/>
                <a:ext cx="8775059" cy="5232177"/>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77" name="Line 29">
                <a:extLst>
                  <a:ext uri="{FF2B5EF4-FFF2-40B4-BE49-F238E27FC236}">
                    <a16:creationId xmlns:a16="http://schemas.microsoft.com/office/drawing/2014/main" id="{0990C114-5FCE-474A-A324-B920649A38FF}"/>
                  </a:ext>
                </a:extLst>
              </p:cNvPr>
              <p:cNvSpPr>
                <a:spLocks noChangeShapeType="1"/>
              </p:cNvSpPr>
              <p:nvPr/>
            </p:nvSpPr>
            <p:spPr bwMode="auto">
              <a:xfrm>
                <a:off x="1079380" y="737007"/>
                <a:ext cx="0" cy="5232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9" name="Line 31">
                <a:extLst>
                  <a:ext uri="{FF2B5EF4-FFF2-40B4-BE49-F238E27FC236}">
                    <a16:creationId xmlns:a16="http://schemas.microsoft.com/office/drawing/2014/main" id="{F285167A-91A8-43F7-8607-4763AA38CDBD}"/>
                  </a:ext>
                </a:extLst>
              </p:cNvPr>
              <p:cNvSpPr>
                <a:spLocks noChangeShapeType="1"/>
              </p:cNvSpPr>
              <p:nvPr/>
            </p:nvSpPr>
            <p:spPr bwMode="auto">
              <a:xfrm>
                <a:off x="995824" y="5642543"/>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0" name="Line 32">
                <a:extLst>
                  <a:ext uri="{FF2B5EF4-FFF2-40B4-BE49-F238E27FC236}">
                    <a16:creationId xmlns:a16="http://schemas.microsoft.com/office/drawing/2014/main" id="{0F8654A6-267C-413F-9127-C36FC689F1F8}"/>
                  </a:ext>
                </a:extLst>
              </p:cNvPr>
              <p:cNvSpPr>
                <a:spLocks noChangeShapeType="1"/>
              </p:cNvSpPr>
              <p:nvPr/>
            </p:nvSpPr>
            <p:spPr bwMode="auto">
              <a:xfrm>
                <a:off x="995824" y="5315904"/>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1" name="Line 33">
                <a:extLst>
                  <a:ext uri="{FF2B5EF4-FFF2-40B4-BE49-F238E27FC236}">
                    <a16:creationId xmlns:a16="http://schemas.microsoft.com/office/drawing/2014/main" id="{90EE7CBB-1D9C-423C-B313-F2617F4E2748}"/>
                  </a:ext>
                </a:extLst>
              </p:cNvPr>
              <p:cNvSpPr>
                <a:spLocks noChangeShapeType="1"/>
              </p:cNvSpPr>
              <p:nvPr/>
            </p:nvSpPr>
            <p:spPr bwMode="auto">
              <a:xfrm>
                <a:off x="995824" y="4989263"/>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2" name="Line 34">
                <a:extLst>
                  <a:ext uri="{FF2B5EF4-FFF2-40B4-BE49-F238E27FC236}">
                    <a16:creationId xmlns:a16="http://schemas.microsoft.com/office/drawing/2014/main" id="{CFD40250-D955-476D-8089-2E0008EB9CED}"/>
                  </a:ext>
                </a:extLst>
              </p:cNvPr>
              <p:cNvSpPr>
                <a:spLocks noChangeShapeType="1"/>
              </p:cNvSpPr>
              <p:nvPr/>
            </p:nvSpPr>
            <p:spPr bwMode="auto">
              <a:xfrm>
                <a:off x="995824" y="4660644"/>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3" name="Line 35">
                <a:extLst>
                  <a:ext uri="{FF2B5EF4-FFF2-40B4-BE49-F238E27FC236}">
                    <a16:creationId xmlns:a16="http://schemas.microsoft.com/office/drawing/2014/main" id="{745E9C16-5149-4A63-884B-35F1EDAD7FC1}"/>
                  </a:ext>
                </a:extLst>
              </p:cNvPr>
              <p:cNvSpPr>
                <a:spLocks noChangeShapeType="1"/>
              </p:cNvSpPr>
              <p:nvPr/>
            </p:nvSpPr>
            <p:spPr bwMode="auto">
              <a:xfrm>
                <a:off x="995824" y="4334004"/>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4" name="Line 36">
                <a:extLst>
                  <a:ext uri="{FF2B5EF4-FFF2-40B4-BE49-F238E27FC236}">
                    <a16:creationId xmlns:a16="http://schemas.microsoft.com/office/drawing/2014/main" id="{A3624D80-E9DE-43DA-8C97-4C2C11E70123}"/>
                  </a:ext>
                </a:extLst>
              </p:cNvPr>
              <p:cNvSpPr>
                <a:spLocks noChangeShapeType="1"/>
              </p:cNvSpPr>
              <p:nvPr/>
            </p:nvSpPr>
            <p:spPr bwMode="auto">
              <a:xfrm>
                <a:off x="995824" y="4007364"/>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5" name="Line 37">
                <a:extLst>
                  <a:ext uri="{FF2B5EF4-FFF2-40B4-BE49-F238E27FC236}">
                    <a16:creationId xmlns:a16="http://schemas.microsoft.com/office/drawing/2014/main" id="{3C20AEBA-B7BC-4394-A7B1-A2F075F71970}"/>
                  </a:ext>
                </a:extLst>
              </p:cNvPr>
              <p:cNvSpPr>
                <a:spLocks noChangeShapeType="1"/>
              </p:cNvSpPr>
              <p:nvPr/>
            </p:nvSpPr>
            <p:spPr bwMode="auto">
              <a:xfrm>
                <a:off x="995824" y="3680725"/>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6" name="Line 38">
                <a:extLst>
                  <a:ext uri="{FF2B5EF4-FFF2-40B4-BE49-F238E27FC236}">
                    <a16:creationId xmlns:a16="http://schemas.microsoft.com/office/drawing/2014/main" id="{3B83DBEE-36AB-45C7-9BEF-F94EB98E0DF6}"/>
                  </a:ext>
                </a:extLst>
              </p:cNvPr>
              <p:cNvSpPr>
                <a:spLocks noChangeShapeType="1"/>
              </p:cNvSpPr>
              <p:nvPr/>
            </p:nvSpPr>
            <p:spPr bwMode="auto">
              <a:xfrm>
                <a:off x="995824" y="3354084"/>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7" name="Line 39">
                <a:extLst>
                  <a:ext uri="{FF2B5EF4-FFF2-40B4-BE49-F238E27FC236}">
                    <a16:creationId xmlns:a16="http://schemas.microsoft.com/office/drawing/2014/main" id="{21B5D775-3DFE-4EA3-979B-A84A5F5FA72D}"/>
                  </a:ext>
                </a:extLst>
              </p:cNvPr>
              <p:cNvSpPr>
                <a:spLocks noChangeShapeType="1"/>
              </p:cNvSpPr>
              <p:nvPr/>
            </p:nvSpPr>
            <p:spPr bwMode="auto">
              <a:xfrm>
                <a:off x="995824" y="3025465"/>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8" name="Line 40">
                <a:extLst>
                  <a:ext uri="{FF2B5EF4-FFF2-40B4-BE49-F238E27FC236}">
                    <a16:creationId xmlns:a16="http://schemas.microsoft.com/office/drawing/2014/main" id="{8D3A85D5-2C38-434B-96C6-697AC48ED362}"/>
                  </a:ext>
                </a:extLst>
              </p:cNvPr>
              <p:cNvSpPr>
                <a:spLocks noChangeShapeType="1"/>
              </p:cNvSpPr>
              <p:nvPr/>
            </p:nvSpPr>
            <p:spPr bwMode="auto">
              <a:xfrm>
                <a:off x="995824" y="2698826"/>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9" name="Line 41">
                <a:extLst>
                  <a:ext uri="{FF2B5EF4-FFF2-40B4-BE49-F238E27FC236}">
                    <a16:creationId xmlns:a16="http://schemas.microsoft.com/office/drawing/2014/main" id="{B76E2198-7D8E-471C-8591-0F77760381EE}"/>
                  </a:ext>
                </a:extLst>
              </p:cNvPr>
              <p:cNvSpPr>
                <a:spLocks noChangeShapeType="1"/>
              </p:cNvSpPr>
              <p:nvPr/>
            </p:nvSpPr>
            <p:spPr bwMode="auto">
              <a:xfrm>
                <a:off x="995824" y="2372185"/>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0" name="Line 42">
                <a:extLst>
                  <a:ext uri="{FF2B5EF4-FFF2-40B4-BE49-F238E27FC236}">
                    <a16:creationId xmlns:a16="http://schemas.microsoft.com/office/drawing/2014/main" id="{762A4DC5-ED4E-4DDA-B4EA-066B30814BC9}"/>
                  </a:ext>
                </a:extLst>
              </p:cNvPr>
              <p:cNvSpPr>
                <a:spLocks noChangeShapeType="1"/>
              </p:cNvSpPr>
              <p:nvPr/>
            </p:nvSpPr>
            <p:spPr bwMode="auto">
              <a:xfrm>
                <a:off x="995824" y="2045546"/>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1" name="Line 43">
                <a:extLst>
                  <a:ext uri="{FF2B5EF4-FFF2-40B4-BE49-F238E27FC236}">
                    <a16:creationId xmlns:a16="http://schemas.microsoft.com/office/drawing/2014/main" id="{9084F5B4-BBCD-4ED7-96D3-390CCB34F936}"/>
                  </a:ext>
                </a:extLst>
              </p:cNvPr>
              <p:cNvSpPr>
                <a:spLocks noChangeShapeType="1"/>
              </p:cNvSpPr>
              <p:nvPr/>
            </p:nvSpPr>
            <p:spPr bwMode="auto">
              <a:xfrm>
                <a:off x="995824" y="1716926"/>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2" name="Line 44">
                <a:extLst>
                  <a:ext uri="{FF2B5EF4-FFF2-40B4-BE49-F238E27FC236}">
                    <a16:creationId xmlns:a16="http://schemas.microsoft.com/office/drawing/2014/main" id="{DB5E2AF8-19CB-4228-AF4C-11C9ABAA5FBD}"/>
                  </a:ext>
                </a:extLst>
              </p:cNvPr>
              <p:cNvSpPr>
                <a:spLocks noChangeShapeType="1"/>
              </p:cNvSpPr>
              <p:nvPr/>
            </p:nvSpPr>
            <p:spPr bwMode="auto">
              <a:xfrm>
                <a:off x="995824" y="1390286"/>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3" name="Line 45">
                <a:extLst>
                  <a:ext uri="{FF2B5EF4-FFF2-40B4-BE49-F238E27FC236}">
                    <a16:creationId xmlns:a16="http://schemas.microsoft.com/office/drawing/2014/main" id="{F028EC2E-B5D7-42DE-BA78-883BF84E713F}"/>
                  </a:ext>
                </a:extLst>
              </p:cNvPr>
              <p:cNvSpPr>
                <a:spLocks noChangeShapeType="1"/>
              </p:cNvSpPr>
              <p:nvPr/>
            </p:nvSpPr>
            <p:spPr bwMode="auto">
              <a:xfrm>
                <a:off x="995824" y="1063647"/>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4" name="Line 46">
                <a:extLst>
                  <a:ext uri="{FF2B5EF4-FFF2-40B4-BE49-F238E27FC236}">
                    <a16:creationId xmlns:a16="http://schemas.microsoft.com/office/drawing/2014/main" id="{74FBC458-8C73-4605-948A-84F10C7043CD}"/>
                  </a:ext>
                </a:extLst>
              </p:cNvPr>
              <p:cNvSpPr>
                <a:spLocks noChangeShapeType="1"/>
              </p:cNvSpPr>
              <p:nvPr/>
            </p:nvSpPr>
            <p:spPr bwMode="auto">
              <a:xfrm>
                <a:off x="995824" y="737006"/>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8" name="Line 30">
                <a:extLst>
                  <a:ext uri="{FF2B5EF4-FFF2-40B4-BE49-F238E27FC236}">
                    <a16:creationId xmlns:a16="http://schemas.microsoft.com/office/drawing/2014/main" id="{CF8C7A07-569D-4995-BF73-03B6D044C425}"/>
                  </a:ext>
                </a:extLst>
              </p:cNvPr>
              <p:cNvSpPr>
                <a:spLocks noChangeShapeType="1"/>
              </p:cNvSpPr>
              <p:nvPr/>
            </p:nvSpPr>
            <p:spPr bwMode="auto">
              <a:xfrm>
                <a:off x="995824" y="5969183"/>
                <a:ext cx="8355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5" name="Line 47">
                <a:extLst>
                  <a:ext uri="{FF2B5EF4-FFF2-40B4-BE49-F238E27FC236}">
                    <a16:creationId xmlns:a16="http://schemas.microsoft.com/office/drawing/2014/main" id="{AADF744F-CDF9-4462-BB7D-3FB9F839044F}"/>
                  </a:ext>
                </a:extLst>
              </p:cNvPr>
              <p:cNvSpPr>
                <a:spLocks noChangeShapeType="1"/>
              </p:cNvSpPr>
              <p:nvPr/>
            </p:nvSpPr>
            <p:spPr bwMode="auto">
              <a:xfrm>
                <a:off x="1079381" y="5969183"/>
                <a:ext cx="87750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6" name="Line 48">
                <a:extLst>
                  <a:ext uri="{FF2B5EF4-FFF2-40B4-BE49-F238E27FC236}">
                    <a16:creationId xmlns:a16="http://schemas.microsoft.com/office/drawing/2014/main" id="{B76323BB-CF9D-48C8-83FE-67972F30B96F}"/>
                  </a:ext>
                </a:extLst>
              </p:cNvPr>
              <p:cNvSpPr>
                <a:spLocks noChangeShapeType="1"/>
              </p:cNvSpPr>
              <p:nvPr/>
            </p:nvSpPr>
            <p:spPr bwMode="auto">
              <a:xfrm flipV="1">
                <a:off x="1079380"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7" name="Line 49">
                <a:extLst>
                  <a:ext uri="{FF2B5EF4-FFF2-40B4-BE49-F238E27FC236}">
                    <a16:creationId xmlns:a16="http://schemas.microsoft.com/office/drawing/2014/main" id="{14504AA1-BE15-4FAD-9A0C-4129AE016C04}"/>
                  </a:ext>
                </a:extLst>
              </p:cNvPr>
              <p:cNvSpPr>
                <a:spLocks noChangeShapeType="1"/>
              </p:cNvSpPr>
              <p:nvPr/>
            </p:nvSpPr>
            <p:spPr bwMode="auto">
              <a:xfrm flipV="1">
                <a:off x="1479749"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8" name="Line 50">
                <a:extLst>
                  <a:ext uri="{FF2B5EF4-FFF2-40B4-BE49-F238E27FC236}">
                    <a16:creationId xmlns:a16="http://schemas.microsoft.com/office/drawing/2014/main" id="{160D93D6-DB7E-4618-8AAC-9047D0826FF9}"/>
                  </a:ext>
                </a:extLst>
              </p:cNvPr>
              <p:cNvSpPr>
                <a:spLocks noChangeShapeType="1"/>
              </p:cNvSpPr>
              <p:nvPr/>
            </p:nvSpPr>
            <p:spPr bwMode="auto">
              <a:xfrm flipV="1">
                <a:off x="1880119"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9" name="Line 51">
                <a:extLst>
                  <a:ext uri="{FF2B5EF4-FFF2-40B4-BE49-F238E27FC236}">
                    <a16:creationId xmlns:a16="http://schemas.microsoft.com/office/drawing/2014/main" id="{9ACA36B1-1837-4573-B9FE-98FEE06380F4}"/>
                  </a:ext>
                </a:extLst>
              </p:cNvPr>
              <p:cNvSpPr>
                <a:spLocks noChangeShapeType="1"/>
              </p:cNvSpPr>
              <p:nvPr/>
            </p:nvSpPr>
            <p:spPr bwMode="auto">
              <a:xfrm flipV="1">
                <a:off x="2278748"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0" name="Line 52">
                <a:extLst>
                  <a:ext uri="{FF2B5EF4-FFF2-40B4-BE49-F238E27FC236}">
                    <a16:creationId xmlns:a16="http://schemas.microsoft.com/office/drawing/2014/main" id="{59B769C6-E3D3-4AD6-B742-62C338D389B8}"/>
                  </a:ext>
                </a:extLst>
              </p:cNvPr>
              <p:cNvSpPr>
                <a:spLocks noChangeShapeType="1"/>
              </p:cNvSpPr>
              <p:nvPr/>
            </p:nvSpPr>
            <p:spPr bwMode="auto">
              <a:xfrm flipV="1">
                <a:off x="2679117"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1" name="Line 53">
                <a:extLst>
                  <a:ext uri="{FF2B5EF4-FFF2-40B4-BE49-F238E27FC236}">
                    <a16:creationId xmlns:a16="http://schemas.microsoft.com/office/drawing/2014/main" id="{A2173087-D4CE-4260-BFCF-CA45B7BD4741}"/>
                  </a:ext>
                </a:extLst>
              </p:cNvPr>
              <p:cNvSpPr>
                <a:spLocks noChangeShapeType="1"/>
              </p:cNvSpPr>
              <p:nvPr/>
            </p:nvSpPr>
            <p:spPr bwMode="auto">
              <a:xfrm flipV="1">
                <a:off x="3079487"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2" name="Line 54">
                <a:extLst>
                  <a:ext uri="{FF2B5EF4-FFF2-40B4-BE49-F238E27FC236}">
                    <a16:creationId xmlns:a16="http://schemas.microsoft.com/office/drawing/2014/main" id="{42F6EA1E-DB0A-460C-B5FE-E3B18727E3A6}"/>
                  </a:ext>
                </a:extLst>
              </p:cNvPr>
              <p:cNvSpPr>
                <a:spLocks noChangeShapeType="1"/>
              </p:cNvSpPr>
              <p:nvPr/>
            </p:nvSpPr>
            <p:spPr bwMode="auto">
              <a:xfrm flipV="1">
                <a:off x="3478116"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3" name="Line 55">
                <a:extLst>
                  <a:ext uri="{FF2B5EF4-FFF2-40B4-BE49-F238E27FC236}">
                    <a16:creationId xmlns:a16="http://schemas.microsoft.com/office/drawing/2014/main" id="{9180B939-5796-4C8F-A7D1-6560438590AB}"/>
                  </a:ext>
                </a:extLst>
              </p:cNvPr>
              <p:cNvSpPr>
                <a:spLocks noChangeShapeType="1"/>
              </p:cNvSpPr>
              <p:nvPr/>
            </p:nvSpPr>
            <p:spPr bwMode="auto">
              <a:xfrm flipV="1">
                <a:off x="3878486"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4" name="Line 56">
                <a:extLst>
                  <a:ext uri="{FF2B5EF4-FFF2-40B4-BE49-F238E27FC236}">
                    <a16:creationId xmlns:a16="http://schemas.microsoft.com/office/drawing/2014/main" id="{EE1A0851-FD62-416C-A15B-B43D313C8C26}"/>
                  </a:ext>
                </a:extLst>
              </p:cNvPr>
              <p:cNvSpPr>
                <a:spLocks noChangeShapeType="1"/>
              </p:cNvSpPr>
              <p:nvPr/>
            </p:nvSpPr>
            <p:spPr bwMode="auto">
              <a:xfrm flipV="1">
                <a:off x="4278856"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5" name="Line 57">
                <a:extLst>
                  <a:ext uri="{FF2B5EF4-FFF2-40B4-BE49-F238E27FC236}">
                    <a16:creationId xmlns:a16="http://schemas.microsoft.com/office/drawing/2014/main" id="{FEB96316-78CA-463A-AFCF-9FE7C7441F11}"/>
                  </a:ext>
                </a:extLst>
              </p:cNvPr>
              <p:cNvSpPr>
                <a:spLocks noChangeShapeType="1"/>
              </p:cNvSpPr>
              <p:nvPr/>
            </p:nvSpPr>
            <p:spPr bwMode="auto">
              <a:xfrm flipV="1">
                <a:off x="4677484"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6" name="Line 58">
                <a:extLst>
                  <a:ext uri="{FF2B5EF4-FFF2-40B4-BE49-F238E27FC236}">
                    <a16:creationId xmlns:a16="http://schemas.microsoft.com/office/drawing/2014/main" id="{56D6E8A2-9077-4CD9-8754-904F6616CC41}"/>
                  </a:ext>
                </a:extLst>
              </p:cNvPr>
              <p:cNvSpPr>
                <a:spLocks noChangeShapeType="1"/>
              </p:cNvSpPr>
              <p:nvPr/>
            </p:nvSpPr>
            <p:spPr bwMode="auto">
              <a:xfrm flipV="1">
                <a:off x="5077854"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7" name="Line 59">
                <a:extLst>
                  <a:ext uri="{FF2B5EF4-FFF2-40B4-BE49-F238E27FC236}">
                    <a16:creationId xmlns:a16="http://schemas.microsoft.com/office/drawing/2014/main" id="{9B7017C0-5448-4664-83BF-B6E4F56D7A61}"/>
                  </a:ext>
                </a:extLst>
              </p:cNvPr>
              <p:cNvSpPr>
                <a:spLocks noChangeShapeType="1"/>
              </p:cNvSpPr>
              <p:nvPr/>
            </p:nvSpPr>
            <p:spPr bwMode="auto">
              <a:xfrm flipV="1">
                <a:off x="5478224"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8" name="Line 60">
                <a:extLst>
                  <a:ext uri="{FF2B5EF4-FFF2-40B4-BE49-F238E27FC236}">
                    <a16:creationId xmlns:a16="http://schemas.microsoft.com/office/drawing/2014/main" id="{519507F3-4746-456F-8F01-C8849068333D}"/>
                  </a:ext>
                </a:extLst>
              </p:cNvPr>
              <p:cNvSpPr>
                <a:spLocks noChangeShapeType="1"/>
              </p:cNvSpPr>
              <p:nvPr/>
            </p:nvSpPr>
            <p:spPr bwMode="auto">
              <a:xfrm flipV="1">
                <a:off x="5855964"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9" name="Line 61">
                <a:extLst>
                  <a:ext uri="{FF2B5EF4-FFF2-40B4-BE49-F238E27FC236}">
                    <a16:creationId xmlns:a16="http://schemas.microsoft.com/office/drawing/2014/main" id="{681D51CC-7330-4D49-87FC-B972DAB39A75}"/>
                  </a:ext>
                </a:extLst>
              </p:cNvPr>
              <p:cNvSpPr>
                <a:spLocks noChangeShapeType="1"/>
              </p:cNvSpPr>
              <p:nvPr/>
            </p:nvSpPr>
            <p:spPr bwMode="auto">
              <a:xfrm flipV="1">
                <a:off x="6256334"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0" name="Line 62">
                <a:extLst>
                  <a:ext uri="{FF2B5EF4-FFF2-40B4-BE49-F238E27FC236}">
                    <a16:creationId xmlns:a16="http://schemas.microsoft.com/office/drawing/2014/main" id="{792B1154-8B0E-4C16-AB5E-9783D2424B28}"/>
                  </a:ext>
                </a:extLst>
              </p:cNvPr>
              <p:cNvSpPr>
                <a:spLocks noChangeShapeType="1"/>
              </p:cNvSpPr>
              <p:nvPr/>
            </p:nvSpPr>
            <p:spPr bwMode="auto">
              <a:xfrm flipV="1">
                <a:off x="6656704"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1" name="Line 63">
                <a:extLst>
                  <a:ext uri="{FF2B5EF4-FFF2-40B4-BE49-F238E27FC236}">
                    <a16:creationId xmlns:a16="http://schemas.microsoft.com/office/drawing/2014/main" id="{62EC195E-563C-4AC4-8E95-F2DA453969F2}"/>
                  </a:ext>
                </a:extLst>
              </p:cNvPr>
              <p:cNvSpPr>
                <a:spLocks noChangeShapeType="1"/>
              </p:cNvSpPr>
              <p:nvPr/>
            </p:nvSpPr>
            <p:spPr bwMode="auto">
              <a:xfrm flipV="1">
                <a:off x="7057073"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2" name="Line 64">
                <a:extLst>
                  <a:ext uri="{FF2B5EF4-FFF2-40B4-BE49-F238E27FC236}">
                    <a16:creationId xmlns:a16="http://schemas.microsoft.com/office/drawing/2014/main" id="{E1486B72-FE87-486A-B581-2A20D90EF982}"/>
                  </a:ext>
                </a:extLst>
              </p:cNvPr>
              <p:cNvSpPr>
                <a:spLocks noChangeShapeType="1"/>
              </p:cNvSpPr>
              <p:nvPr/>
            </p:nvSpPr>
            <p:spPr bwMode="auto">
              <a:xfrm flipV="1">
                <a:off x="7455702"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3" name="Line 65">
                <a:extLst>
                  <a:ext uri="{FF2B5EF4-FFF2-40B4-BE49-F238E27FC236}">
                    <a16:creationId xmlns:a16="http://schemas.microsoft.com/office/drawing/2014/main" id="{35FDBB24-7FAA-4C8B-A852-19E516A4D0E1}"/>
                  </a:ext>
                </a:extLst>
              </p:cNvPr>
              <p:cNvSpPr>
                <a:spLocks noChangeShapeType="1"/>
              </p:cNvSpPr>
              <p:nvPr/>
            </p:nvSpPr>
            <p:spPr bwMode="auto">
              <a:xfrm flipV="1">
                <a:off x="7856072"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4" name="Line 66">
                <a:extLst>
                  <a:ext uri="{FF2B5EF4-FFF2-40B4-BE49-F238E27FC236}">
                    <a16:creationId xmlns:a16="http://schemas.microsoft.com/office/drawing/2014/main" id="{1CBEC29B-380F-4B2B-A7B5-39CBC6E9FEC0}"/>
                  </a:ext>
                </a:extLst>
              </p:cNvPr>
              <p:cNvSpPr>
                <a:spLocks noChangeShapeType="1"/>
              </p:cNvSpPr>
              <p:nvPr/>
            </p:nvSpPr>
            <p:spPr bwMode="auto">
              <a:xfrm flipV="1">
                <a:off x="8256441"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5" name="Line 67">
                <a:extLst>
                  <a:ext uri="{FF2B5EF4-FFF2-40B4-BE49-F238E27FC236}">
                    <a16:creationId xmlns:a16="http://schemas.microsoft.com/office/drawing/2014/main" id="{54ED295D-C3E6-42FA-A053-438825568F38}"/>
                  </a:ext>
                </a:extLst>
              </p:cNvPr>
              <p:cNvSpPr>
                <a:spLocks noChangeShapeType="1"/>
              </p:cNvSpPr>
              <p:nvPr/>
            </p:nvSpPr>
            <p:spPr bwMode="auto">
              <a:xfrm flipV="1">
                <a:off x="8655071"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6" name="Line 68">
                <a:extLst>
                  <a:ext uri="{FF2B5EF4-FFF2-40B4-BE49-F238E27FC236}">
                    <a16:creationId xmlns:a16="http://schemas.microsoft.com/office/drawing/2014/main" id="{6DC2A6D2-CBB8-4814-8732-DD45BBE16F92}"/>
                  </a:ext>
                </a:extLst>
              </p:cNvPr>
              <p:cNvSpPr>
                <a:spLocks noChangeShapeType="1"/>
              </p:cNvSpPr>
              <p:nvPr/>
            </p:nvSpPr>
            <p:spPr bwMode="auto">
              <a:xfrm flipV="1">
                <a:off x="9055440"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7" name="Line 69">
                <a:extLst>
                  <a:ext uri="{FF2B5EF4-FFF2-40B4-BE49-F238E27FC236}">
                    <a16:creationId xmlns:a16="http://schemas.microsoft.com/office/drawing/2014/main" id="{71420AFF-0150-45D8-841A-E7D294AD49DF}"/>
                  </a:ext>
                </a:extLst>
              </p:cNvPr>
              <p:cNvSpPr>
                <a:spLocks noChangeShapeType="1"/>
              </p:cNvSpPr>
              <p:nvPr/>
            </p:nvSpPr>
            <p:spPr bwMode="auto">
              <a:xfrm flipV="1">
                <a:off x="9455810"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18" name="Line 70">
                <a:extLst>
                  <a:ext uri="{FF2B5EF4-FFF2-40B4-BE49-F238E27FC236}">
                    <a16:creationId xmlns:a16="http://schemas.microsoft.com/office/drawing/2014/main" id="{2D7A6B14-C2D2-4C59-A6B4-72DD1C005149}"/>
                  </a:ext>
                </a:extLst>
              </p:cNvPr>
              <p:cNvSpPr>
                <a:spLocks noChangeShapeType="1"/>
              </p:cNvSpPr>
              <p:nvPr/>
            </p:nvSpPr>
            <p:spPr bwMode="auto">
              <a:xfrm flipV="1">
                <a:off x="9854439" y="5969183"/>
                <a:ext cx="0" cy="1880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38" name="Rectangle 90">
                <a:extLst>
                  <a:ext uri="{FF2B5EF4-FFF2-40B4-BE49-F238E27FC236}">
                    <a16:creationId xmlns:a16="http://schemas.microsoft.com/office/drawing/2014/main" id="{93A6ED7F-18F9-45F4-886D-2A56DD1B1733}"/>
                  </a:ext>
                </a:extLst>
              </p:cNvPr>
              <p:cNvSpPr>
                <a:spLocks noChangeArrowheads="1"/>
              </p:cNvSpPr>
              <p:nvPr/>
            </p:nvSpPr>
            <p:spPr bwMode="auto">
              <a:xfrm>
                <a:off x="1481547"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98</a:t>
                </a:r>
                <a:endParaRPr lang="en-GB" altLang="da-DK" dirty="0"/>
              </a:p>
            </p:txBody>
          </p:sp>
          <p:sp>
            <p:nvSpPr>
              <p:cNvPr id="2140" name="Rectangle 92">
                <a:extLst>
                  <a:ext uri="{FF2B5EF4-FFF2-40B4-BE49-F238E27FC236}">
                    <a16:creationId xmlns:a16="http://schemas.microsoft.com/office/drawing/2014/main" id="{E653DC45-F01C-4879-9393-F1ED0755690A}"/>
                  </a:ext>
                </a:extLst>
              </p:cNvPr>
              <p:cNvSpPr>
                <a:spLocks noChangeArrowheads="1"/>
              </p:cNvSpPr>
              <p:nvPr/>
            </p:nvSpPr>
            <p:spPr bwMode="auto">
              <a:xfrm>
                <a:off x="2278165"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chemeClr val="tx1"/>
                    </a:solidFill>
                  </a:rPr>
                  <a:t>00</a:t>
                </a:r>
              </a:p>
            </p:txBody>
          </p:sp>
          <p:sp>
            <p:nvSpPr>
              <p:cNvPr id="2142" name="Rectangle 94">
                <a:extLst>
                  <a:ext uri="{FF2B5EF4-FFF2-40B4-BE49-F238E27FC236}">
                    <a16:creationId xmlns:a16="http://schemas.microsoft.com/office/drawing/2014/main" id="{7D9F6A6C-2C20-40BD-B04A-2BE46F160F33}"/>
                  </a:ext>
                </a:extLst>
              </p:cNvPr>
              <p:cNvSpPr>
                <a:spLocks noChangeArrowheads="1"/>
              </p:cNvSpPr>
              <p:nvPr/>
            </p:nvSpPr>
            <p:spPr bwMode="auto">
              <a:xfrm>
                <a:off x="3078905"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02</a:t>
                </a:r>
                <a:endParaRPr lang="en-GB" altLang="da-DK" dirty="0"/>
              </a:p>
            </p:txBody>
          </p:sp>
          <p:sp>
            <p:nvSpPr>
              <p:cNvPr id="2144" name="Rectangle 96">
                <a:extLst>
                  <a:ext uri="{FF2B5EF4-FFF2-40B4-BE49-F238E27FC236}">
                    <a16:creationId xmlns:a16="http://schemas.microsoft.com/office/drawing/2014/main" id="{6870D59A-8C98-4368-A3BE-0BCD94E4F8F3}"/>
                  </a:ext>
                </a:extLst>
              </p:cNvPr>
              <p:cNvSpPr>
                <a:spLocks noChangeArrowheads="1"/>
              </p:cNvSpPr>
              <p:nvPr/>
            </p:nvSpPr>
            <p:spPr bwMode="auto">
              <a:xfrm>
                <a:off x="3877903"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04</a:t>
                </a:r>
                <a:endParaRPr lang="en-GB" altLang="da-DK" dirty="0"/>
              </a:p>
            </p:txBody>
          </p:sp>
          <p:sp>
            <p:nvSpPr>
              <p:cNvPr id="2146" name="Rectangle 98">
                <a:extLst>
                  <a:ext uri="{FF2B5EF4-FFF2-40B4-BE49-F238E27FC236}">
                    <a16:creationId xmlns:a16="http://schemas.microsoft.com/office/drawing/2014/main" id="{647DAFB2-EA9F-4930-9203-DAB0696AD231}"/>
                  </a:ext>
                </a:extLst>
              </p:cNvPr>
              <p:cNvSpPr>
                <a:spLocks noChangeArrowheads="1"/>
              </p:cNvSpPr>
              <p:nvPr/>
            </p:nvSpPr>
            <p:spPr bwMode="auto">
              <a:xfrm>
                <a:off x="4676902"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06</a:t>
                </a:r>
                <a:endParaRPr lang="en-GB" altLang="da-DK" dirty="0"/>
              </a:p>
            </p:txBody>
          </p:sp>
          <p:sp>
            <p:nvSpPr>
              <p:cNvPr id="2148" name="Rectangle 100">
                <a:extLst>
                  <a:ext uri="{FF2B5EF4-FFF2-40B4-BE49-F238E27FC236}">
                    <a16:creationId xmlns:a16="http://schemas.microsoft.com/office/drawing/2014/main" id="{ECDD177E-AC67-439E-9562-81DD6847701D}"/>
                  </a:ext>
                </a:extLst>
              </p:cNvPr>
              <p:cNvSpPr>
                <a:spLocks noChangeArrowheads="1"/>
              </p:cNvSpPr>
              <p:nvPr/>
            </p:nvSpPr>
            <p:spPr bwMode="auto">
              <a:xfrm>
                <a:off x="5469362"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08</a:t>
                </a:r>
                <a:endParaRPr lang="en-GB" altLang="da-DK" dirty="0"/>
              </a:p>
            </p:txBody>
          </p:sp>
          <p:sp>
            <p:nvSpPr>
              <p:cNvPr id="2150" name="Rectangle 102">
                <a:extLst>
                  <a:ext uri="{FF2B5EF4-FFF2-40B4-BE49-F238E27FC236}">
                    <a16:creationId xmlns:a16="http://schemas.microsoft.com/office/drawing/2014/main" id="{FFBE5826-4B22-4128-AFB8-5FB6A95E3F87}"/>
                  </a:ext>
                </a:extLst>
              </p:cNvPr>
              <p:cNvSpPr>
                <a:spLocks noChangeArrowheads="1"/>
              </p:cNvSpPr>
              <p:nvPr/>
            </p:nvSpPr>
            <p:spPr bwMode="auto">
              <a:xfrm>
                <a:off x="6258196"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10</a:t>
                </a:r>
                <a:endParaRPr lang="en-GB" altLang="da-DK" dirty="0"/>
              </a:p>
            </p:txBody>
          </p:sp>
          <p:sp>
            <p:nvSpPr>
              <p:cNvPr id="2152" name="Rectangle 104">
                <a:extLst>
                  <a:ext uri="{FF2B5EF4-FFF2-40B4-BE49-F238E27FC236}">
                    <a16:creationId xmlns:a16="http://schemas.microsoft.com/office/drawing/2014/main" id="{74F47440-403F-4DFA-B119-E12B16AA3025}"/>
                  </a:ext>
                </a:extLst>
              </p:cNvPr>
              <p:cNvSpPr>
                <a:spLocks noChangeArrowheads="1"/>
              </p:cNvSpPr>
              <p:nvPr/>
            </p:nvSpPr>
            <p:spPr bwMode="auto">
              <a:xfrm>
                <a:off x="7054814"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12</a:t>
                </a:r>
                <a:endParaRPr lang="en-GB" altLang="da-DK" dirty="0"/>
              </a:p>
            </p:txBody>
          </p:sp>
          <p:sp>
            <p:nvSpPr>
              <p:cNvPr id="2154" name="Rectangle 106">
                <a:extLst>
                  <a:ext uri="{FF2B5EF4-FFF2-40B4-BE49-F238E27FC236}">
                    <a16:creationId xmlns:a16="http://schemas.microsoft.com/office/drawing/2014/main" id="{DCEA7046-3443-40B9-B0BD-8CAA2168B1A3}"/>
                  </a:ext>
                </a:extLst>
              </p:cNvPr>
              <p:cNvSpPr>
                <a:spLocks noChangeArrowheads="1"/>
              </p:cNvSpPr>
              <p:nvPr/>
            </p:nvSpPr>
            <p:spPr bwMode="auto">
              <a:xfrm>
                <a:off x="7857935"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14</a:t>
                </a:r>
                <a:endParaRPr lang="en-GB" altLang="da-DK" dirty="0"/>
              </a:p>
            </p:txBody>
          </p:sp>
          <p:sp>
            <p:nvSpPr>
              <p:cNvPr id="2156" name="Rectangle 108">
                <a:extLst>
                  <a:ext uri="{FF2B5EF4-FFF2-40B4-BE49-F238E27FC236}">
                    <a16:creationId xmlns:a16="http://schemas.microsoft.com/office/drawing/2014/main" id="{031167C2-24CA-422D-8C71-3E6262B4A3D5}"/>
                  </a:ext>
                </a:extLst>
              </p:cNvPr>
              <p:cNvSpPr>
                <a:spLocks noChangeArrowheads="1"/>
              </p:cNvSpPr>
              <p:nvPr/>
            </p:nvSpPr>
            <p:spPr bwMode="auto">
              <a:xfrm>
                <a:off x="8656933"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16</a:t>
                </a:r>
                <a:endParaRPr lang="en-GB" altLang="da-DK" dirty="0"/>
              </a:p>
            </p:txBody>
          </p:sp>
          <p:sp>
            <p:nvSpPr>
              <p:cNvPr id="2158" name="Rectangle 110">
                <a:extLst>
                  <a:ext uri="{FF2B5EF4-FFF2-40B4-BE49-F238E27FC236}">
                    <a16:creationId xmlns:a16="http://schemas.microsoft.com/office/drawing/2014/main" id="{0D688FE7-14CC-4685-B2B4-FEBA0575F90B}"/>
                  </a:ext>
                </a:extLst>
              </p:cNvPr>
              <p:cNvSpPr>
                <a:spLocks noChangeArrowheads="1"/>
              </p:cNvSpPr>
              <p:nvPr/>
            </p:nvSpPr>
            <p:spPr bwMode="auto">
              <a:xfrm>
                <a:off x="9453551" y="6166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18</a:t>
                </a:r>
                <a:endParaRPr lang="en-GB" altLang="da-DK" dirty="0"/>
              </a:p>
            </p:txBody>
          </p:sp>
        </p:grpSp>
        <p:sp>
          <p:nvSpPr>
            <p:cNvPr id="7" name="Tekstfelt 6">
              <a:extLst>
                <a:ext uri="{FF2B5EF4-FFF2-40B4-BE49-F238E27FC236}">
                  <a16:creationId xmlns:a16="http://schemas.microsoft.com/office/drawing/2014/main" id="{B792B61D-70ED-4068-AF1A-86B60130360A}"/>
                </a:ext>
              </a:extLst>
            </p:cNvPr>
            <p:cNvSpPr txBox="1"/>
            <p:nvPr/>
          </p:nvSpPr>
          <p:spPr>
            <a:xfrm>
              <a:off x="4840276" y="6424831"/>
              <a:ext cx="909223" cy="430887"/>
            </a:xfrm>
            <a:prstGeom prst="rect">
              <a:avLst/>
            </a:prstGeom>
            <a:noFill/>
          </p:spPr>
          <p:txBody>
            <a:bodyPr wrap="none" rtlCol="0">
              <a:spAutoFit/>
            </a:bodyPr>
            <a:lstStyle/>
            <a:p>
              <a:pPr algn="ctr"/>
              <a:r>
                <a:rPr lang="en-GB" dirty="0">
                  <a:solidFill>
                    <a:srgbClr val="000000"/>
                  </a:solidFill>
                </a:rPr>
                <a:t>Year</a:t>
              </a:r>
            </a:p>
          </p:txBody>
        </p:sp>
      </p:grpSp>
      <p:sp>
        <p:nvSpPr>
          <p:cNvPr id="91" name="Tekstfelt 90">
            <a:extLst>
              <a:ext uri="{FF2B5EF4-FFF2-40B4-BE49-F238E27FC236}">
                <a16:creationId xmlns:a16="http://schemas.microsoft.com/office/drawing/2014/main" id="{A1F49BD7-7A2C-4C1C-BE52-5D6846DA99A4}"/>
              </a:ext>
            </a:extLst>
          </p:cNvPr>
          <p:cNvSpPr txBox="1"/>
          <p:nvPr/>
        </p:nvSpPr>
        <p:spPr>
          <a:xfrm>
            <a:off x="744911" y="6638449"/>
            <a:ext cx="1952779" cy="215444"/>
          </a:xfrm>
          <a:prstGeom prst="rect">
            <a:avLst/>
          </a:prstGeom>
          <a:noFill/>
        </p:spPr>
        <p:txBody>
          <a:bodyPr wrap="none" rtlCol="0">
            <a:spAutoFit/>
          </a:bodyPr>
          <a:lstStyle/>
          <a:p>
            <a:pPr algn="ctr"/>
            <a:r>
              <a:rPr lang="en-GB" sz="800" i="1" dirty="0">
                <a:solidFill>
                  <a:schemeClr val="tx1"/>
                </a:solidFill>
              </a:rPr>
              <a:t>Sources: EEX and Nasdaq OMX</a:t>
            </a:r>
          </a:p>
        </p:txBody>
      </p:sp>
      <p:sp>
        <p:nvSpPr>
          <p:cNvPr id="6" name="Pladsholder til slidenummer 5">
            <a:extLst>
              <a:ext uri="{FF2B5EF4-FFF2-40B4-BE49-F238E27FC236}">
                <a16:creationId xmlns:a16="http://schemas.microsoft.com/office/drawing/2014/main" id="{5E69DEC7-A4C7-4A7D-BE21-A849110027FA}"/>
              </a:ext>
            </a:extLst>
          </p:cNvPr>
          <p:cNvSpPr>
            <a:spLocks noGrp="1"/>
          </p:cNvSpPr>
          <p:nvPr>
            <p:ph type="sldNum" sz="quarter" idx="12"/>
          </p:nvPr>
        </p:nvSpPr>
        <p:spPr/>
        <p:txBody>
          <a:bodyPr/>
          <a:lstStyle/>
          <a:p>
            <a:pPr>
              <a:defRPr/>
            </a:pPr>
            <a:fld id="{6F22F84E-A190-402D-AE1D-93CA43AF0CC6}" type="slidenum">
              <a:rPr lang="en-GB" smtClean="0"/>
              <a:pPr>
                <a:defRPr/>
              </a:pPr>
              <a:t>11</a:t>
            </a:fld>
            <a:endParaRPr lang="en-GB" dirty="0"/>
          </a:p>
        </p:txBody>
      </p:sp>
      <p:sp>
        <p:nvSpPr>
          <p:cNvPr id="99" name="Tekstfelt 98">
            <a:extLst>
              <a:ext uri="{FF2B5EF4-FFF2-40B4-BE49-F238E27FC236}">
                <a16:creationId xmlns:a16="http://schemas.microsoft.com/office/drawing/2014/main" id="{FB3F434B-CD33-44A9-A053-E4924804EC4E}"/>
              </a:ext>
            </a:extLst>
          </p:cNvPr>
          <p:cNvSpPr txBox="1"/>
          <p:nvPr/>
        </p:nvSpPr>
        <p:spPr>
          <a:xfrm>
            <a:off x="6939785" y="798650"/>
            <a:ext cx="2852063" cy="707886"/>
          </a:xfrm>
          <a:prstGeom prst="rect">
            <a:avLst/>
          </a:prstGeom>
          <a:solidFill>
            <a:srgbClr val="FFFFFF"/>
          </a:solidFill>
        </p:spPr>
        <p:txBody>
          <a:bodyPr wrap="none" rtlCol="0">
            <a:spAutoFit/>
          </a:bodyPr>
          <a:lstStyle/>
          <a:p>
            <a:pPr algn="ctr"/>
            <a:r>
              <a:rPr lang="en-GB" sz="2000" dirty="0"/>
              <a:t>EEX German</a:t>
            </a:r>
          </a:p>
          <a:p>
            <a:pPr algn="ctr"/>
            <a:r>
              <a:rPr lang="en-GB" sz="2000" dirty="0"/>
              <a:t>financial contracts</a:t>
            </a:r>
          </a:p>
        </p:txBody>
      </p:sp>
      <p:sp>
        <p:nvSpPr>
          <p:cNvPr id="100" name="Tekstfelt 99">
            <a:extLst>
              <a:ext uri="{FF2B5EF4-FFF2-40B4-BE49-F238E27FC236}">
                <a16:creationId xmlns:a16="http://schemas.microsoft.com/office/drawing/2014/main" id="{64906D98-E734-4F84-AFAF-F46D02FBEEEA}"/>
              </a:ext>
            </a:extLst>
          </p:cNvPr>
          <p:cNvSpPr txBox="1"/>
          <p:nvPr/>
        </p:nvSpPr>
        <p:spPr>
          <a:xfrm>
            <a:off x="1409261" y="5151101"/>
            <a:ext cx="2852063" cy="707886"/>
          </a:xfrm>
          <a:prstGeom prst="rect">
            <a:avLst/>
          </a:prstGeom>
          <a:solidFill>
            <a:srgbClr val="FFFFFF"/>
          </a:solidFill>
        </p:spPr>
        <p:txBody>
          <a:bodyPr wrap="none" rtlCol="0">
            <a:spAutoFit/>
          </a:bodyPr>
          <a:lstStyle/>
          <a:p>
            <a:pPr algn="ctr"/>
            <a:r>
              <a:rPr lang="en-GB" sz="2000" dirty="0">
                <a:solidFill>
                  <a:srgbClr val="008000"/>
                </a:solidFill>
              </a:rPr>
              <a:t>Nasdaq Nordic</a:t>
            </a:r>
          </a:p>
          <a:p>
            <a:pPr algn="ctr"/>
            <a:r>
              <a:rPr lang="en-GB" sz="2000" dirty="0">
                <a:solidFill>
                  <a:srgbClr val="008000"/>
                </a:solidFill>
              </a:rPr>
              <a:t>financial contracts</a:t>
            </a:r>
          </a:p>
        </p:txBody>
      </p:sp>
      <p:sp>
        <p:nvSpPr>
          <p:cNvPr id="101" name="Freeform 71">
            <a:extLst>
              <a:ext uri="{FF2B5EF4-FFF2-40B4-BE49-F238E27FC236}">
                <a16:creationId xmlns:a16="http://schemas.microsoft.com/office/drawing/2014/main" id="{8483D312-24E1-4FFE-BEA4-80F05FC34501}"/>
              </a:ext>
            </a:extLst>
          </p:cNvPr>
          <p:cNvSpPr>
            <a:spLocks/>
          </p:cNvSpPr>
          <p:nvPr/>
        </p:nvSpPr>
        <p:spPr bwMode="auto">
          <a:xfrm>
            <a:off x="1269120" y="877561"/>
            <a:ext cx="8397319" cy="4764982"/>
          </a:xfrm>
          <a:custGeom>
            <a:avLst/>
            <a:gdLst>
              <a:gd name="T0" fmla="*/ 0 w 399"/>
              <a:gd name="T1" fmla="*/ 102 h 102"/>
              <a:gd name="T2" fmla="*/ 19 w 399"/>
              <a:gd name="T3" fmla="*/ 93 h 102"/>
              <a:gd name="T4" fmla="*/ 38 w 399"/>
              <a:gd name="T5" fmla="*/ 77 h 102"/>
              <a:gd name="T6" fmla="*/ 57 w 399"/>
              <a:gd name="T7" fmla="*/ 55 h 102"/>
              <a:gd name="T8" fmla="*/ 76 w 399"/>
              <a:gd name="T9" fmla="*/ 16 h 102"/>
              <a:gd name="T10" fmla="*/ 95 w 399"/>
              <a:gd name="T11" fmla="*/ 0 h 102"/>
              <a:gd name="T12" fmla="*/ 114 w 399"/>
              <a:gd name="T13" fmla="*/ 47 h 102"/>
              <a:gd name="T14" fmla="*/ 133 w 399"/>
              <a:gd name="T15" fmla="*/ 46 h 102"/>
              <a:gd name="T16" fmla="*/ 152 w 399"/>
              <a:gd name="T17" fmla="*/ 35 h 102"/>
              <a:gd name="T18" fmla="*/ 171 w 399"/>
              <a:gd name="T19" fmla="*/ 31 h 102"/>
              <a:gd name="T20" fmla="*/ 190 w 399"/>
              <a:gd name="T21" fmla="*/ 26 h 102"/>
              <a:gd name="T22" fmla="*/ 209 w 399"/>
              <a:gd name="T23" fmla="*/ 20 h 102"/>
              <a:gd name="T24" fmla="*/ 228 w 399"/>
              <a:gd name="T25" fmla="*/ 34 h 102"/>
              <a:gd name="T26" fmla="*/ 247 w 399"/>
              <a:gd name="T27" fmla="*/ 36 h 102"/>
              <a:gd name="T28" fmla="*/ 266 w 399"/>
              <a:gd name="T29" fmla="*/ 49 h 102"/>
              <a:gd name="T30" fmla="*/ 285 w 399"/>
              <a:gd name="T31" fmla="*/ 51 h 102"/>
              <a:gd name="T32" fmla="*/ 304 w 399"/>
              <a:gd name="T33" fmla="*/ 52 h 102"/>
              <a:gd name="T34" fmla="*/ 323 w 399"/>
              <a:gd name="T35" fmla="*/ 57 h 102"/>
              <a:gd name="T36" fmla="*/ 342 w 399"/>
              <a:gd name="T37" fmla="*/ 63 h 102"/>
              <a:gd name="T38" fmla="*/ 361 w 399"/>
              <a:gd name="T39" fmla="*/ 59 h 102"/>
              <a:gd name="T40" fmla="*/ 380 w 399"/>
              <a:gd name="T41" fmla="*/ 72 h 102"/>
              <a:gd name="T42" fmla="*/ 399 w 399"/>
              <a:gd name="T43"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102">
                <a:moveTo>
                  <a:pt x="0" y="102"/>
                </a:moveTo>
                <a:lnTo>
                  <a:pt x="19" y="93"/>
                </a:lnTo>
                <a:lnTo>
                  <a:pt x="38" y="77"/>
                </a:lnTo>
                <a:lnTo>
                  <a:pt x="57" y="55"/>
                </a:lnTo>
                <a:lnTo>
                  <a:pt x="76" y="16"/>
                </a:lnTo>
                <a:lnTo>
                  <a:pt x="95" y="0"/>
                </a:lnTo>
                <a:lnTo>
                  <a:pt x="114" y="47"/>
                </a:lnTo>
                <a:lnTo>
                  <a:pt x="133" y="46"/>
                </a:lnTo>
                <a:lnTo>
                  <a:pt x="152" y="35"/>
                </a:lnTo>
                <a:lnTo>
                  <a:pt x="171" y="31"/>
                </a:lnTo>
                <a:lnTo>
                  <a:pt x="190" y="26"/>
                </a:lnTo>
                <a:lnTo>
                  <a:pt x="209" y="20"/>
                </a:lnTo>
                <a:lnTo>
                  <a:pt x="228" y="34"/>
                </a:lnTo>
                <a:lnTo>
                  <a:pt x="247" y="36"/>
                </a:lnTo>
                <a:lnTo>
                  <a:pt x="266" y="49"/>
                </a:lnTo>
                <a:lnTo>
                  <a:pt x="285" y="51"/>
                </a:lnTo>
                <a:lnTo>
                  <a:pt x="304" y="52"/>
                </a:lnTo>
                <a:lnTo>
                  <a:pt x="323" y="57"/>
                </a:lnTo>
                <a:lnTo>
                  <a:pt x="342" y="63"/>
                </a:lnTo>
                <a:lnTo>
                  <a:pt x="361" y="59"/>
                </a:lnTo>
                <a:lnTo>
                  <a:pt x="380" y="72"/>
                </a:lnTo>
                <a:lnTo>
                  <a:pt x="399" y="76"/>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2" name="Freeform 72">
            <a:extLst>
              <a:ext uri="{FF2B5EF4-FFF2-40B4-BE49-F238E27FC236}">
                <a16:creationId xmlns:a16="http://schemas.microsoft.com/office/drawing/2014/main" id="{32E959EF-25B2-4DEA-B2F5-053B54263668}"/>
              </a:ext>
            </a:extLst>
          </p:cNvPr>
          <p:cNvSpPr>
            <a:spLocks/>
          </p:cNvSpPr>
          <p:nvPr/>
        </p:nvSpPr>
        <p:spPr bwMode="auto">
          <a:xfrm>
            <a:off x="4468597" y="1623884"/>
            <a:ext cx="5197843" cy="3505935"/>
          </a:xfrm>
          <a:custGeom>
            <a:avLst/>
            <a:gdLst>
              <a:gd name="T0" fmla="*/ 0 w 247"/>
              <a:gd name="T1" fmla="*/ 75 h 75"/>
              <a:gd name="T2" fmla="*/ 19 w 247"/>
              <a:gd name="T3" fmla="*/ 56 h 75"/>
              <a:gd name="T4" fmla="*/ 38 w 247"/>
              <a:gd name="T5" fmla="*/ 53 h 75"/>
              <a:gd name="T6" fmla="*/ 57 w 247"/>
              <a:gd name="T7" fmla="*/ 52 h 75"/>
              <a:gd name="T8" fmla="*/ 76 w 247"/>
              <a:gd name="T9" fmla="*/ 57 h 75"/>
              <a:gd name="T10" fmla="*/ 95 w 247"/>
              <a:gd name="T11" fmla="*/ 51 h 75"/>
              <a:gd name="T12" fmla="*/ 114 w 247"/>
              <a:gd name="T13" fmla="*/ 55 h 75"/>
              <a:gd name="T14" fmla="*/ 133 w 247"/>
              <a:gd name="T15" fmla="*/ 60 h 75"/>
              <a:gd name="T16" fmla="*/ 152 w 247"/>
              <a:gd name="T17" fmla="*/ 51 h 75"/>
              <a:gd name="T18" fmla="*/ 171 w 247"/>
              <a:gd name="T19" fmla="*/ 46 h 75"/>
              <a:gd name="T20" fmla="*/ 190 w 247"/>
              <a:gd name="T21" fmla="*/ 32 h 75"/>
              <a:gd name="T22" fmla="*/ 209 w 247"/>
              <a:gd name="T23" fmla="*/ 0 h 75"/>
              <a:gd name="T24" fmla="*/ 228 w 247"/>
              <a:gd name="T25" fmla="*/ 27 h 75"/>
              <a:gd name="T26" fmla="*/ 247 w 247"/>
              <a:gd name="T27"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75">
                <a:moveTo>
                  <a:pt x="0" y="75"/>
                </a:moveTo>
                <a:lnTo>
                  <a:pt x="19" y="56"/>
                </a:lnTo>
                <a:lnTo>
                  <a:pt x="38" y="53"/>
                </a:lnTo>
                <a:lnTo>
                  <a:pt x="57" y="52"/>
                </a:lnTo>
                <a:lnTo>
                  <a:pt x="76" y="57"/>
                </a:lnTo>
                <a:lnTo>
                  <a:pt x="95" y="51"/>
                </a:lnTo>
                <a:lnTo>
                  <a:pt x="114" y="55"/>
                </a:lnTo>
                <a:lnTo>
                  <a:pt x="133" y="60"/>
                </a:lnTo>
                <a:lnTo>
                  <a:pt x="152" y="51"/>
                </a:lnTo>
                <a:lnTo>
                  <a:pt x="171" y="46"/>
                </a:lnTo>
                <a:lnTo>
                  <a:pt x="190" y="32"/>
                </a:lnTo>
                <a:lnTo>
                  <a:pt x="209" y="0"/>
                </a:lnTo>
                <a:lnTo>
                  <a:pt x="228" y="27"/>
                </a:lnTo>
                <a:lnTo>
                  <a:pt x="247" y="22"/>
                </a:lnTo>
              </a:path>
            </a:pathLst>
          </a:custGeom>
          <a:noFill/>
          <a:ln w="571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left)">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left)">
                                      <p:cBhvr>
                                        <p:cTn id="22" dur="20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098572C0-DD8A-407E-981F-642AE3EC1ECB}"/>
              </a:ext>
            </a:extLst>
          </p:cNvPr>
          <p:cNvSpPr>
            <a:spLocks noGrp="1" noChangeArrowheads="1"/>
          </p:cNvSpPr>
          <p:nvPr>
            <p:ph type="title"/>
          </p:nvPr>
        </p:nvSpPr>
        <p:spPr>
          <a:xfrm>
            <a:off x="-1" y="-1"/>
            <a:ext cx="9905997" cy="673101"/>
          </a:xfrm>
          <a:solidFill>
            <a:srgbClr val="FFFFFF"/>
          </a:solidFill>
        </p:spPr>
        <p:txBody>
          <a:bodyPr/>
          <a:lstStyle/>
          <a:p>
            <a:r>
              <a:rPr lang="en-GB" altLang="da-DK" sz="2800" dirty="0">
                <a:latin typeface="Verdana" panose="020B0604030504040204" pitchFamily="34" charset="0"/>
              </a:rPr>
              <a:t>Cleared volume and LEBA OTC trading</a:t>
            </a:r>
            <a:endParaRPr lang="en-GB" altLang="da-DK" sz="2800" dirty="0"/>
          </a:p>
        </p:txBody>
      </p:sp>
      <p:grpSp>
        <p:nvGrpSpPr>
          <p:cNvPr id="4" name="Gruppe 3">
            <a:extLst>
              <a:ext uri="{FF2B5EF4-FFF2-40B4-BE49-F238E27FC236}">
                <a16:creationId xmlns:a16="http://schemas.microsoft.com/office/drawing/2014/main" id="{F9EA0C75-2ED9-4FA5-8E63-5D25FCECFB25}"/>
              </a:ext>
            </a:extLst>
          </p:cNvPr>
          <p:cNvGrpSpPr/>
          <p:nvPr/>
        </p:nvGrpSpPr>
        <p:grpSpPr>
          <a:xfrm>
            <a:off x="43545" y="41596"/>
            <a:ext cx="991751" cy="6081668"/>
            <a:chOff x="43545" y="41596"/>
            <a:chExt cx="991751" cy="6081668"/>
          </a:xfrm>
        </p:grpSpPr>
        <p:sp>
          <p:nvSpPr>
            <p:cNvPr id="6208" name="Rectangle 64">
              <a:extLst>
                <a:ext uri="{FF2B5EF4-FFF2-40B4-BE49-F238E27FC236}">
                  <a16:creationId xmlns:a16="http://schemas.microsoft.com/office/drawing/2014/main" id="{1EFF2769-99E6-4B20-B623-B27821FE33E3}"/>
                </a:ext>
              </a:extLst>
            </p:cNvPr>
            <p:cNvSpPr>
              <a:spLocks noChangeArrowheads="1"/>
            </p:cNvSpPr>
            <p:nvPr/>
          </p:nvSpPr>
          <p:spPr bwMode="auto">
            <a:xfrm>
              <a:off x="747263" y="5784710"/>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0</a:t>
              </a:r>
              <a:endParaRPr lang="en-GB" altLang="da-DK" dirty="0"/>
            </a:p>
          </p:txBody>
        </p:sp>
        <p:sp>
          <p:nvSpPr>
            <p:cNvPr id="6210" name="Rectangle 66">
              <a:extLst>
                <a:ext uri="{FF2B5EF4-FFF2-40B4-BE49-F238E27FC236}">
                  <a16:creationId xmlns:a16="http://schemas.microsoft.com/office/drawing/2014/main" id="{0564C5D2-2371-41BC-9025-9A5D87C1A254}"/>
                </a:ext>
              </a:extLst>
            </p:cNvPr>
            <p:cNvSpPr>
              <a:spLocks noChangeArrowheads="1"/>
            </p:cNvSpPr>
            <p:nvPr/>
          </p:nvSpPr>
          <p:spPr bwMode="auto">
            <a:xfrm>
              <a:off x="43545" y="4892054"/>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1.200</a:t>
              </a:r>
              <a:endParaRPr lang="en-GB" altLang="da-DK" dirty="0"/>
            </a:p>
          </p:txBody>
        </p:sp>
        <p:sp>
          <p:nvSpPr>
            <p:cNvPr id="6212" name="Rectangle 68">
              <a:extLst>
                <a:ext uri="{FF2B5EF4-FFF2-40B4-BE49-F238E27FC236}">
                  <a16:creationId xmlns:a16="http://schemas.microsoft.com/office/drawing/2014/main" id="{1CAE34EB-98F9-4659-925F-2910C812FC40}"/>
                </a:ext>
              </a:extLst>
            </p:cNvPr>
            <p:cNvSpPr>
              <a:spLocks noChangeArrowheads="1"/>
            </p:cNvSpPr>
            <p:nvPr/>
          </p:nvSpPr>
          <p:spPr bwMode="auto">
            <a:xfrm>
              <a:off x="43545" y="4047115"/>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2.400</a:t>
              </a:r>
              <a:endParaRPr lang="en-GB" altLang="da-DK" dirty="0"/>
            </a:p>
          </p:txBody>
        </p:sp>
        <p:sp>
          <p:nvSpPr>
            <p:cNvPr id="6214" name="Rectangle 70">
              <a:extLst>
                <a:ext uri="{FF2B5EF4-FFF2-40B4-BE49-F238E27FC236}">
                  <a16:creationId xmlns:a16="http://schemas.microsoft.com/office/drawing/2014/main" id="{338C17D5-4982-499A-ABF9-A86D332535E7}"/>
                </a:ext>
              </a:extLst>
            </p:cNvPr>
            <p:cNvSpPr>
              <a:spLocks noChangeArrowheads="1"/>
            </p:cNvSpPr>
            <p:nvPr/>
          </p:nvSpPr>
          <p:spPr bwMode="auto">
            <a:xfrm>
              <a:off x="43545" y="3156448"/>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3.600</a:t>
              </a:r>
              <a:endParaRPr lang="en-GB" altLang="da-DK" dirty="0"/>
            </a:p>
          </p:txBody>
        </p:sp>
        <p:sp>
          <p:nvSpPr>
            <p:cNvPr id="6216" name="Rectangle 72">
              <a:extLst>
                <a:ext uri="{FF2B5EF4-FFF2-40B4-BE49-F238E27FC236}">
                  <a16:creationId xmlns:a16="http://schemas.microsoft.com/office/drawing/2014/main" id="{A4BEF1CE-D845-476F-AC3C-36CA76D1C7D6}"/>
                </a:ext>
              </a:extLst>
            </p:cNvPr>
            <p:cNvSpPr>
              <a:spLocks noChangeArrowheads="1"/>
            </p:cNvSpPr>
            <p:nvPr/>
          </p:nvSpPr>
          <p:spPr bwMode="auto">
            <a:xfrm>
              <a:off x="43545" y="226379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4.800</a:t>
              </a:r>
              <a:endParaRPr lang="en-GB" altLang="da-DK" dirty="0"/>
            </a:p>
          </p:txBody>
        </p:sp>
        <p:sp>
          <p:nvSpPr>
            <p:cNvPr id="6218" name="Rectangle 74">
              <a:extLst>
                <a:ext uri="{FF2B5EF4-FFF2-40B4-BE49-F238E27FC236}">
                  <a16:creationId xmlns:a16="http://schemas.microsoft.com/office/drawing/2014/main" id="{73F531DC-1E1E-4B4A-9A94-B1B54FC0162D}"/>
                </a:ext>
              </a:extLst>
            </p:cNvPr>
            <p:cNvSpPr>
              <a:spLocks noChangeArrowheads="1"/>
            </p:cNvSpPr>
            <p:nvPr/>
          </p:nvSpPr>
          <p:spPr bwMode="auto">
            <a:xfrm>
              <a:off x="43545" y="141885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6.000</a:t>
              </a:r>
              <a:endParaRPr lang="en-GB" altLang="da-DK" dirty="0"/>
            </a:p>
          </p:txBody>
        </p:sp>
        <p:sp>
          <p:nvSpPr>
            <p:cNvPr id="6220" name="Rectangle 76">
              <a:extLst>
                <a:ext uri="{FF2B5EF4-FFF2-40B4-BE49-F238E27FC236}">
                  <a16:creationId xmlns:a16="http://schemas.microsoft.com/office/drawing/2014/main" id="{763BE8B4-CD37-43F1-8021-6F0F1F5546CE}"/>
                </a:ext>
              </a:extLst>
            </p:cNvPr>
            <p:cNvSpPr>
              <a:spLocks noChangeArrowheads="1"/>
            </p:cNvSpPr>
            <p:nvPr/>
          </p:nvSpPr>
          <p:spPr bwMode="auto">
            <a:xfrm>
              <a:off x="43545" y="528186"/>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altLang="da-DK" dirty="0">
                  <a:solidFill>
                    <a:srgbClr val="000000"/>
                  </a:solidFill>
                </a:rPr>
                <a:t>7.200</a:t>
              </a:r>
              <a:endParaRPr lang="en-GB" altLang="da-DK" dirty="0"/>
            </a:p>
          </p:txBody>
        </p:sp>
        <p:sp>
          <p:nvSpPr>
            <p:cNvPr id="94" name="Tekstfelt 93">
              <a:extLst>
                <a:ext uri="{FF2B5EF4-FFF2-40B4-BE49-F238E27FC236}">
                  <a16:creationId xmlns:a16="http://schemas.microsoft.com/office/drawing/2014/main" id="{98341D0A-4C51-4980-84A8-6457B2BDE390}"/>
                </a:ext>
              </a:extLst>
            </p:cNvPr>
            <p:cNvSpPr txBox="1"/>
            <p:nvPr/>
          </p:nvSpPr>
          <p:spPr>
            <a:xfrm>
              <a:off x="138897" y="41596"/>
              <a:ext cx="896399" cy="430887"/>
            </a:xfrm>
            <a:prstGeom prst="rect">
              <a:avLst/>
            </a:prstGeom>
            <a:noFill/>
          </p:spPr>
          <p:txBody>
            <a:bodyPr wrap="none" rtlCol="0">
              <a:spAutoFit/>
            </a:bodyPr>
            <a:lstStyle/>
            <a:p>
              <a:pPr algn="ctr"/>
              <a:r>
                <a:rPr lang="en-GB" dirty="0">
                  <a:solidFill>
                    <a:schemeClr val="tx1"/>
                  </a:solidFill>
                </a:rPr>
                <a:t>TWh</a:t>
              </a:r>
            </a:p>
          </p:txBody>
        </p:sp>
      </p:grpSp>
      <p:grpSp>
        <p:nvGrpSpPr>
          <p:cNvPr id="2" name="Gruppe 1">
            <a:extLst>
              <a:ext uri="{FF2B5EF4-FFF2-40B4-BE49-F238E27FC236}">
                <a16:creationId xmlns:a16="http://schemas.microsoft.com/office/drawing/2014/main" id="{0CD8A25B-A8D2-480C-9052-17D64D372813}"/>
              </a:ext>
            </a:extLst>
          </p:cNvPr>
          <p:cNvGrpSpPr/>
          <p:nvPr/>
        </p:nvGrpSpPr>
        <p:grpSpPr>
          <a:xfrm>
            <a:off x="981008" y="695063"/>
            <a:ext cx="8847344" cy="6155665"/>
            <a:chOff x="981008" y="695063"/>
            <a:chExt cx="8847344" cy="6155665"/>
          </a:xfrm>
        </p:grpSpPr>
        <p:sp>
          <p:nvSpPr>
            <p:cNvPr id="6154" name="Line 10">
              <a:extLst>
                <a:ext uri="{FF2B5EF4-FFF2-40B4-BE49-F238E27FC236}">
                  <a16:creationId xmlns:a16="http://schemas.microsoft.com/office/drawing/2014/main" id="{8EA8013B-F45B-44BF-8E4D-434D197F9C4F}"/>
                </a:ext>
              </a:extLst>
            </p:cNvPr>
            <p:cNvSpPr>
              <a:spLocks noChangeShapeType="1"/>
            </p:cNvSpPr>
            <p:nvPr/>
          </p:nvSpPr>
          <p:spPr bwMode="auto">
            <a:xfrm>
              <a:off x="1065046" y="5528123"/>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5" name="Line 11">
              <a:extLst>
                <a:ext uri="{FF2B5EF4-FFF2-40B4-BE49-F238E27FC236}">
                  <a16:creationId xmlns:a16="http://schemas.microsoft.com/office/drawing/2014/main" id="{4879193E-C01F-4C6B-A915-8948B85BF1DE}"/>
                </a:ext>
              </a:extLst>
            </p:cNvPr>
            <p:cNvSpPr>
              <a:spLocks noChangeShapeType="1"/>
            </p:cNvSpPr>
            <p:nvPr/>
          </p:nvSpPr>
          <p:spPr bwMode="auto">
            <a:xfrm>
              <a:off x="1065046" y="5058933"/>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6" name="Line 12">
              <a:extLst>
                <a:ext uri="{FF2B5EF4-FFF2-40B4-BE49-F238E27FC236}">
                  <a16:creationId xmlns:a16="http://schemas.microsoft.com/office/drawing/2014/main" id="{E7A45ECC-B3BB-4E5C-AF88-3B70F9F887A8}"/>
                </a:ext>
              </a:extLst>
            </p:cNvPr>
            <p:cNvSpPr>
              <a:spLocks noChangeShapeType="1"/>
            </p:cNvSpPr>
            <p:nvPr/>
          </p:nvSpPr>
          <p:spPr bwMode="auto">
            <a:xfrm>
              <a:off x="1065046" y="4635468"/>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7" name="Line 13">
              <a:extLst>
                <a:ext uri="{FF2B5EF4-FFF2-40B4-BE49-F238E27FC236}">
                  <a16:creationId xmlns:a16="http://schemas.microsoft.com/office/drawing/2014/main" id="{153300C9-205E-4F4B-8065-C2C810CD964E}"/>
                </a:ext>
              </a:extLst>
            </p:cNvPr>
            <p:cNvSpPr>
              <a:spLocks noChangeShapeType="1"/>
            </p:cNvSpPr>
            <p:nvPr/>
          </p:nvSpPr>
          <p:spPr bwMode="auto">
            <a:xfrm>
              <a:off x="1065046" y="4213992"/>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8" name="Line 14">
              <a:extLst>
                <a:ext uri="{FF2B5EF4-FFF2-40B4-BE49-F238E27FC236}">
                  <a16:creationId xmlns:a16="http://schemas.microsoft.com/office/drawing/2014/main" id="{BA3B0876-B730-477B-B263-CFCD9E0643E8}"/>
                </a:ext>
              </a:extLst>
            </p:cNvPr>
            <p:cNvSpPr>
              <a:spLocks noChangeShapeType="1"/>
            </p:cNvSpPr>
            <p:nvPr/>
          </p:nvSpPr>
          <p:spPr bwMode="auto">
            <a:xfrm>
              <a:off x="1065046" y="3744801"/>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9" name="Line 15">
              <a:extLst>
                <a:ext uri="{FF2B5EF4-FFF2-40B4-BE49-F238E27FC236}">
                  <a16:creationId xmlns:a16="http://schemas.microsoft.com/office/drawing/2014/main" id="{D847C594-7F47-4A1D-A74C-E7CFD0581A3D}"/>
                </a:ext>
              </a:extLst>
            </p:cNvPr>
            <p:cNvSpPr>
              <a:spLocks noChangeShapeType="1"/>
            </p:cNvSpPr>
            <p:nvPr/>
          </p:nvSpPr>
          <p:spPr bwMode="auto">
            <a:xfrm>
              <a:off x="1065046" y="3323325"/>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0" name="Line 16">
              <a:extLst>
                <a:ext uri="{FF2B5EF4-FFF2-40B4-BE49-F238E27FC236}">
                  <a16:creationId xmlns:a16="http://schemas.microsoft.com/office/drawing/2014/main" id="{D90B8D7A-4C32-4D59-B31C-04864B4D4670}"/>
                </a:ext>
              </a:extLst>
            </p:cNvPr>
            <p:cNvSpPr>
              <a:spLocks noChangeShapeType="1"/>
            </p:cNvSpPr>
            <p:nvPr/>
          </p:nvSpPr>
          <p:spPr bwMode="auto">
            <a:xfrm>
              <a:off x="1065046" y="2899861"/>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1" name="Line 17">
              <a:extLst>
                <a:ext uri="{FF2B5EF4-FFF2-40B4-BE49-F238E27FC236}">
                  <a16:creationId xmlns:a16="http://schemas.microsoft.com/office/drawing/2014/main" id="{60CB8AE8-843F-4A2E-827E-7B224E67AA68}"/>
                </a:ext>
              </a:extLst>
            </p:cNvPr>
            <p:cNvSpPr>
              <a:spLocks noChangeShapeType="1"/>
            </p:cNvSpPr>
            <p:nvPr/>
          </p:nvSpPr>
          <p:spPr bwMode="auto">
            <a:xfrm>
              <a:off x="1065046" y="2430671"/>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2" name="Line 18">
              <a:extLst>
                <a:ext uri="{FF2B5EF4-FFF2-40B4-BE49-F238E27FC236}">
                  <a16:creationId xmlns:a16="http://schemas.microsoft.com/office/drawing/2014/main" id="{EE61E126-6780-4102-B265-A0D36B22DE11}"/>
                </a:ext>
              </a:extLst>
            </p:cNvPr>
            <p:cNvSpPr>
              <a:spLocks noChangeShapeType="1"/>
            </p:cNvSpPr>
            <p:nvPr/>
          </p:nvSpPr>
          <p:spPr bwMode="auto">
            <a:xfrm>
              <a:off x="1065046" y="2009195"/>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3" name="Line 19">
              <a:extLst>
                <a:ext uri="{FF2B5EF4-FFF2-40B4-BE49-F238E27FC236}">
                  <a16:creationId xmlns:a16="http://schemas.microsoft.com/office/drawing/2014/main" id="{7FAE79A4-AC25-4556-94A9-1E8A45C64F14}"/>
                </a:ext>
              </a:extLst>
            </p:cNvPr>
            <p:cNvSpPr>
              <a:spLocks noChangeShapeType="1"/>
            </p:cNvSpPr>
            <p:nvPr/>
          </p:nvSpPr>
          <p:spPr bwMode="auto">
            <a:xfrm>
              <a:off x="1065046" y="1585730"/>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4" name="Line 20">
              <a:extLst>
                <a:ext uri="{FF2B5EF4-FFF2-40B4-BE49-F238E27FC236}">
                  <a16:creationId xmlns:a16="http://schemas.microsoft.com/office/drawing/2014/main" id="{4887AA86-D793-44BB-9D96-747F2538A9A5}"/>
                </a:ext>
              </a:extLst>
            </p:cNvPr>
            <p:cNvSpPr>
              <a:spLocks noChangeShapeType="1"/>
            </p:cNvSpPr>
            <p:nvPr/>
          </p:nvSpPr>
          <p:spPr bwMode="auto">
            <a:xfrm>
              <a:off x="1065046" y="1116539"/>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5" name="Line 21">
              <a:extLst>
                <a:ext uri="{FF2B5EF4-FFF2-40B4-BE49-F238E27FC236}">
                  <a16:creationId xmlns:a16="http://schemas.microsoft.com/office/drawing/2014/main" id="{F0F0ED64-E0C0-4749-84FB-C797C437CA9F}"/>
                </a:ext>
              </a:extLst>
            </p:cNvPr>
            <p:cNvSpPr>
              <a:spLocks noChangeShapeType="1"/>
            </p:cNvSpPr>
            <p:nvPr/>
          </p:nvSpPr>
          <p:spPr bwMode="auto">
            <a:xfrm>
              <a:off x="1065046" y="695063"/>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6" name="Rectangle 22">
              <a:extLst>
                <a:ext uri="{FF2B5EF4-FFF2-40B4-BE49-F238E27FC236}">
                  <a16:creationId xmlns:a16="http://schemas.microsoft.com/office/drawing/2014/main" id="{95311E5C-D12B-4A50-BF82-17AD1A901D75}"/>
                </a:ext>
              </a:extLst>
            </p:cNvPr>
            <p:cNvSpPr>
              <a:spLocks noChangeArrowheads="1"/>
            </p:cNvSpPr>
            <p:nvPr/>
          </p:nvSpPr>
          <p:spPr bwMode="auto">
            <a:xfrm>
              <a:off x="1065046" y="695064"/>
              <a:ext cx="8763306" cy="5254536"/>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167" name="Line 23">
              <a:extLst>
                <a:ext uri="{FF2B5EF4-FFF2-40B4-BE49-F238E27FC236}">
                  <a16:creationId xmlns:a16="http://schemas.microsoft.com/office/drawing/2014/main" id="{2FC8FFC0-0186-43B6-8616-85CDE7C792DE}"/>
                </a:ext>
              </a:extLst>
            </p:cNvPr>
            <p:cNvSpPr>
              <a:spLocks noChangeShapeType="1"/>
            </p:cNvSpPr>
            <p:nvPr/>
          </p:nvSpPr>
          <p:spPr bwMode="auto">
            <a:xfrm>
              <a:off x="1065046" y="695064"/>
              <a:ext cx="0" cy="52545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8" name="Line 24">
              <a:extLst>
                <a:ext uri="{FF2B5EF4-FFF2-40B4-BE49-F238E27FC236}">
                  <a16:creationId xmlns:a16="http://schemas.microsoft.com/office/drawing/2014/main" id="{0E5B34CA-4B43-4C2F-932C-0E2377623EEE}"/>
                </a:ext>
              </a:extLst>
            </p:cNvPr>
            <p:cNvSpPr>
              <a:spLocks noChangeShapeType="1"/>
            </p:cNvSpPr>
            <p:nvPr/>
          </p:nvSpPr>
          <p:spPr bwMode="auto">
            <a:xfrm>
              <a:off x="981008" y="5949600"/>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9" name="Line 25">
              <a:extLst>
                <a:ext uri="{FF2B5EF4-FFF2-40B4-BE49-F238E27FC236}">
                  <a16:creationId xmlns:a16="http://schemas.microsoft.com/office/drawing/2014/main" id="{B1E42AC8-7495-476A-9983-7743D91628A2}"/>
                </a:ext>
              </a:extLst>
            </p:cNvPr>
            <p:cNvSpPr>
              <a:spLocks noChangeShapeType="1"/>
            </p:cNvSpPr>
            <p:nvPr/>
          </p:nvSpPr>
          <p:spPr bwMode="auto">
            <a:xfrm>
              <a:off x="981008" y="5528123"/>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0" name="Line 26">
              <a:extLst>
                <a:ext uri="{FF2B5EF4-FFF2-40B4-BE49-F238E27FC236}">
                  <a16:creationId xmlns:a16="http://schemas.microsoft.com/office/drawing/2014/main" id="{B79B5B48-DDF2-4850-BA02-7A7A566C6455}"/>
                </a:ext>
              </a:extLst>
            </p:cNvPr>
            <p:cNvSpPr>
              <a:spLocks noChangeShapeType="1"/>
            </p:cNvSpPr>
            <p:nvPr/>
          </p:nvSpPr>
          <p:spPr bwMode="auto">
            <a:xfrm>
              <a:off x="981008" y="5058933"/>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1" name="Line 27">
              <a:extLst>
                <a:ext uri="{FF2B5EF4-FFF2-40B4-BE49-F238E27FC236}">
                  <a16:creationId xmlns:a16="http://schemas.microsoft.com/office/drawing/2014/main" id="{334A9A62-4B26-4455-B7ED-0DF33D81F1EE}"/>
                </a:ext>
              </a:extLst>
            </p:cNvPr>
            <p:cNvSpPr>
              <a:spLocks noChangeShapeType="1"/>
            </p:cNvSpPr>
            <p:nvPr/>
          </p:nvSpPr>
          <p:spPr bwMode="auto">
            <a:xfrm>
              <a:off x="981008" y="4635468"/>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2" name="Line 28">
              <a:extLst>
                <a:ext uri="{FF2B5EF4-FFF2-40B4-BE49-F238E27FC236}">
                  <a16:creationId xmlns:a16="http://schemas.microsoft.com/office/drawing/2014/main" id="{6F3F148C-7729-4A9E-BD62-885CF3588CBC}"/>
                </a:ext>
              </a:extLst>
            </p:cNvPr>
            <p:cNvSpPr>
              <a:spLocks noChangeShapeType="1"/>
            </p:cNvSpPr>
            <p:nvPr/>
          </p:nvSpPr>
          <p:spPr bwMode="auto">
            <a:xfrm>
              <a:off x="981008" y="4213992"/>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3" name="Line 29">
              <a:extLst>
                <a:ext uri="{FF2B5EF4-FFF2-40B4-BE49-F238E27FC236}">
                  <a16:creationId xmlns:a16="http://schemas.microsoft.com/office/drawing/2014/main" id="{9D4D3F75-CE8E-4F6B-9C73-CAC18192386D}"/>
                </a:ext>
              </a:extLst>
            </p:cNvPr>
            <p:cNvSpPr>
              <a:spLocks noChangeShapeType="1"/>
            </p:cNvSpPr>
            <p:nvPr/>
          </p:nvSpPr>
          <p:spPr bwMode="auto">
            <a:xfrm>
              <a:off x="981008" y="3744801"/>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4" name="Line 30">
              <a:extLst>
                <a:ext uri="{FF2B5EF4-FFF2-40B4-BE49-F238E27FC236}">
                  <a16:creationId xmlns:a16="http://schemas.microsoft.com/office/drawing/2014/main" id="{C95C1AC5-8F1B-453C-A51A-6D6AE27D2E1E}"/>
                </a:ext>
              </a:extLst>
            </p:cNvPr>
            <p:cNvSpPr>
              <a:spLocks noChangeShapeType="1"/>
            </p:cNvSpPr>
            <p:nvPr/>
          </p:nvSpPr>
          <p:spPr bwMode="auto">
            <a:xfrm>
              <a:off x="981008" y="3323325"/>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5" name="Line 31">
              <a:extLst>
                <a:ext uri="{FF2B5EF4-FFF2-40B4-BE49-F238E27FC236}">
                  <a16:creationId xmlns:a16="http://schemas.microsoft.com/office/drawing/2014/main" id="{86B0D9DA-33AD-46A9-9A63-4383228C68EA}"/>
                </a:ext>
              </a:extLst>
            </p:cNvPr>
            <p:cNvSpPr>
              <a:spLocks noChangeShapeType="1"/>
            </p:cNvSpPr>
            <p:nvPr/>
          </p:nvSpPr>
          <p:spPr bwMode="auto">
            <a:xfrm>
              <a:off x="981008" y="2899861"/>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6" name="Line 32">
              <a:extLst>
                <a:ext uri="{FF2B5EF4-FFF2-40B4-BE49-F238E27FC236}">
                  <a16:creationId xmlns:a16="http://schemas.microsoft.com/office/drawing/2014/main" id="{BAEF0DEF-B64C-4490-9592-65888CE0EC5A}"/>
                </a:ext>
              </a:extLst>
            </p:cNvPr>
            <p:cNvSpPr>
              <a:spLocks noChangeShapeType="1"/>
            </p:cNvSpPr>
            <p:nvPr/>
          </p:nvSpPr>
          <p:spPr bwMode="auto">
            <a:xfrm>
              <a:off x="981008" y="2430671"/>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7" name="Line 33">
              <a:extLst>
                <a:ext uri="{FF2B5EF4-FFF2-40B4-BE49-F238E27FC236}">
                  <a16:creationId xmlns:a16="http://schemas.microsoft.com/office/drawing/2014/main" id="{87DF1F5D-9F4F-4412-A469-E65EF5A4C30C}"/>
                </a:ext>
              </a:extLst>
            </p:cNvPr>
            <p:cNvSpPr>
              <a:spLocks noChangeShapeType="1"/>
            </p:cNvSpPr>
            <p:nvPr/>
          </p:nvSpPr>
          <p:spPr bwMode="auto">
            <a:xfrm>
              <a:off x="981008" y="2009195"/>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8" name="Line 34">
              <a:extLst>
                <a:ext uri="{FF2B5EF4-FFF2-40B4-BE49-F238E27FC236}">
                  <a16:creationId xmlns:a16="http://schemas.microsoft.com/office/drawing/2014/main" id="{C002135C-89C8-46C8-9B01-A04791AE567C}"/>
                </a:ext>
              </a:extLst>
            </p:cNvPr>
            <p:cNvSpPr>
              <a:spLocks noChangeShapeType="1"/>
            </p:cNvSpPr>
            <p:nvPr/>
          </p:nvSpPr>
          <p:spPr bwMode="auto">
            <a:xfrm>
              <a:off x="981008" y="1585730"/>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9" name="Line 35">
              <a:extLst>
                <a:ext uri="{FF2B5EF4-FFF2-40B4-BE49-F238E27FC236}">
                  <a16:creationId xmlns:a16="http://schemas.microsoft.com/office/drawing/2014/main" id="{02A88FCC-4947-4F68-B915-B0B6CC3015FB}"/>
                </a:ext>
              </a:extLst>
            </p:cNvPr>
            <p:cNvSpPr>
              <a:spLocks noChangeShapeType="1"/>
            </p:cNvSpPr>
            <p:nvPr/>
          </p:nvSpPr>
          <p:spPr bwMode="auto">
            <a:xfrm>
              <a:off x="981008" y="1116539"/>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0" name="Line 36">
              <a:extLst>
                <a:ext uri="{FF2B5EF4-FFF2-40B4-BE49-F238E27FC236}">
                  <a16:creationId xmlns:a16="http://schemas.microsoft.com/office/drawing/2014/main" id="{35FA8458-0BC2-4834-99C8-01F742AEB2EA}"/>
                </a:ext>
              </a:extLst>
            </p:cNvPr>
            <p:cNvSpPr>
              <a:spLocks noChangeShapeType="1"/>
            </p:cNvSpPr>
            <p:nvPr/>
          </p:nvSpPr>
          <p:spPr bwMode="auto">
            <a:xfrm>
              <a:off x="981008" y="695063"/>
              <a:ext cx="840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1" name="Line 37">
              <a:extLst>
                <a:ext uri="{FF2B5EF4-FFF2-40B4-BE49-F238E27FC236}">
                  <a16:creationId xmlns:a16="http://schemas.microsoft.com/office/drawing/2014/main" id="{36958798-BA4B-4A7C-AD64-3D13CE1F6934}"/>
                </a:ext>
              </a:extLst>
            </p:cNvPr>
            <p:cNvSpPr>
              <a:spLocks noChangeShapeType="1"/>
            </p:cNvSpPr>
            <p:nvPr/>
          </p:nvSpPr>
          <p:spPr bwMode="auto">
            <a:xfrm>
              <a:off x="1065046" y="5949600"/>
              <a:ext cx="87633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2" name="Line 38">
              <a:extLst>
                <a:ext uri="{FF2B5EF4-FFF2-40B4-BE49-F238E27FC236}">
                  <a16:creationId xmlns:a16="http://schemas.microsoft.com/office/drawing/2014/main" id="{D7C04241-D434-4969-8857-3042F12350EA}"/>
                </a:ext>
              </a:extLst>
            </p:cNvPr>
            <p:cNvSpPr>
              <a:spLocks noChangeShapeType="1"/>
            </p:cNvSpPr>
            <p:nvPr/>
          </p:nvSpPr>
          <p:spPr bwMode="auto">
            <a:xfrm flipV="1">
              <a:off x="1065046"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3" name="Line 39">
              <a:extLst>
                <a:ext uri="{FF2B5EF4-FFF2-40B4-BE49-F238E27FC236}">
                  <a16:creationId xmlns:a16="http://schemas.microsoft.com/office/drawing/2014/main" id="{A18F0DBB-79E6-4FDE-A4C6-74968A217EC2}"/>
                </a:ext>
              </a:extLst>
            </p:cNvPr>
            <p:cNvSpPr>
              <a:spLocks noChangeShapeType="1"/>
            </p:cNvSpPr>
            <p:nvPr/>
          </p:nvSpPr>
          <p:spPr bwMode="auto">
            <a:xfrm flipV="1">
              <a:off x="1463785"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4" name="Line 40">
              <a:extLst>
                <a:ext uri="{FF2B5EF4-FFF2-40B4-BE49-F238E27FC236}">
                  <a16:creationId xmlns:a16="http://schemas.microsoft.com/office/drawing/2014/main" id="{AE3204FB-4268-4008-ACDA-2FA5A6B8A485}"/>
                </a:ext>
              </a:extLst>
            </p:cNvPr>
            <p:cNvSpPr>
              <a:spLocks noChangeShapeType="1"/>
            </p:cNvSpPr>
            <p:nvPr/>
          </p:nvSpPr>
          <p:spPr bwMode="auto">
            <a:xfrm flipV="1">
              <a:off x="1862523"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5" name="Line 41">
              <a:extLst>
                <a:ext uri="{FF2B5EF4-FFF2-40B4-BE49-F238E27FC236}">
                  <a16:creationId xmlns:a16="http://schemas.microsoft.com/office/drawing/2014/main" id="{5AEC7C3B-3C15-48C2-887E-EAA3153E9606}"/>
                </a:ext>
              </a:extLst>
            </p:cNvPr>
            <p:cNvSpPr>
              <a:spLocks noChangeShapeType="1"/>
            </p:cNvSpPr>
            <p:nvPr/>
          </p:nvSpPr>
          <p:spPr bwMode="auto">
            <a:xfrm flipV="1">
              <a:off x="2263050"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6" name="Line 42">
              <a:extLst>
                <a:ext uri="{FF2B5EF4-FFF2-40B4-BE49-F238E27FC236}">
                  <a16:creationId xmlns:a16="http://schemas.microsoft.com/office/drawing/2014/main" id="{A4287DC2-1A82-4ABE-AA98-0E2F9C498466}"/>
                </a:ext>
              </a:extLst>
            </p:cNvPr>
            <p:cNvSpPr>
              <a:spLocks noChangeShapeType="1"/>
            </p:cNvSpPr>
            <p:nvPr/>
          </p:nvSpPr>
          <p:spPr bwMode="auto">
            <a:xfrm flipV="1">
              <a:off x="2661789"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7" name="Line 43">
              <a:extLst>
                <a:ext uri="{FF2B5EF4-FFF2-40B4-BE49-F238E27FC236}">
                  <a16:creationId xmlns:a16="http://schemas.microsoft.com/office/drawing/2014/main" id="{F43122AA-0E90-48DE-84C1-CDB6B177E186}"/>
                </a:ext>
              </a:extLst>
            </p:cNvPr>
            <p:cNvSpPr>
              <a:spLocks noChangeShapeType="1"/>
            </p:cNvSpPr>
            <p:nvPr/>
          </p:nvSpPr>
          <p:spPr bwMode="auto">
            <a:xfrm flipV="1">
              <a:off x="3060526"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8" name="Line 44">
              <a:extLst>
                <a:ext uri="{FF2B5EF4-FFF2-40B4-BE49-F238E27FC236}">
                  <a16:creationId xmlns:a16="http://schemas.microsoft.com/office/drawing/2014/main" id="{F11DF187-37BE-48DC-958C-15EB682AB8D8}"/>
                </a:ext>
              </a:extLst>
            </p:cNvPr>
            <p:cNvSpPr>
              <a:spLocks noChangeShapeType="1"/>
            </p:cNvSpPr>
            <p:nvPr/>
          </p:nvSpPr>
          <p:spPr bwMode="auto">
            <a:xfrm flipV="1">
              <a:off x="3461053"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9" name="Line 45">
              <a:extLst>
                <a:ext uri="{FF2B5EF4-FFF2-40B4-BE49-F238E27FC236}">
                  <a16:creationId xmlns:a16="http://schemas.microsoft.com/office/drawing/2014/main" id="{1B2C1BE7-9CAD-4AD3-97CF-56FA0282A35C}"/>
                </a:ext>
              </a:extLst>
            </p:cNvPr>
            <p:cNvSpPr>
              <a:spLocks noChangeShapeType="1"/>
            </p:cNvSpPr>
            <p:nvPr/>
          </p:nvSpPr>
          <p:spPr bwMode="auto">
            <a:xfrm flipV="1">
              <a:off x="3859792"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0" name="Line 46">
              <a:extLst>
                <a:ext uri="{FF2B5EF4-FFF2-40B4-BE49-F238E27FC236}">
                  <a16:creationId xmlns:a16="http://schemas.microsoft.com/office/drawing/2014/main" id="{8B74C560-F4A0-402D-9C8A-86E761FDA8A4}"/>
                </a:ext>
              </a:extLst>
            </p:cNvPr>
            <p:cNvSpPr>
              <a:spLocks noChangeShapeType="1"/>
            </p:cNvSpPr>
            <p:nvPr/>
          </p:nvSpPr>
          <p:spPr bwMode="auto">
            <a:xfrm flipV="1">
              <a:off x="4258530"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1" name="Line 47">
              <a:extLst>
                <a:ext uri="{FF2B5EF4-FFF2-40B4-BE49-F238E27FC236}">
                  <a16:creationId xmlns:a16="http://schemas.microsoft.com/office/drawing/2014/main" id="{5D382C76-C9B8-4FA4-A5F2-BB4554E874C1}"/>
                </a:ext>
              </a:extLst>
            </p:cNvPr>
            <p:cNvSpPr>
              <a:spLocks noChangeShapeType="1"/>
            </p:cNvSpPr>
            <p:nvPr/>
          </p:nvSpPr>
          <p:spPr bwMode="auto">
            <a:xfrm flipV="1">
              <a:off x="4659056"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2" name="Line 48">
              <a:extLst>
                <a:ext uri="{FF2B5EF4-FFF2-40B4-BE49-F238E27FC236}">
                  <a16:creationId xmlns:a16="http://schemas.microsoft.com/office/drawing/2014/main" id="{237198A0-0781-424D-9F73-C212B808A730}"/>
                </a:ext>
              </a:extLst>
            </p:cNvPr>
            <p:cNvSpPr>
              <a:spLocks noChangeShapeType="1"/>
            </p:cNvSpPr>
            <p:nvPr/>
          </p:nvSpPr>
          <p:spPr bwMode="auto">
            <a:xfrm flipV="1">
              <a:off x="5057795"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3" name="Line 49">
              <a:extLst>
                <a:ext uri="{FF2B5EF4-FFF2-40B4-BE49-F238E27FC236}">
                  <a16:creationId xmlns:a16="http://schemas.microsoft.com/office/drawing/2014/main" id="{0D17CDAB-D5CC-4077-A22F-2B2AC4222EEE}"/>
                </a:ext>
              </a:extLst>
            </p:cNvPr>
            <p:cNvSpPr>
              <a:spLocks noChangeShapeType="1"/>
            </p:cNvSpPr>
            <p:nvPr/>
          </p:nvSpPr>
          <p:spPr bwMode="auto">
            <a:xfrm flipV="1">
              <a:off x="5458322"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4" name="Line 50">
              <a:extLst>
                <a:ext uri="{FF2B5EF4-FFF2-40B4-BE49-F238E27FC236}">
                  <a16:creationId xmlns:a16="http://schemas.microsoft.com/office/drawing/2014/main" id="{61B0692F-6B17-4FD8-AA22-715B5BF05924}"/>
                </a:ext>
              </a:extLst>
            </p:cNvPr>
            <p:cNvSpPr>
              <a:spLocks noChangeShapeType="1"/>
            </p:cNvSpPr>
            <p:nvPr/>
          </p:nvSpPr>
          <p:spPr bwMode="auto">
            <a:xfrm flipV="1">
              <a:off x="5835603"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5" name="Line 51">
              <a:extLst>
                <a:ext uri="{FF2B5EF4-FFF2-40B4-BE49-F238E27FC236}">
                  <a16:creationId xmlns:a16="http://schemas.microsoft.com/office/drawing/2014/main" id="{CD6DCCF9-4F2F-4A8A-B732-69CCFF850957}"/>
                </a:ext>
              </a:extLst>
            </p:cNvPr>
            <p:cNvSpPr>
              <a:spLocks noChangeShapeType="1"/>
            </p:cNvSpPr>
            <p:nvPr/>
          </p:nvSpPr>
          <p:spPr bwMode="auto">
            <a:xfrm flipV="1">
              <a:off x="6234342"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6" name="Line 52">
              <a:extLst>
                <a:ext uri="{FF2B5EF4-FFF2-40B4-BE49-F238E27FC236}">
                  <a16:creationId xmlns:a16="http://schemas.microsoft.com/office/drawing/2014/main" id="{70B6BED6-79FE-4FFF-B391-5203F9BCBEAD}"/>
                </a:ext>
              </a:extLst>
            </p:cNvPr>
            <p:cNvSpPr>
              <a:spLocks noChangeShapeType="1"/>
            </p:cNvSpPr>
            <p:nvPr/>
          </p:nvSpPr>
          <p:spPr bwMode="auto">
            <a:xfrm flipV="1">
              <a:off x="6634868"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7" name="Line 53">
              <a:extLst>
                <a:ext uri="{FF2B5EF4-FFF2-40B4-BE49-F238E27FC236}">
                  <a16:creationId xmlns:a16="http://schemas.microsoft.com/office/drawing/2014/main" id="{C0C0F870-6E98-43EF-83DD-80918609E97E}"/>
                </a:ext>
              </a:extLst>
            </p:cNvPr>
            <p:cNvSpPr>
              <a:spLocks noChangeShapeType="1"/>
            </p:cNvSpPr>
            <p:nvPr/>
          </p:nvSpPr>
          <p:spPr bwMode="auto">
            <a:xfrm flipV="1">
              <a:off x="7033606"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8" name="Line 54">
              <a:extLst>
                <a:ext uri="{FF2B5EF4-FFF2-40B4-BE49-F238E27FC236}">
                  <a16:creationId xmlns:a16="http://schemas.microsoft.com/office/drawing/2014/main" id="{D6AB645E-3E8F-45DA-AF11-6DDF9BE421D5}"/>
                </a:ext>
              </a:extLst>
            </p:cNvPr>
            <p:cNvSpPr>
              <a:spLocks noChangeShapeType="1"/>
            </p:cNvSpPr>
            <p:nvPr/>
          </p:nvSpPr>
          <p:spPr bwMode="auto">
            <a:xfrm flipV="1">
              <a:off x="7432345"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9" name="Line 55">
              <a:extLst>
                <a:ext uri="{FF2B5EF4-FFF2-40B4-BE49-F238E27FC236}">
                  <a16:creationId xmlns:a16="http://schemas.microsoft.com/office/drawing/2014/main" id="{DEC193E5-9922-40B4-B7A4-B9C2CD51C5BE}"/>
                </a:ext>
              </a:extLst>
            </p:cNvPr>
            <p:cNvSpPr>
              <a:spLocks noChangeShapeType="1"/>
            </p:cNvSpPr>
            <p:nvPr/>
          </p:nvSpPr>
          <p:spPr bwMode="auto">
            <a:xfrm flipV="1">
              <a:off x="7832872"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0" name="Line 56">
              <a:extLst>
                <a:ext uri="{FF2B5EF4-FFF2-40B4-BE49-F238E27FC236}">
                  <a16:creationId xmlns:a16="http://schemas.microsoft.com/office/drawing/2014/main" id="{C662F524-55F3-4008-AE18-3CA1565E1857}"/>
                </a:ext>
              </a:extLst>
            </p:cNvPr>
            <p:cNvSpPr>
              <a:spLocks noChangeShapeType="1"/>
            </p:cNvSpPr>
            <p:nvPr/>
          </p:nvSpPr>
          <p:spPr bwMode="auto">
            <a:xfrm flipV="1">
              <a:off x="8231609"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1" name="Line 57">
              <a:extLst>
                <a:ext uri="{FF2B5EF4-FFF2-40B4-BE49-F238E27FC236}">
                  <a16:creationId xmlns:a16="http://schemas.microsoft.com/office/drawing/2014/main" id="{742BBB55-32F8-44CA-B6E5-65B1D4AF2182}"/>
                </a:ext>
              </a:extLst>
            </p:cNvPr>
            <p:cNvSpPr>
              <a:spLocks noChangeShapeType="1"/>
            </p:cNvSpPr>
            <p:nvPr/>
          </p:nvSpPr>
          <p:spPr bwMode="auto">
            <a:xfrm flipV="1">
              <a:off x="8630348"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2" name="Line 58">
              <a:extLst>
                <a:ext uri="{FF2B5EF4-FFF2-40B4-BE49-F238E27FC236}">
                  <a16:creationId xmlns:a16="http://schemas.microsoft.com/office/drawing/2014/main" id="{9BE7295B-3B44-4BF9-A110-E640963E7441}"/>
                </a:ext>
              </a:extLst>
            </p:cNvPr>
            <p:cNvSpPr>
              <a:spLocks noChangeShapeType="1"/>
            </p:cNvSpPr>
            <p:nvPr/>
          </p:nvSpPr>
          <p:spPr bwMode="auto">
            <a:xfrm flipV="1">
              <a:off x="9030875"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3" name="Line 59">
              <a:extLst>
                <a:ext uri="{FF2B5EF4-FFF2-40B4-BE49-F238E27FC236}">
                  <a16:creationId xmlns:a16="http://schemas.microsoft.com/office/drawing/2014/main" id="{6F37761E-1B13-44DD-89AF-CF1161D99391}"/>
                </a:ext>
              </a:extLst>
            </p:cNvPr>
            <p:cNvSpPr>
              <a:spLocks noChangeShapeType="1"/>
            </p:cNvSpPr>
            <p:nvPr/>
          </p:nvSpPr>
          <p:spPr bwMode="auto">
            <a:xfrm flipV="1">
              <a:off x="9429613"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4" name="Line 60">
              <a:extLst>
                <a:ext uri="{FF2B5EF4-FFF2-40B4-BE49-F238E27FC236}">
                  <a16:creationId xmlns:a16="http://schemas.microsoft.com/office/drawing/2014/main" id="{7080C727-5AF6-4CF8-A1E8-8557904145C7}"/>
                </a:ext>
              </a:extLst>
            </p:cNvPr>
            <p:cNvSpPr>
              <a:spLocks noChangeShapeType="1"/>
            </p:cNvSpPr>
            <p:nvPr/>
          </p:nvSpPr>
          <p:spPr bwMode="auto">
            <a:xfrm flipV="1">
              <a:off x="9828352" y="5949600"/>
              <a:ext cx="0" cy="1888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21" name="Rectangle 77">
              <a:extLst>
                <a:ext uri="{FF2B5EF4-FFF2-40B4-BE49-F238E27FC236}">
                  <a16:creationId xmlns:a16="http://schemas.microsoft.com/office/drawing/2014/main" id="{7295CC86-3048-4F8D-990F-2323E565814A}"/>
                </a:ext>
              </a:extLst>
            </p:cNvPr>
            <p:cNvSpPr>
              <a:spLocks noChangeArrowheads="1"/>
            </p:cNvSpPr>
            <p:nvPr/>
          </p:nvSpPr>
          <p:spPr bwMode="auto">
            <a:xfrm>
              <a:off x="1463175"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98</a:t>
              </a:r>
              <a:endParaRPr lang="en-GB" altLang="da-DK" dirty="0"/>
            </a:p>
          </p:txBody>
        </p:sp>
        <p:sp>
          <p:nvSpPr>
            <p:cNvPr id="6223" name="Rectangle 79">
              <a:extLst>
                <a:ext uri="{FF2B5EF4-FFF2-40B4-BE49-F238E27FC236}">
                  <a16:creationId xmlns:a16="http://schemas.microsoft.com/office/drawing/2014/main" id="{A0F628C8-D8D6-4F9B-AB31-0E0BE6DF777F}"/>
                </a:ext>
              </a:extLst>
            </p:cNvPr>
            <p:cNvSpPr>
              <a:spLocks noChangeArrowheads="1"/>
            </p:cNvSpPr>
            <p:nvPr/>
          </p:nvSpPr>
          <p:spPr bwMode="auto">
            <a:xfrm>
              <a:off x="2262440"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00</a:t>
              </a:r>
              <a:endParaRPr lang="en-GB" altLang="da-DK" dirty="0"/>
            </a:p>
          </p:txBody>
        </p:sp>
        <p:sp>
          <p:nvSpPr>
            <p:cNvPr id="6225" name="Rectangle 81">
              <a:extLst>
                <a:ext uri="{FF2B5EF4-FFF2-40B4-BE49-F238E27FC236}">
                  <a16:creationId xmlns:a16="http://schemas.microsoft.com/office/drawing/2014/main" id="{CD79EBC6-C261-417E-B7E4-846695625574}"/>
                </a:ext>
              </a:extLst>
            </p:cNvPr>
            <p:cNvSpPr>
              <a:spLocks noChangeArrowheads="1"/>
            </p:cNvSpPr>
            <p:nvPr/>
          </p:nvSpPr>
          <p:spPr bwMode="auto">
            <a:xfrm>
              <a:off x="3061705"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02</a:t>
              </a:r>
              <a:endParaRPr lang="en-GB" altLang="da-DK" dirty="0"/>
            </a:p>
          </p:txBody>
        </p:sp>
        <p:sp>
          <p:nvSpPr>
            <p:cNvPr id="6227" name="Rectangle 83">
              <a:extLst>
                <a:ext uri="{FF2B5EF4-FFF2-40B4-BE49-F238E27FC236}">
                  <a16:creationId xmlns:a16="http://schemas.microsoft.com/office/drawing/2014/main" id="{8425C3C0-9669-433B-99D6-B871DB0ECB62}"/>
                </a:ext>
              </a:extLst>
            </p:cNvPr>
            <p:cNvSpPr>
              <a:spLocks noChangeArrowheads="1"/>
            </p:cNvSpPr>
            <p:nvPr/>
          </p:nvSpPr>
          <p:spPr bwMode="auto">
            <a:xfrm>
              <a:off x="3856800"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04</a:t>
              </a:r>
              <a:endParaRPr lang="en-GB" altLang="da-DK" dirty="0"/>
            </a:p>
          </p:txBody>
        </p:sp>
        <p:sp>
          <p:nvSpPr>
            <p:cNvPr id="6229" name="Rectangle 85">
              <a:extLst>
                <a:ext uri="{FF2B5EF4-FFF2-40B4-BE49-F238E27FC236}">
                  <a16:creationId xmlns:a16="http://schemas.microsoft.com/office/drawing/2014/main" id="{66B01400-DFBB-4BB2-8CEC-83CC6E8C2206}"/>
                </a:ext>
              </a:extLst>
            </p:cNvPr>
            <p:cNvSpPr>
              <a:spLocks noChangeArrowheads="1"/>
            </p:cNvSpPr>
            <p:nvPr/>
          </p:nvSpPr>
          <p:spPr bwMode="auto">
            <a:xfrm>
              <a:off x="4658447"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06</a:t>
              </a:r>
              <a:endParaRPr lang="en-GB" altLang="da-DK" dirty="0"/>
            </a:p>
          </p:txBody>
        </p:sp>
        <p:sp>
          <p:nvSpPr>
            <p:cNvPr id="6231" name="Rectangle 87">
              <a:extLst>
                <a:ext uri="{FF2B5EF4-FFF2-40B4-BE49-F238E27FC236}">
                  <a16:creationId xmlns:a16="http://schemas.microsoft.com/office/drawing/2014/main" id="{ABD23819-617E-4A2E-90BC-25153AB7FA80}"/>
                </a:ext>
              </a:extLst>
            </p:cNvPr>
            <p:cNvSpPr>
              <a:spLocks noChangeArrowheads="1"/>
            </p:cNvSpPr>
            <p:nvPr/>
          </p:nvSpPr>
          <p:spPr bwMode="auto">
            <a:xfrm>
              <a:off x="5446168"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08</a:t>
              </a:r>
              <a:endParaRPr lang="en-GB" altLang="da-DK" dirty="0"/>
            </a:p>
          </p:txBody>
        </p:sp>
        <p:sp>
          <p:nvSpPr>
            <p:cNvPr id="6233" name="Rectangle 89">
              <a:extLst>
                <a:ext uri="{FF2B5EF4-FFF2-40B4-BE49-F238E27FC236}">
                  <a16:creationId xmlns:a16="http://schemas.microsoft.com/office/drawing/2014/main" id="{488C6640-7534-41C9-97CF-A6150FAE3885}"/>
                </a:ext>
              </a:extLst>
            </p:cNvPr>
            <p:cNvSpPr>
              <a:spLocks noChangeArrowheads="1"/>
            </p:cNvSpPr>
            <p:nvPr/>
          </p:nvSpPr>
          <p:spPr bwMode="auto">
            <a:xfrm>
              <a:off x="6234121"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10</a:t>
              </a:r>
              <a:endParaRPr lang="en-GB" altLang="da-DK" dirty="0"/>
            </a:p>
          </p:txBody>
        </p:sp>
        <p:sp>
          <p:nvSpPr>
            <p:cNvPr id="6235" name="Rectangle 91">
              <a:extLst>
                <a:ext uri="{FF2B5EF4-FFF2-40B4-BE49-F238E27FC236}">
                  <a16:creationId xmlns:a16="http://schemas.microsoft.com/office/drawing/2014/main" id="{3C5F836A-9676-44F1-AE85-CA5C5BEA9601}"/>
                </a:ext>
              </a:extLst>
            </p:cNvPr>
            <p:cNvSpPr>
              <a:spLocks noChangeArrowheads="1"/>
            </p:cNvSpPr>
            <p:nvPr/>
          </p:nvSpPr>
          <p:spPr bwMode="auto">
            <a:xfrm>
              <a:off x="7031004"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12</a:t>
              </a:r>
              <a:endParaRPr lang="en-GB" altLang="da-DK" dirty="0"/>
            </a:p>
          </p:txBody>
        </p:sp>
        <p:sp>
          <p:nvSpPr>
            <p:cNvPr id="6237" name="Rectangle 93">
              <a:extLst>
                <a:ext uri="{FF2B5EF4-FFF2-40B4-BE49-F238E27FC236}">
                  <a16:creationId xmlns:a16="http://schemas.microsoft.com/office/drawing/2014/main" id="{C8108050-12EE-4798-8309-BFF4619A923A}"/>
                </a:ext>
              </a:extLst>
            </p:cNvPr>
            <p:cNvSpPr>
              <a:spLocks noChangeArrowheads="1"/>
            </p:cNvSpPr>
            <p:nvPr/>
          </p:nvSpPr>
          <p:spPr bwMode="auto">
            <a:xfrm>
              <a:off x="7830270"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14</a:t>
              </a:r>
              <a:endParaRPr lang="en-GB" altLang="da-DK" dirty="0"/>
            </a:p>
          </p:txBody>
        </p:sp>
        <p:sp>
          <p:nvSpPr>
            <p:cNvPr id="6239" name="Rectangle 95">
              <a:extLst>
                <a:ext uri="{FF2B5EF4-FFF2-40B4-BE49-F238E27FC236}">
                  <a16:creationId xmlns:a16="http://schemas.microsoft.com/office/drawing/2014/main" id="{4C2903FB-ED80-4A4C-8FBF-9B304F4CBB9A}"/>
                </a:ext>
              </a:extLst>
            </p:cNvPr>
            <p:cNvSpPr>
              <a:spLocks noChangeArrowheads="1"/>
            </p:cNvSpPr>
            <p:nvPr/>
          </p:nvSpPr>
          <p:spPr bwMode="auto">
            <a:xfrm>
              <a:off x="8630127"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16</a:t>
              </a:r>
              <a:endParaRPr lang="en-GB" altLang="da-DK" dirty="0"/>
            </a:p>
          </p:txBody>
        </p:sp>
        <p:sp>
          <p:nvSpPr>
            <p:cNvPr id="6241" name="Rectangle 97">
              <a:extLst>
                <a:ext uri="{FF2B5EF4-FFF2-40B4-BE49-F238E27FC236}">
                  <a16:creationId xmlns:a16="http://schemas.microsoft.com/office/drawing/2014/main" id="{87D4BBA2-26D3-40FC-BF8F-40B851BA16B3}"/>
                </a:ext>
              </a:extLst>
            </p:cNvPr>
            <p:cNvSpPr>
              <a:spLocks noChangeArrowheads="1"/>
            </p:cNvSpPr>
            <p:nvPr/>
          </p:nvSpPr>
          <p:spPr bwMode="auto">
            <a:xfrm>
              <a:off x="9424631" y="613267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18</a:t>
              </a:r>
              <a:endParaRPr lang="en-GB" altLang="da-DK" dirty="0"/>
            </a:p>
          </p:txBody>
        </p:sp>
        <p:sp>
          <p:nvSpPr>
            <p:cNvPr id="96" name="Tekstfelt 95">
              <a:extLst>
                <a:ext uri="{FF2B5EF4-FFF2-40B4-BE49-F238E27FC236}">
                  <a16:creationId xmlns:a16="http://schemas.microsoft.com/office/drawing/2014/main" id="{3FAF3B29-8615-4C3D-ADC1-00A06663AB80}"/>
                </a:ext>
              </a:extLst>
            </p:cNvPr>
            <p:cNvSpPr txBox="1"/>
            <p:nvPr/>
          </p:nvSpPr>
          <p:spPr>
            <a:xfrm>
              <a:off x="4840276" y="6419841"/>
              <a:ext cx="909223" cy="430887"/>
            </a:xfrm>
            <a:prstGeom prst="rect">
              <a:avLst/>
            </a:prstGeom>
            <a:noFill/>
          </p:spPr>
          <p:txBody>
            <a:bodyPr wrap="none" rtlCol="0">
              <a:spAutoFit/>
            </a:bodyPr>
            <a:lstStyle/>
            <a:p>
              <a:pPr algn="ctr"/>
              <a:r>
                <a:rPr lang="en-GB" dirty="0">
                  <a:solidFill>
                    <a:srgbClr val="000000"/>
                  </a:solidFill>
                </a:rPr>
                <a:t>Year</a:t>
              </a:r>
            </a:p>
          </p:txBody>
        </p:sp>
      </p:grpSp>
      <p:sp>
        <p:nvSpPr>
          <p:cNvPr id="83" name="Tekstfelt 82">
            <a:extLst>
              <a:ext uri="{FF2B5EF4-FFF2-40B4-BE49-F238E27FC236}">
                <a16:creationId xmlns:a16="http://schemas.microsoft.com/office/drawing/2014/main" id="{405D6372-69FF-4E55-9768-768A540FAE88}"/>
              </a:ext>
            </a:extLst>
          </p:cNvPr>
          <p:cNvSpPr txBox="1"/>
          <p:nvPr/>
        </p:nvSpPr>
        <p:spPr>
          <a:xfrm>
            <a:off x="561369" y="6638449"/>
            <a:ext cx="2319866" cy="215444"/>
          </a:xfrm>
          <a:prstGeom prst="rect">
            <a:avLst/>
          </a:prstGeom>
          <a:noFill/>
        </p:spPr>
        <p:txBody>
          <a:bodyPr wrap="none" rtlCol="0">
            <a:spAutoFit/>
          </a:bodyPr>
          <a:lstStyle/>
          <a:p>
            <a:pPr algn="ctr"/>
            <a:r>
              <a:rPr lang="en-GB" sz="800" i="1" dirty="0">
                <a:solidFill>
                  <a:schemeClr val="tx1"/>
                </a:solidFill>
              </a:rPr>
              <a:t>Sources: LEBA, EEX and Nasdaq OMX</a:t>
            </a:r>
          </a:p>
        </p:txBody>
      </p:sp>
      <p:sp>
        <p:nvSpPr>
          <p:cNvPr id="85" name="Freeform 63">
            <a:extLst>
              <a:ext uri="{FF2B5EF4-FFF2-40B4-BE49-F238E27FC236}">
                <a16:creationId xmlns:a16="http://schemas.microsoft.com/office/drawing/2014/main" id="{E81A529C-410A-452F-BCD2-194B657834BD}"/>
              </a:ext>
            </a:extLst>
          </p:cNvPr>
          <p:cNvSpPr>
            <a:spLocks/>
          </p:cNvSpPr>
          <p:nvPr/>
        </p:nvSpPr>
        <p:spPr bwMode="auto">
          <a:xfrm>
            <a:off x="6844071" y="740790"/>
            <a:ext cx="2796533" cy="2487107"/>
          </a:xfrm>
          <a:custGeom>
            <a:avLst/>
            <a:gdLst>
              <a:gd name="T0" fmla="*/ 0 w 133"/>
              <a:gd name="T1" fmla="*/ 0 h 53"/>
              <a:gd name="T2" fmla="*/ 19 w 133"/>
              <a:gd name="T3" fmla="*/ 36 h 53"/>
              <a:gd name="T4" fmla="*/ 38 w 133"/>
              <a:gd name="T5" fmla="*/ 37 h 53"/>
              <a:gd name="T6" fmla="*/ 57 w 133"/>
              <a:gd name="T7" fmla="*/ 52 h 53"/>
              <a:gd name="T8" fmla="*/ 76 w 133"/>
              <a:gd name="T9" fmla="*/ 53 h 53"/>
              <a:gd name="T10" fmla="*/ 95 w 133"/>
              <a:gd name="T11" fmla="*/ 44 h 53"/>
              <a:gd name="T12" fmla="*/ 114 w 133"/>
              <a:gd name="T13" fmla="*/ 42 h 53"/>
              <a:gd name="T14" fmla="*/ 133 w 133"/>
              <a:gd name="T15" fmla="*/ 4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53">
                <a:moveTo>
                  <a:pt x="0" y="0"/>
                </a:moveTo>
                <a:lnTo>
                  <a:pt x="19" y="36"/>
                </a:lnTo>
                <a:lnTo>
                  <a:pt x="38" y="37"/>
                </a:lnTo>
                <a:lnTo>
                  <a:pt x="57" y="52"/>
                </a:lnTo>
                <a:lnTo>
                  <a:pt x="76" y="53"/>
                </a:lnTo>
                <a:lnTo>
                  <a:pt x="95" y="44"/>
                </a:lnTo>
                <a:lnTo>
                  <a:pt x="114" y="42"/>
                </a:lnTo>
                <a:lnTo>
                  <a:pt x="133" y="42"/>
                </a:lnTo>
              </a:path>
            </a:pathLst>
          </a:custGeom>
          <a:noFill/>
          <a:ln w="571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6" name="Tekstfelt 85">
            <a:extLst>
              <a:ext uri="{FF2B5EF4-FFF2-40B4-BE49-F238E27FC236}">
                <a16:creationId xmlns:a16="http://schemas.microsoft.com/office/drawing/2014/main" id="{C73699AA-9DA9-4D9A-AD07-19CF0090C84D}"/>
              </a:ext>
            </a:extLst>
          </p:cNvPr>
          <p:cNvSpPr txBox="1"/>
          <p:nvPr/>
        </p:nvSpPr>
        <p:spPr>
          <a:xfrm>
            <a:off x="1755616" y="5195419"/>
            <a:ext cx="2852063" cy="707886"/>
          </a:xfrm>
          <a:prstGeom prst="rect">
            <a:avLst/>
          </a:prstGeom>
          <a:solidFill>
            <a:srgbClr val="FFFFFF"/>
          </a:solidFill>
        </p:spPr>
        <p:txBody>
          <a:bodyPr wrap="none" rtlCol="0">
            <a:spAutoFit/>
          </a:bodyPr>
          <a:lstStyle/>
          <a:p>
            <a:pPr algn="ctr"/>
            <a:r>
              <a:rPr lang="en-GB" sz="2000" dirty="0">
                <a:solidFill>
                  <a:srgbClr val="008000"/>
                </a:solidFill>
              </a:rPr>
              <a:t>Nasdaq Nordic</a:t>
            </a:r>
          </a:p>
          <a:p>
            <a:pPr algn="ctr"/>
            <a:r>
              <a:rPr lang="en-GB" sz="2000" dirty="0">
                <a:solidFill>
                  <a:srgbClr val="008000"/>
                </a:solidFill>
              </a:rPr>
              <a:t>financial contracts</a:t>
            </a:r>
          </a:p>
        </p:txBody>
      </p:sp>
      <p:sp>
        <p:nvSpPr>
          <p:cNvPr id="87" name="Freeform 61">
            <a:extLst>
              <a:ext uri="{FF2B5EF4-FFF2-40B4-BE49-F238E27FC236}">
                <a16:creationId xmlns:a16="http://schemas.microsoft.com/office/drawing/2014/main" id="{D8FF0282-0347-4243-ADF8-ECA5FEF5B64F}"/>
              </a:ext>
            </a:extLst>
          </p:cNvPr>
          <p:cNvSpPr>
            <a:spLocks/>
          </p:cNvSpPr>
          <p:nvPr/>
        </p:nvSpPr>
        <p:spPr bwMode="auto">
          <a:xfrm>
            <a:off x="1254582" y="3697088"/>
            <a:ext cx="8386023" cy="2113346"/>
          </a:xfrm>
          <a:custGeom>
            <a:avLst/>
            <a:gdLst>
              <a:gd name="T0" fmla="*/ 0 w 399"/>
              <a:gd name="T1" fmla="*/ 45 h 45"/>
              <a:gd name="T2" fmla="*/ 19 w 399"/>
              <a:gd name="T3" fmla="*/ 41 h 45"/>
              <a:gd name="T4" fmla="*/ 38 w 399"/>
              <a:gd name="T5" fmla="*/ 34 h 45"/>
              <a:gd name="T6" fmla="*/ 57 w 399"/>
              <a:gd name="T7" fmla="*/ 24 h 45"/>
              <a:gd name="T8" fmla="*/ 76 w 399"/>
              <a:gd name="T9" fmla="*/ 7 h 45"/>
              <a:gd name="T10" fmla="*/ 95 w 399"/>
              <a:gd name="T11" fmla="*/ 0 h 45"/>
              <a:gd name="T12" fmla="*/ 114 w 399"/>
              <a:gd name="T13" fmla="*/ 21 h 45"/>
              <a:gd name="T14" fmla="*/ 133 w 399"/>
              <a:gd name="T15" fmla="*/ 20 h 45"/>
              <a:gd name="T16" fmla="*/ 152 w 399"/>
              <a:gd name="T17" fmla="*/ 15 h 45"/>
              <a:gd name="T18" fmla="*/ 171 w 399"/>
              <a:gd name="T19" fmla="*/ 13 h 45"/>
              <a:gd name="T20" fmla="*/ 190 w 399"/>
              <a:gd name="T21" fmla="*/ 11 h 45"/>
              <a:gd name="T22" fmla="*/ 209 w 399"/>
              <a:gd name="T23" fmla="*/ 9 h 45"/>
              <a:gd name="T24" fmla="*/ 228 w 399"/>
              <a:gd name="T25" fmla="*/ 15 h 45"/>
              <a:gd name="T26" fmla="*/ 247 w 399"/>
              <a:gd name="T27" fmla="*/ 15 h 45"/>
              <a:gd name="T28" fmla="*/ 266 w 399"/>
              <a:gd name="T29" fmla="*/ 21 h 45"/>
              <a:gd name="T30" fmla="*/ 285 w 399"/>
              <a:gd name="T31" fmla="*/ 22 h 45"/>
              <a:gd name="T32" fmla="*/ 304 w 399"/>
              <a:gd name="T33" fmla="*/ 23 h 45"/>
              <a:gd name="T34" fmla="*/ 323 w 399"/>
              <a:gd name="T35" fmla="*/ 25 h 45"/>
              <a:gd name="T36" fmla="*/ 342 w 399"/>
              <a:gd name="T37" fmla="*/ 27 h 45"/>
              <a:gd name="T38" fmla="*/ 361 w 399"/>
              <a:gd name="T39" fmla="*/ 26 h 45"/>
              <a:gd name="T40" fmla="*/ 380 w 399"/>
              <a:gd name="T41" fmla="*/ 32 h 45"/>
              <a:gd name="T42" fmla="*/ 399 w 399"/>
              <a:gd name="T4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45">
                <a:moveTo>
                  <a:pt x="0" y="45"/>
                </a:moveTo>
                <a:lnTo>
                  <a:pt x="19" y="41"/>
                </a:lnTo>
                <a:lnTo>
                  <a:pt x="38" y="34"/>
                </a:lnTo>
                <a:lnTo>
                  <a:pt x="57" y="24"/>
                </a:lnTo>
                <a:lnTo>
                  <a:pt x="76" y="7"/>
                </a:lnTo>
                <a:lnTo>
                  <a:pt x="95" y="0"/>
                </a:lnTo>
                <a:lnTo>
                  <a:pt x="114" y="21"/>
                </a:lnTo>
                <a:lnTo>
                  <a:pt x="133" y="20"/>
                </a:lnTo>
                <a:lnTo>
                  <a:pt x="152" y="15"/>
                </a:lnTo>
                <a:lnTo>
                  <a:pt x="171" y="13"/>
                </a:lnTo>
                <a:lnTo>
                  <a:pt x="190" y="11"/>
                </a:lnTo>
                <a:lnTo>
                  <a:pt x="209" y="9"/>
                </a:lnTo>
                <a:lnTo>
                  <a:pt x="228" y="15"/>
                </a:lnTo>
                <a:lnTo>
                  <a:pt x="247" y="15"/>
                </a:lnTo>
                <a:lnTo>
                  <a:pt x="266" y="21"/>
                </a:lnTo>
                <a:lnTo>
                  <a:pt x="285" y="22"/>
                </a:lnTo>
                <a:lnTo>
                  <a:pt x="304" y="23"/>
                </a:lnTo>
                <a:lnTo>
                  <a:pt x="323" y="25"/>
                </a:lnTo>
                <a:lnTo>
                  <a:pt x="342" y="27"/>
                </a:lnTo>
                <a:lnTo>
                  <a:pt x="361" y="26"/>
                </a:lnTo>
                <a:lnTo>
                  <a:pt x="380" y="32"/>
                </a:lnTo>
                <a:lnTo>
                  <a:pt x="399" y="33"/>
                </a:lnTo>
              </a:path>
            </a:pathLst>
          </a:custGeom>
          <a:noFill/>
          <a:ln w="571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8" name="Tekstfelt 87">
            <a:extLst>
              <a:ext uri="{FF2B5EF4-FFF2-40B4-BE49-F238E27FC236}">
                <a16:creationId xmlns:a16="http://schemas.microsoft.com/office/drawing/2014/main" id="{60938C96-CC43-461C-90F1-5AE7AD81EEF9}"/>
              </a:ext>
            </a:extLst>
          </p:cNvPr>
          <p:cNvSpPr txBox="1"/>
          <p:nvPr/>
        </p:nvSpPr>
        <p:spPr>
          <a:xfrm>
            <a:off x="5940138" y="3396893"/>
            <a:ext cx="2852063" cy="707886"/>
          </a:xfrm>
          <a:prstGeom prst="rect">
            <a:avLst/>
          </a:prstGeom>
          <a:solidFill>
            <a:srgbClr val="FFFFFF"/>
          </a:solidFill>
        </p:spPr>
        <p:txBody>
          <a:bodyPr wrap="none" rtlCol="0">
            <a:spAutoFit/>
          </a:bodyPr>
          <a:lstStyle/>
          <a:p>
            <a:pPr algn="ctr"/>
            <a:r>
              <a:rPr lang="en-GB" sz="2000" dirty="0"/>
              <a:t>EEX German</a:t>
            </a:r>
          </a:p>
          <a:p>
            <a:pPr algn="ctr"/>
            <a:r>
              <a:rPr lang="en-GB" sz="2000" dirty="0"/>
              <a:t>financial contracts</a:t>
            </a:r>
          </a:p>
        </p:txBody>
      </p:sp>
      <p:sp>
        <p:nvSpPr>
          <p:cNvPr id="89" name="Freeform 62">
            <a:extLst>
              <a:ext uri="{FF2B5EF4-FFF2-40B4-BE49-F238E27FC236}">
                <a16:creationId xmlns:a16="http://schemas.microsoft.com/office/drawing/2014/main" id="{3BF95CEC-0953-44CA-BB93-0D7DAC6D496E}"/>
              </a:ext>
            </a:extLst>
          </p:cNvPr>
          <p:cNvSpPr>
            <a:spLocks/>
          </p:cNvSpPr>
          <p:nvPr/>
        </p:nvSpPr>
        <p:spPr bwMode="auto">
          <a:xfrm>
            <a:off x="4448065" y="4027112"/>
            <a:ext cx="5192540" cy="1548727"/>
          </a:xfrm>
          <a:custGeom>
            <a:avLst/>
            <a:gdLst>
              <a:gd name="T0" fmla="*/ 0 w 247"/>
              <a:gd name="T1" fmla="*/ 33 h 33"/>
              <a:gd name="T2" fmla="*/ 19 w 247"/>
              <a:gd name="T3" fmla="*/ 25 h 33"/>
              <a:gd name="T4" fmla="*/ 38 w 247"/>
              <a:gd name="T5" fmla="*/ 23 h 33"/>
              <a:gd name="T6" fmla="*/ 57 w 247"/>
              <a:gd name="T7" fmla="*/ 23 h 33"/>
              <a:gd name="T8" fmla="*/ 76 w 247"/>
              <a:gd name="T9" fmla="*/ 25 h 33"/>
              <a:gd name="T10" fmla="*/ 95 w 247"/>
              <a:gd name="T11" fmla="*/ 22 h 33"/>
              <a:gd name="T12" fmla="*/ 114 w 247"/>
              <a:gd name="T13" fmla="*/ 24 h 33"/>
              <a:gd name="T14" fmla="*/ 133 w 247"/>
              <a:gd name="T15" fmla="*/ 27 h 33"/>
              <a:gd name="T16" fmla="*/ 152 w 247"/>
              <a:gd name="T17" fmla="*/ 22 h 33"/>
              <a:gd name="T18" fmla="*/ 171 w 247"/>
              <a:gd name="T19" fmla="*/ 20 h 33"/>
              <a:gd name="T20" fmla="*/ 190 w 247"/>
              <a:gd name="T21" fmla="*/ 14 h 33"/>
              <a:gd name="T22" fmla="*/ 209 w 247"/>
              <a:gd name="T23" fmla="*/ 0 h 33"/>
              <a:gd name="T24" fmla="*/ 228 w 247"/>
              <a:gd name="T25" fmla="*/ 12 h 33"/>
              <a:gd name="T26" fmla="*/ 247 w 247"/>
              <a:gd name="T2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33">
                <a:moveTo>
                  <a:pt x="0" y="33"/>
                </a:moveTo>
                <a:lnTo>
                  <a:pt x="19" y="25"/>
                </a:lnTo>
                <a:lnTo>
                  <a:pt x="38" y="23"/>
                </a:lnTo>
                <a:lnTo>
                  <a:pt x="57" y="23"/>
                </a:lnTo>
                <a:lnTo>
                  <a:pt x="76" y="25"/>
                </a:lnTo>
                <a:lnTo>
                  <a:pt x="95" y="22"/>
                </a:lnTo>
                <a:lnTo>
                  <a:pt x="114" y="24"/>
                </a:lnTo>
                <a:lnTo>
                  <a:pt x="133" y="27"/>
                </a:lnTo>
                <a:lnTo>
                  <a:pt x="152" y="22"/>
                </a:lnTo>
                <a:lnTo>
                  <a:pt x="171" y="20"/>
                </a:lnTo>
                <a:lnTo>
                  <a:pt x="190" y="14"/>
                </a:lnTo>
                <a:lnTo>
                  <a:pt x="209" y="0"/>
                </a:lnTo>
                <a:lnTo>
                  <a:pt x="228" y="12"/>
                </a:lnTo>
                <a:lnTo>
                  <a:pt x="247" y="10"/>
                </a:lnTo>
              </a:path>
            </a:pathLst>
          </a:custGeom>
          <a:noFill/>
          <a:ln w="571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0" name="Tekstfelt 89">
            <a:extLst>
              <a:ext uri="{FF2B5EF4-FFF2-40B4-BE49-F238E27FC236}">
                <a16:creationId xmlns:a16="http://schemas.microsoft.com/office/drawing/2014/main" id="{F27E9EDA-314D-4F19-BC45-C1AD928E2C6E}"/>
              </a:ext>
            </a:extLst>
          </p:cNvPr>
          <p:cNvSpPr txBox="1"/>
          <p:nvPr/>
        </p:nvSpPr>
        <p:spPr>
          <a:xfrm>
            <a:off x="7377907" y="787078"/>
            <a:ext cx="2409634" cy="1015663"/>
          </a:xfrm>
          <a:prstGeom prst="rect">
            <a:avLst/>
          </a:prstGeom>
          <a:solidFill>
            <a:srgbClr val="FFFFFF"/>
          </a:solidFill>
        </p:spPr>
        <p:txBody>
          <a:bodyPr wrap="none" rtlCol="0">
            <a:spAutoFit/>
          </a:bodyPr>
          <a:lstStyle/>
          <a:p>
            <a:pPr algn="ctr"/>
            <a:r>
              <a:rPr lang="en-GB" sz="2000" dirty="0">
                <a:solidFill>
                  <a:srgbClr val="CC00CC"/>
                </a:solidFill>
              </a:rPr>
              <a:t>LEBA brokering</a:t>
            </a:r>
          </a:p>
          <a:p>
            <a:pPr algn="ctr"/>
            <a:r>
              <a:rPr lang="en-GB" sz="2000" dirty="0">
                <a:solidFill>
                  <a:srgbClr val="CC00CC"/>
                </a:solidFill>
              </a:rPr>
              <a:t>of German</a:t>
            </a:r>
          </a:p>
          <a:p>
            <a:pPr algn="ctr"/>
            <a:r>
              <a:rPr lang="en-GB" sz="2000" dirty="0">
                <a:solidFill>
                  <a:srgbClr val="CC00CC"/>
                </a:solidFill>
              </a:rPr>
              <a:t>electricity</a:t>
            </a:r>
          </a:p>
        </p:txBody>
      </p:sp>
      <p:sp>
        <p:nvSpPr>
          <p:cNvPr id="6" name="Pladsholder til slidenummer 5">
            <a:extLst>
              <a:ext uri="{FF2B5EF4-FFF2-40B4-BE49-F238E27FC236}">
                <a16:creationId xmlns:a16="http://schemas.microsoft.com/office/drawing/2014/main" id="{B6616245-BECC-44AE-A37E-BFE08AB03057}"/>
              </a:ext>
            </a:extLst>
          </p:cNvPr>
          <p:cNvSpPr>
            <a:spLocks noGrp="1"/>
          </p:cNvSpPr>
          <p:nvPr>
            <p:ph type="sldNum" sz="quarter" idx="12"/>
          </p:nvPr>
        </p:nvSpPr>
        <p:spPr/>
        <p:txBody>
          <a:bodyPr/>
          <a:lstStyle/>
          <a:p>
            <a:pPr>
              <a:defRPr/>
            </a:pPr>
            <a:fld id="{6F22F84E-A190-402D-AE1D-93CA43AF0CC6}" type="slidenum">
              <a:rPr lang="en-GB" smtClean="0"/>
              <a:pPr>
                <a:defRPr/>
              </a:pPr>
              <a:t>12</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20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20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left)">
                                      <p:cBhvr>
                                        <p:cTn id="37" dur="5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left)">
                                      <p:cBhvr>
                                        <p:cTn id="42"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13</a:t>
            </a:fld>
            <a:endParaRPr lang="en-GB" dirty="0"/>
          </a:p>
        </p:txBody>
      </p:sp>
      <p:sp>
        <p:nvSpPr>
          <p:cNvPr id="12293" name="Tekstboks 98"/>
          <p:cNvSpPr txBox="1">
            <a:spLocks noChangeArrowheads="1"/>
          </p:cNvSpPr>
          <p:nvPr/>
        </p:nvSpPr>
        <p:spPr bwMode="auto">
          <a:xfrm>
            <a:off x="583314" y="2598738"/>
            <a:ext cx="8521885" cy="2862322"/>
          </a:xfrm>
          <a:prstGeom prst="rect">
            <a:avLst/>
          </a:prstGeom>
          <a:noFill/>
          <a:ln w="9525">
            <a:noFill/>
            <a:miter lim="800000"/>
            <a:headEnd/>
            <a:tailEnd/>
          </a:ln>
        </p:spPr>
        <p:txBody>
          <a:bodyPr wrap="none">
            <a:spAutoFit/>
          </a:bodyPr>
          <a:lstStyle/>
          <a:p>
            <a:pPr algn="ctr"/>
            <a:r>
              <a:rPr lang="en-GB" sz="3600" dirty="0">
                <a:solidFill>
                  <a:schemeClr val="tx1"/>
                </a:solidFill>
              </a:rPr>
              <a:t>Anders Plejdrup Houmøller</a:t>
            </a:r>
          </a:p>
          <a:p>
            <a:pPr algn="ctr"/>
            <a:r>
              <a:rPr lang="en-GB" sz="3600" i="1" dirty="0">
                <a:solidFill>
                  <a:schemeClr val="tx1"/>
                </a:solidFill>
              </a:rPr>
              <a:t>Houmoller Consulting ApS</a:t>
            </a:r>
          </a:p>
          <a:p>
            <a:pPr algn="ctr"/>
            <a:r>
              <a:rPr lang="en-GB" sz="3600" dirty="0">
                <a:solidFill>
                  <a:schemeClr val="tx1"/>
                </a:solidFill>
              </a:rPr>
              <a:t>Tel. +45  28 11 23 00</a:t>
            </a:r>
          </a:p>
          <a:p>
            <a:pPr algn="ctr"/>
            <a:r>
              <a:rPr lang="en-GB" sz="3600" dirty="0">
                <a:solidFill>
                  <a:schemeClr val="tx1"/>
                </a:solidFill>
              </a:rPr>
              <a:t>anders@houmollerconsulting.dk</a:t>
            </a:r>
          </a:p>
          <a:p>
            <a:pPr algn="ctr"/>
            <a:r>
              <a:rPr lang="en-GB" sz="3600" dirty="0">
                <a:solidFill>
                  <a:schemeClr val="tx1"/>
                </a:solidFill>
              </a:rPr>
              <a:t>Web houmollerconsulting.dk</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FBBA8-D115-496F-B466-61990534CBC3}"/>
              </a:ext>
            </a:extLst>
          </p:cNvPr>
          <p:cNvSpPr>
            <a:spLocks noGrp="1"/>
          </p:cNvSpPr>
          <p:nvPr>
            <p:ph type="title"/>
          </p:nvPr>
        </p:nvSpPr>
        <p:spPr/>
        <p:txBody>
          <a:bodyPr/>
          <a:lstStyle/>
          <a:p>
            <a:r>
              <a:rPr lang="en-GB" dirty="0"/>
              <a:t>This presentation</a:t>
            </a:r>
          </a:p>
        </p:txBody>
      </p:sp>
      <p:sp>
        <p:nvSpPr>
          <p:cNvPr id="3" name="Pladsholder til indhold 2">
            <a:extLst>
              <a:ext uri="{FF2B5EF4-FFF2-40B4-BE49-F238E27FC236}">
                <a16:creationId xmlns:a16="http://schemas.microsoft.com/office/drawing/2014/main" id="{D19726D8-9EAB-4C08-A3AF-F6C0B43E457B}"/>
              </a:ext>
            </a:extLst>
          </p:cNvPr>
          <p:cNvSpPr>
            <a:spLocks noGrp="1"/>
          </p:cNvSpPr>
          <p:nvPr>
            <p:ph idx="1"/>
          </p:nvPr>
        </p:nvSpPr>
        <p:spPr>
          <a:xfrm>
            <a:off x="45543" y="1600200"/>
            <a:ext cx="9577388" cy="4716463"/>
          </a:xfrm>
        </p:spPr>
        <p:txBody>
          <a:bodyPr/>
          <a:lstStyle/>
          <a:p>
            <a:r>
              <a:rPr lang="en-GB" dirty="0"/>
              <a:t>This presentation compares</a:t>
            </a:r>
          </a:p>
          <a:p>
            <a:pPr lvl="1"/>
            <a:r>
              <a:rPr lang="en-GB" dirty="0"/>
              <a:t>physical long-term trading of electricity</a:t>
            </a:r>
          </a:p>
          <a:p>
            <a:r>
              <a:rPr lang="en-GB" dirty="0"/>
              <a:t>with</a:t>
            </a:r>
          </a:p>
          <a:p>
            <a:pPr lvl="1"/>
            <a:r>
              <a:rPr lang="en-GB" dirty="0"/>
              <a:t>trading of power derivatives.</a:t>
            </a:r>
          </a:p>
          <a:p>
            <a:r>
              <a:rPr lang="en-GB" dirty="0"/>
              <a:t>Trading of electricity is used as the case.</a:t>
            </a:r>
          </a:p>
          <a:p>
            <a:r>
              <a:rPr lang="en-GB" dirty="0"/>
              <a:t>However, the conclusions at the slides 4-8 apply to trading of gas or other commodities also.</a:t>
            </a:r>
          </a:p>
          <a:p>
            <a:r>
              <a:rPr lang="en-GB" dirty="0"/>
              <a:t>Appendix 1 gives examples of the development of liquidity at selected European electricity markets.</a:t>
            </a:r>
          </a:p>
        </p:txBody>
      </p:sp>
      <p:sp>
        <p:nvSpPr>
          <p:cNvPr id="4" name="Pladsholder til dato 3">
            <a:extLst>
              <a:ext uri="{FF2B5EF4-FFF2-40B4-BE49-F238E27FC236}">
                <a16:creationId xmlns:a16="http://schemas.microsoft.com/office/drawing/2014/main" id="{787BEF35-553D-4744-9157-F9198738EF2F}"/>
              </a:ext>
            </a:extLst>
          </p:cNvPr>
          <p:cNvSpPr>
            <a:spLocks noGrp="1"/>
          </p:cNvSpPr>
          <p:nvPr>
            <p:ph type="dt" sz="half" idx="10"/>
          </p:nvPr>
        </p:nvSpPr>
        <p:spPr/>
        <p:txBody>
          <a:bodyPr/>
          <a:lstStyle/>
          <a:p>
            <a:pPr>
              <a:defRPr/>
            </a:pPr>
            <a:r>
              <a:rPr lang="en-GB" dirty="0"/>
              <a:t>26 Sept. 2019</a:t>
            </a:r>
          </a:p>
        </p:txBody>
      </p:sp>
      <p:sp>
        <p:nvSpPr>
          <p:cNvPr id="5" name="Pladsholder til slidenummer 4">
            <a:extLst>
              <a:ext uri="{FF2B5EF4-FFF2-40B4-BE49-F238E27FC236}">
                <a16:creationId xmlns:a16="http://schemas.microsoft.com/office/drawing/2014/main" id="{310CD455-588C-48C2-9394-3A8E1F7133C9}"/>
              </a:ext>
            </a:extLst>
          </p:cNvPr>
          <p:cNvSpPr>
            <a:spLocks noGrp="1"/>
          </p:cNvSpPr>
          <p:nvPr>
            <p:ph type="sldNum" sz="quarter" idx="12"/>
          </p:nvPr>
        </p:nvSpPr>
        <p:spPr/>
        <p:txBody>
          <a:bodyPr/>
          <a:lstStyle/>
          <a:p>
            <a:pPr>
              <a:defRPr/>
            </a:pPr>
            <a:fld id="{6F22F84E-A190-402D-AE1D-93CA43AF0CC6}" type="slidenum">
              <a:rPr lang="en-GB" smtClean="0"/>
              <a:pPr>
                <a:defRPr/>
              </a:pPr>
              <a:t>2</a:t>
            </a:fld>
            <a:endParaRPr lang="en-GB" dirty="0"/>
          </a:p>
        </p:txBody>
      </p:sp>
      <p:pic>
        <p:nvPicPr>
          <p:cNvPr id="6" name="Picture 10">
            <a:extLst>
              <a:ext uri="{FF2B5EF4-FFF2-40B4-BE49-F238E27FC236}">
                <a16:creationId xmlns:a16="http://schemas.microsoft.com/office/drawing/2014/main" id="{4D99624B-A96B-48F6-962F-A032A0D16B84}"/>
              </a:ext>
            </a:extLst>
          </p:cNvPr>
          <p:cNvPicPr>
            <a:picLocks noChangeAspect="1" noChangeArrowheads="1"/>
          </p:cNvPicPr>
          <p:nvPr/>
        </p:nvPicPr>
        <p:blipFill>
          <a:blip r:embed="rId2" cstate="print"/>
          <a:srcRect/>
          <a:stretch>
            <a:fillRect/>
          </a:stretch>
        </p:blipFill>
        <p:spPr bwMode="auto">
          <a:xfrm>
            <a:off x="7384009" y="482267"/>
            <a:ext cx="2463800" cy="2185987"/>
          </a:xfrm>
          <a:prstGeom prst="rect">
            <a:avLst/>
          </a:prstGeom>
          <a:noFill/>
          <a:ln w="9525">
            <a:noFill/>
            <a:miter lim="800000"/>
            <a:headEnd/>
            <a:tailEnd/>
          </a:ln>
          <a:effectLst/>
        </p:spPr>
      </p:pic>
    </p:spTree>
    <p:extLst>
      <p:ext uri="{BB962C8B-B14F-4D97-AF65-F5344CB8AC3E}">
        <p14:creationId xmlns:p14="http://schemas.microsoft.com/office/powerpoint/2010/main" val="2971743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9904413" cy="1030513"/>
          </a:xfrm>
          <a:solidFill>
            <a:srgbClr val="FFFFFF"/>
          </a:solidFill>
        </p:spPr>
        <p:txBody>
          <a:bodyPr/>
          <a:lstStyle/>
          <a:p>
            <a:r>
              <a:rPr lang="en-GB" sz="3200" dirty="0"/>
              <a:t>A bilateral physical long-term contract</a:t>
            </a:r>
            <a:br>
              <a:rPr lang="en-GB" sz="3200" dirty="0"/>
            </a:br>
            <a:r>
              <a:rPr lang="en-GB" sz="2400" dirty="0"/>
              <a:t>For a given area/country</a:t>
            </a:r>
          </a:p>
        </p:txBody>
      </p:sp>
      <p:sp>
        <p:nvSpPr>
          <p:cNvPr id="3" name="Pladsholder til indhold 2"/>
          <p:cNvSpPr>
            <a:spLocks noGrp="1"/>
          </p:cNvSpPr>
          <p:nvPr>
            <p:ph idx="1"/>
          </p:nvPr>
        </p:nvSpPr>
        <p:spPr>
          <a:xfrm>
            <a:off x="14512" y="1016000"/>
            <a:ext cx="9891487" cy="5587994"/>
          </a:xfrm>
        </p:spPr>
        <p:txBody>
          <a:bodyPr/>
          <a:lstStyle/>
          <a:p>
            <a:r>
              <a:rPr lang="en-GB" sz="2100" dirty="0"/>
              <a:t>Assume a producer and a retailer enter into a bilateral physical contract for next year:</a:t>
            </a:r>
          </a:p>
          <a:p>
            <a:r>
              <a:rPr lang="en-GB" sz="2100" dirty="0"/>
              <a:t>The producer will sell the retailer 100 GWh at 40 €/MWh.</a:t>
            </a:r>
          </a:p>
          <a:p>
            <a:r>
              <a:rPr lang="en-GB" sz="2100" dirty="0"/>
              <a:t>Suppose the average market price the next year turns out to be 42 €/MWh.</a:t>
            </a:r>
          </a:p>
          <a:p>
            <a:r>
              <a:rPr lang="en-GB" sz="2100" dirty="0"/>
              <a:t>With or without an electricity exchange, a ”market price” of 42 €/MWh means:</a:t>
            </a:r>
          </a:p>
          <a:p>
            <a:pPr lvl="1"/>
            <a:r>
              <a:rPr lang="en-GB" sz="2100" dirty="0"/>
              <a:t>The producer could have sold the 100 GWh at 42 €/MWh, as this is the price the buyers are willing to pay.</a:t>
            </a:r>
          </a:p>
          <a:p>
            <a:pPr lvl="1"/>
            <a:r>
              <a:rPr lang="en-GB" sz="2100" dirty="0"/>
              <a:t>The retailer would have had to pay 42 €/MWh, as this is the price at which the sellers are willing to sell.</a:t>
            </a:r>
          </a:p>
          <a:p>
            <a:r>
              <a:rPr lang="en-GB" sz="2100" dirty="0"/>
              <a:t>Hence, due to the bilateral long-term contract, the producer has a loss of 2 €/MWh, and the retailer has a corresponding gain.</a:t>
            </a:r>
          </a:p>
        </p:txBody>
      </p:sp>
      <p:sp>
        <p:nvSpPr>
          <p:cNvPr id="4" name="Pladsholder til dato 3"/>
          <p:cNvSpPr>
            <a:spLocks noGrp="1"/>
          </p:cNvSpPr>
          <p:nvPr>
            <p:ph type="dt" sz="half" idx="10"/>
          </p:nvPr>
        </p:nvSpPr>
        <p:spPr/>
        <p:txBody>
          <a:bodyPr/>
          <a:lstStyle/>
          <a:p>
            <a:pPr>
              <a:defRPr/>
            </a:pPr>
            <a:r>
              <a:rPr lang="en-GB" dirty="0"/>
              <a:t>26 Sept. 2019</a:t>
            </a:r>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3</a:t>
            </a:fld>
            <a:endParaRPr lang="en-GB" dirty="0"/>
          </a:p>
        </p:txBody>
      </p:sp>
      <p:pic>
        <p:nvPicPr>
          <p:cNvPr id="7" name="Picture 2">
            <a:extLst>
              <a:ext uri="{FF2B5EF4-FFF2-40B4-BE49-F238E27FC236}">
                <a16:creationId xmlns:a16="http://schemas.microsoft.com/office/drawing/2014/main" id="{F2D5F390-AEA1-46D4-9D0A-A142740FC750}"/>
              </a:ext>
            </a:extLst>
          </p:cNvPr>
          <p:cNvPicPr>
            <a:picLocks noChangeAspect="1" noChangeArrowheads="1"/>
          </p:cNvPicPr>
          <p:nvPr/>
        </p:nvPicPr>
        <p:blipFill>
          <a:blip r:embed="rId2" cstate="print"/>
          <a:srcRect/>
          <a:stretch>
            <a:fillRect/>
          </a:stretch>
        </p:blipFill>
        <p:spPr bwMode="auto">
          <a:xfrm>
            <a:off x="8802352" y="574672"/>
            <a:ext cx="1058142" cy="96315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9904413" cy="1030513"/>
          </a:xfrm>
          <a:solidFill>
            <a:srgbClr val="FFFFFF"/>
          </a:solidFill>
        </p:spPr>
        <p:txBody>
          <a:bodyPr/>
          <a:lstStyle/>
          <a:p>
            <a:r>
              <a:rPr lang="en-GB" sz="3200" dirty="0"/>
              <a:t>A bilateral physical long-term contract</a:t>
            </a:r>
            <a:br>
              <a:rPr lang="en-GB" sz="3200" dirty="0"/>
            </a:br>
            <a:r>
              <a:rPr lang="en-GB" sz="2400" dirty="0"/>
              <a:t>For a given area/country. Price 40 €/MWh</a:t>
            </a:r>
          </a:p>
        </p:txBody>
      </p:sp>
      <p:sp>
        <p:nvSpPr>
          <p:cNvPr id="3" name="Pladsholder til indhold 2"/>
          <p:cNvSpPr>
            <a:spLocks noGrp="1"/>
          </p:cNvSpPr>
          <p:nvPr>
            <p:ph idx="1"/>
          </p:nvPr>
        </p:nvSpPr>
        <p:spPr>
          <a:xfrm>
            <a:off x="14512" y="1030513"/>
            <a:ext cx="9891487" cy="5456011"/>
          </a:xfrm>
        </p:spPr>
        <p:txBody>
          <a:bodyPr/>
          <a:lstStyle/>
          <a:p>
            <a:r>
              <a:rPr lang="en-GB" sz="2000" dirty="0"/>
              <a:t>The consequence of a market price of 42 €/MWh: the bilateral physical contract gave a loss for the producer and a gain for the retailer of 2 €/MWh.</a:t>
            </a:r>
          </a:p>
          <a:p>
            <a:r>
              <a:rPr lang="en-GB" sz="2000" dirty="0"/>
              <a:t>If the area/country has an electricity exchange with a reliable spot price, the spot price will faithfully reflect the true market price</a:t>
            </a:r>
          </a:p>
          <a:p>
            <a:pPr lvl="1"/>
            <a:r>
              <a:rPr lang="en-GB" sz="2000" dirty="0"/>
              <a:t>Per definition, this is a ”reliable” spot price.</a:t>
            </a:r>
          </a:p>
          <a:p>
            <a:r>
              <a:rPr lang="en-GB" sz="2000" dirty="0"/>
              <a:t>Hence, in this case the spot price will be 42 €/MWh.</a:t>
            </a:r>
          </a:p>
          <a:p>
            <a:r>
              <a:rPr lang="en-GB" sz="2000" dirty="0">
                <a:solidFill>
                  <a:srgbClr val="0000FF"/>
                </a:solidFill>
              </a:rPr>
              <a:t>Assume the parties instead of the bilateral physical contract have a financial contract with hedging price 40 €/MWh</a:t>
            </a:r>
          </a:p>
          <a:p>
            <a:pPr lvl="1"/>
            <a:r>
              <a:rPr lang="en-GB" sz="2000" dirty="0">
                <a:solidFill>
                  <a:srgbClr val="0000FF"/>
                </a:solidFill>
              </a:rPr>
              <a:t>With the exchange’s spot price as the underlying reference.</a:t>
            </a:r>
          </a:p>
          <a:p>
            <a:r>
              <a:rPr lang="en-GB" sz="2000" dirty="0">
                <a:solidFill>
                  <a:srgbClr val="0000FF"/>
                </a:solidFill>
              </a:rPr>
              <a:t>In this case, with a spot price of 42 €/MWh, the parties will have exactly the same loss &amp; gain (2 €/MWh).</a:t>
            </a:r>
          </a:p>
          <a:p>
            <a:r>
              <a:rPr lang="en-GB" sz="2000" dirty="0">
                <a:solidFill>
                  <a:srgbClr val="0000FF"/>
                </a:solidFill>
              </a:rPr>
              <a:t>Conclusion: a </a:t>
            </a:r>
            <a:r>
              <a:rPr lang="en-GB" sz="2000" u="sng" dirty="0">
                <a:solidFill>
                  <a:srgbClr val="0000FF"/>
                </a:solidFill>
              </a:rPr>
              <a:t>reliable</a:t>
            </a:r>
            <a:r>
              <a:rPr lang="en-GB" sz="2000" dirty="0">
                <a:solidFill>
                  <a:srgbClr val="0000FF"/>
                </a:solidFill>
              </a:rPr>
              <a:t> spot price plus a financial market can replace bilateral long-term contracts.</a:t>
            </a:r>
          </a:p>
        </p:txBody>
      </p:sp>
      <p:sp>
        <p:nvSpPr>
          <p:cNvPr id="4" name="Pladsholder til dato 3"/>
          <p:cNvSpPr>
            <a:spLocks noGrp="1"/>
          </p:cNvSpPr>
          <p:nvPr>
            <p:ph type="dt" sz="half" idx="10"/>
          </p:nvPr>
        </p:nvSpPr>
        <p:spPr/>
        <p:txBody>
          <a:bodyPr/>
          <a:lstStyle/>
          <a:p>
            <a:pPr>
              <a:defRPr/>
            </a:pPr>
            <a:r>
              <a:rPr lang="en-GB" dirty="0"/>
              <a:t>26 Sept. 2019</a:t>
            </a:r>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4</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Pladsholder til dato 3"/>
          <p:cNvSpPr>
            <a:spLocks noGrp="1"/>
          </p:cNvSpPr>
          <p:nvPr>
            <p:ph type="dt" sz="quarter" idx="10"/>
          </p:nvPr>
        </p:nvSpPr>
        <p:spPr>
          <a:noFill/>
        </p:spPr>
        <p:txBody>
          <a:bodyPr/>
          <a:lstStyle/>
          <a:p>
            <a:pPr defTabSz="762000"/>
            <a:r>
              <a:rPr lang="en-GB" dirty="0"/>
              <a:t>26 Sept. 2019</a:t>
            </a:r>
          </a:p>
        </p:txBody>
      </p:sp>
      <p:sp>
        <p:nvSpPr>
          <p:cNvPr id="193540" name="Pladsholder til diasnummer 5"/>
          <p:cNvSpPr>
            <a:spLocks noGrp="1"/>
          </p:cNvSpPr>
          <p:nvPr>
            <p:ph type="sldNum" sz="quarter" idx="12"/>
          </p:nvPr>
        </p:nvSpPr>
        <p:spPr>
          <a:noFill/>
        </p:spPr>
        <p:txBody>
          <a:bodyPr/>
          <a:lstStyle/>
          <a:p>
            <a:pPr defTabSz="762000"/>
            <a:fld id="{BCCD5D83-E2D3-4F0D-9D96-CAD3F5078162}" type="slidenum">
              <a:rPr lang="en-GB" smtClean="0"/>
              <a:pPr defTabSz="762000"/>
              <a:t>5</a:t>
            </a:fld>
            <a:endParaRPr lang="en-GB" dirty="0"/>
          </a:p>
        </p:txBody>
      </p:sp>
      <p:sp>
        <p:nvSpPr>
          <p:cNvPr id="193541" name="Rectangle 2"/>
          <p:cNvSpPr>
            <a:spLocks noGrp="1" noChangeArrowheads="1"/>
          </p:cNvSpPr>
          <p:nvPr>
            <p:ph type="title"/>
          </p:nvPr>
        </p:nvSpPr>
        <p:spPr>
          <a:xfrm>
            <a:off x="-85725" y="128588"/>
            <a:ext cx="8420100" cy="1143000"/>
          </a:xfrm>
        </p:spPr>
        <p:txBody>
          <a:bodyPr/>
          <a:lstStyle/>
          <a:p>
            <a:r>
              <a:rPr lang="en-GB" sz="3000" dirty="0"/>
              <a:t>Prerequisites for a successful financial electricity market</a:t>
            </a:r>
          </a:p>
        </p:txBody>
      </p:sp>
      <p:sp>
        <p:nvSpPr>
          <p:cNvPr id="700419" name="Rectangle 3"/>
          <p:cNvSpPr>
            <a:spLocks noGrp="1" noChangeArrowheads="1"/>
          </p:cNvSpPr>
          <p:nvPr>
            <p:ph type="body" idx="1"/>
          </p:nvPr>
        </p:nvSpPr>
        <p:spPr>
          <a:xfrm>
            <a:off x="457200" y="1528763"/>
            <a:ext cx="8851900" cy="4114800"/>
          </a:xfrm>
        </p:spPr>
        <p:txBody>
          <a:bodyPr/>
          <a:lstStyle/>
          <a:p>
            <a:r>
              <a:rPr lang="en-GB" u="sng" dirty="0"/>
              <a:t>First</a:t>
            </a:r>
            <a:r>
              <a:rPr lang="en-GB" dirty="0"/>
              <a:t> establish a reliable, trustful spot price</a:t>
            </a:r>
          </a:p>
          <a:p>
            <a:pPr lvl="1"/>
            <a:r>
              <a:rPr lang="en-GB" u="sng" dirty="0"/>
              <a:t>Then</a:t>
            </a:r>
            <a:r>
              <a:rPr lang="en-GB" dirty="0"/>
              <a:t> build a financial electricity market on this spot price (i.e. a power derivatives market).</a:t>
            </a:r>
          </a:p>
          <a:p>
            <a:r>
              <a:rPr lang="en-GB" dirty="0"/>
              <a:t>The market players will under no circumstances hedge against the spot price unless they trust that the electricity exchange’s spot price is equal to the true market price on the whole-sale electricity market.</a:t>
            </a:r>
          </a:p>
        </p:txBody>
      </p:sp>
      <p:grpSp>
        <p:nvGrpSpPr>
          <p:cNvPr id="2" name="Group 4"/>
          <p:cNvGrpSpPr>
            <a:grpSpLocks/>
          </p:cNvGrpSpPr>
          <p:nvPr/>
        </p:nvGrpSpPr>
        <p:grpSpPr bwMode="auto">
          <a:xfrm>
            <a:off x="3422650" y="4943475"/>
            <a:ext cx="3067050" cy="530225"/>
            <a:chOff x="1668" y="1502"/>
            <a:chExt cx="1932" cy="334"/>
          </a:xfrm>
        </p:grpSpPr>
        <p:sp>
          <p:nvSpPr>
            <p:cNvPr id="193547" name="Freeform 5"/>
            <p:cNvSpPr>
              <a:spLocks/>
            </p:cNvSpPr>
            <p:nvPr/>
          </p:nvSpPr>
          <p:spPr bwMode="auto">
            <a:xfrm>
              <a:off x="1672" y="1510"/>
              <a:ext cx="1928" cy="324"/>
            </a:xfrm>
            <a:custGeom>
              <a:avLst/>
              <a:gdLst>
                <a:gd name="T0" fmla="*/ 220 w 1928"/>
                <a:gd name="T1" fmla="*/ 0 h 324"/>
                <a:gd name="T2" fmla="*/ 1704 w 1928"/>
                <a:gd name="T3" fmla="*/ 0 h 324"/>
                <a:gd name="T4" fmla="*/ 1928 w 1928"/>
                <a:gd name="T5" fmla="*/ 324 h 324"/>
                <a:gd name="T6" fmla="*/ 1894 w 1928"/>
                <a:gd name="T7" fmla="*/ 276 h 324"/>
                <a:gd name="T8" fmla="*/ 26 w 1928"/>
                <a:gd name="T9" fmla="*/ 276 h 324"/>
                <a:gd name="T10" fmla="*/ 0 w 1928"/>
                <a:gd name="T11" fmla="*/ 316 h 324"/>
                <a:gd name="T12" fmla="*/ 220 w 1928"/>
                <a:gd name="T13" fmla="*/ 0 h 324"/>
                <a:gd name="T14" fmla="*/ 0 60000 65536"/>
                <a:gd name="T15" fmla="*/ 0 60000 65536"/>
                <a:gd name="T16" fmla="*/ 0 60000 65536"/>
                <a:gd name="T17" fmla="*/ 0 60000 65536"/>
                <a:gd name="T18" fmla="*/ 0 60000 65536"/>
                <a:gd name="T19" fmla="*/ 0 60000 65536"/>
                <a:gd name="T20" fmla="*/ 0 60000 65536"/>
                <a:gd name="T21" fmla="*/ 0 w 1928"/>
                <a:gd name="T22" fmla="*/ 0 h 324"/>
                <a:gd name="T23" fmla="*/ 1928 w 1928"/>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8" h="324">
                  <a:moveTo>
                    <a:pt x="220" y="0"/>
                  </a:moveTo>
                  <a:lnTo>
                    <a:pt x="1704" y="0"/>
                  </a:lnTo>
                  <a:lnTo>
                    <a:pt x="1928" y="324"/>
                  </a:lnTo>
                  <a:lnTo>
                    <a:pt x="1894" y="276"/>
                  </a:lnTo>
                  <a:lnTo>
                    <a:pt x="26" y="276"/>
                  </a:lnTo>
                  <a:lnTo>
                    <a:pt x="0" y="316"/>
                  </a:lnTo>
                  <a:lnTo>
                    <a:pt x="220" y="0"/>
                  </a:lnTo>
                  <a:close/>
                </a:path>
              </a:pathLst>
            </a:custGeom>
            <a:solidFill>
              <a:srgbClr val="FFFFFF"/>
            </a:solidFill>
            <a:ln w="9525" cap="flat" cmpd="sng">
              <a:solidFill>
                <a:srgbClr val="000000"/>
              </a:solidFill>
              <a:prstDash val="solid"/>
              <a:round/>
              <a:headEnd/>
              <a:tailEnd/>
            </a:ln>
          </p:spPr>
          <p:txBody>
            <a:bodyPr wrap="none" anchor="ctr"/>
            <a:lstStyle/>
            <a:p>
              <a:endParaRPr lang="en-GB" dirty="0"/>
            </a:p>
          </p:txBody>
        </p:sp>
        <p:sp>
          <p:nvSpPr>
            <p:cNvPr id="193548" name="Text Box 6"/>
            <p:cNvSpPr txBox="1">
              <a:spLocks noChangeArrowheads="1"/>
            </p:cNvSpPr>
            <p:nvPr/>
          </p:nvSpPr>
          <p:spPr bwMode="auto">
            <a:xfrm>
              <a:off x="1817" y="1512"/>
              <a:ext cx="1631" cy="288"/>
            </a:xfrm>
            <a:prstGeom prst="rect">
              <a:avLst/>
            </a:prstGeom>
            <a:noFill/>
            <a:ln w="9525">
              <a:noFill/>
              <a:miter lim="800000"/>
              <a:headEnd/>
              <a:tailEnd/>
            </a:ln>
          </p:spPr>
          <p:txBody>
            <a:bodyPr wrap="none">
              <a:spAutoFit/>
            </a:bodyPr>
            <a:lstStyle/>
            <a:p>
              <a:pPr defTabSz="762000"/>
              <a:r>
                <a:rPr lang="en-GB" sz="2400" dirty="0">
                  <a:latin typeface="Arial" charset="0"/>
                </a:rPr>
                <a:t>Financial market</a:t>
              </a:r>
            </a:p>
          </p:txBody>
        </p:sp>
        <p:sp>
          <p:nvSpPr>
            <p:cNvPr id="193549" name="Line 7"/>
            <p:cNvSpPr>
              <a:spLocks noChangeShapeType="1"/>
            </p:cNvSpPr>
            <p:nvPr/>
          </p:nvSpPr>
          <p:spPr bwMode="auto">
            <a:xfrm>
              <a:off x="1880" y="1512"/>
              <a:ext cx="1505" cy="0"/>
            </a:xfrm>
            <a:prstGeom prst="line">
              <a:avLst/>
            </a:prstGeom>
            <a:noFill/>
            <a:ln w="57150">
              <a:solidFill>
                <a:srgbClr val="000000"/>
              </a:solidFill>
              <a:round/>
              <a:headEnd/>
              <a:tailEnd/>
            </a:ln>
          </p:spPr>
          <p:txBody>
            <a:bodyPr wrap="none" anchor="ctr"/>
            <a:lstStyle/>
            <a:p>
              <a:endParaRPr lang="en-GB" dirty="0"/>
            </a:p>
          </p:txBody>
        </p:sp>
        <p:sp>
          <p:nvSpPr>
            <p:cNvPr id="193550" name="Line 8"/>
            <p:cNvSpPr>
              <a:spLocks noChangeShapeType="1"/>
            </p:cNvSpPr>
            <p:nvPr/>
          </p:nvSpPr>
          <p:spPr bwMode="auto">
            <a:xfrm flipH="1">
              <a:off x="1668" y="1502"/>
              <a:ext cx="228" cy="334"/>
            </a:xfrm>
            <a:prstGeom prst="line">
              <a:avLst/>
            </a:prstGeom>
            <a:noFill/>
            <a:ln w="57150">
              <a:solidFill>
                <a:srgbClr val="000000"/>
              </a:solidFill>
              <a:round/>
              <a:headEnd/>
              <a:tailEnd/>
            </a:ln>
          </p:spPr>
          <p:txBody>
            <a:bodyPr wrap="none" anchor="ctr"/>
            <a:lstStyle/>
            <a:p>
              <a:endParaRPr lang="en-GB" dirty="0"/>
            </a:p>
          </p:txBody>
        </p:sp>
        <p:sp>
          <p:nvSpPr>
            <p:cNvPr id="193551" name="Line 9"/>
            <p:cNvSpPr>
              <a:spLocks noChangeShapeType="1"/>
            </p:cNvSpPr>
            <p:nvPr/>
          </p:nvSpPr>
          <p:spPr bwMode="auto">
            <a:xfrm>
              <a:off x="1708" y="1786"/>
              <a:ext cx="1853" cy="0"/>
            </a:xfrm>
            <a:prstGeom prst="line">
              <a:avLst/>
            </a:prstGeom>
            <a:noFill/>
            <a:ln w="57150">
              <a:solidFill>
                <a:srgbClr val="000000"/>
              </a:solidFill>
              <a:round/>
              <a:headEnd/>
              <a:tailEnd/>
            </a:ln>
          </p:spPr>
          <p:txBody>
            <a:bodyPr wrap="none" anchor="ctr"/>
            <a:lstStyle/>
            <a:p>
              <a:endParaRPr lang="en-GB" dirty="0"/>
            </a:p>
          </p:txBody>
        </p:sp>
        <p:sp>
          <p:nvSpPr>
            <p:cNvPr id="193552" name="Line 10"/>
            <p:cNvSpPr>
              <a:spLocks noChangeShapeType="1"/>
            </p:cNvSpPr>
            <p:nvPr/>
          </p:nvSpPr>
          <p:spPr bwMode="auto">
            <a:xfrm>
              <a:off x="3370" y="1502"/>
              <a:ext cx="228" cy="334"/>
            </a:xfrm>
            <a:prstGeom prst="line">
              <a:avLst/>
            </a:prstGeom>
            <a:noFill/>
            <a:ln w="57150">
              <a:solidFill>
                <a:srgbClr val="000000"/>
              </a:solidFill>
              <a:round/>
              <a:headEnd/>
              <a:tailEnd/>
            </a:ln>
          </p:spPr>
          <p:txBody>
            <a:bodyPr wrap="none" anchor="ctr"/>
            <a:lstStyle/>
            <a:p>
              <a:endParaRPr lang="en-GB" dirty="0"/>
            </a:p>
          </p:txBody>
        </p:sp>
      </p:grpSp>
      <p:grpSp>
        <p:nvGrpSpPr>
          <p:cNvPr id="3" name="Group 11"/>
          <p:cNvGrpSpPr>
            <a:grpSpLocks/>
          </p:cNvGrpSpPr>
          <p:nvPr/>
        </p:nvGrpSpPr>
        <p:grpSpPr bwMode="auto">
          <a:xfrm>
            <a:off x="3508375" y="5394325"/>
            <a:ext cx="2894013" cy="773113"/>
            <a:chOff x="1804" y="1796"/>
            <a:chExt cx="1823" cy="487"/>
          </a:xfrm>
        </p:grpSpPr>
        <p:sp>
          <p:nvSpPr>
            <p:cNvPr id="193545" name="Rectangle 12"/>
            <p:cNvSpPr>
              <a:spLocks noChangeArrowheads="1"/>
            </p:cNvSpPr>
            <p:nvPr/>
          </p:nvSpPr>
          <p:spPr bwMode="auto">
            <a:xfrm>
              <a:off x="1804" y="1796"/>
              <a:ext cx="1823" cy="487"/>
            </a:xfrm>
            <a:prstGeom prst="rect">
              <a:avLst/>
            </a:prstGeom>
            <a:solidFill>
              <a:srgbClr val="DDDDDD"/>
            </a:solidFill>
            <a:ln w="57150">
              <a:solidFill>
                <a:srgbClr val="000000"/>
              </a:solidFill>
              <a:miter lim="800000"/>
              <a:headEnd/>
              <a:tailEnd/>
            </a:ln>
          </p:spPr>
          <p:txBody>
            <a:bodyPr wrap="none" anchor="ctr"/>
            <a:lstStyle/>
            <a:p>
              <a:endParaRPr lang="en-GB" dirty="0"/>
            </a:p>
          </p:txBody>
        </p:sp>
        <p:sp>
          <p:nvSpPr>
            <p:cNvPr id="193546" name="Text Box 13"/>
            <p:cNvSpPr txBox="1">
              <a:spLocks noChangeArrowheads="1"/>
            </p:cNvSpPr>
            <p:nvPr/>
          </p:nvSpPr>
          <p:spPr bwMode="auto">
            <a:xfrm>
              <a:off x="2116" y="1895"/>
              <a:ext cx="1237" cy="291"/>
            </a:xfrm>
            <a:prstGeom prst="rect">
              <a:avLst/>
            </a:prstGeom>
            <a:noFill/>
            <a:ln w="9525">
              <a:noFill/>
              <a:miter lim="800000"/>
              <a:headEnd/>
              <a:tailEnd/>
            </a:ln>
          </p:spPr>
          <p:txBody>
            <a:bodyPr wrap="none">
              <a:spAutoFit/>
            </a:bodyPr>
            <a:lstStyle/>
            <a:p>
              <a:pPr defTabSz="762000"/>
              <a:r>
                <a:rPr lang="en-GB" sz="2400" dirty="0">
                  <a:latin typeface="Arial" charset="0"/>
                </a:rPr>
                <a:t>Spot market</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0419">
                                            <p:txEl>
                                              <p:pRg st="0" end="0"/>
                                            </p:txEl>
                                          </p:spTgt>
                                        </p:tgtEl>
                                        <p:attrNameLst>
                                          <p:attrName>style.visibility</p:attrName>
                                        </p:attrNameLst>
                                      </p:cBhvr>
                                      <p:to>
                                        <p:strVal val="visible"/>
                                      </p:to>
                                    </p:set>
                                    <p:anim calcmode="lin" valueType="num">
                                      <p:cBhvr additive="base">
                                        <p:cTn id="7" dur="500" fill="hold"/>
                                        <p:tgtEl>
                                          <p:spTgt spid="70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0419">
                                            <p:txEl>
                                              <p:pRg st="1" end="1"/>
                                            </p:txEl>
                                          </p:spTgt>
                                        </p:tgtEl>
                                        <p:attrNameLst>
                                          <p:attrName>style.visibility</p:attrName>
                                        </p:attrNameLst>
                                      </p:cBhvr>
                                      <p:to>
                                        <p:strVal val="visible"/>
                                      </p:to>
                                    </p:set>
                                    <p:anim calcmode="lin" valueType="num">
                                      <p:cBhvr additive="base">
                                        <p:cTn id="13" dur="500" fill="hold"/>
                                        <p:tgtEl>
                                          <p:spTgt spid="7004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0419">
                                            <p:txEl>
                                              <p:pRg st="2" end="2"/>
                                            </p:txEl>
                                          </p:spTgt>
                                        </p:tgtEl>
                                        <p:attrNameLst>
                                          <p:attrName>style.visibility</p:attrName>
                                        </p:attrNameLst>
                                      </p:cBhvr>
                                      <p:to>
                                        <p:strVal val="visible"/>
                                      </p:to>
                                    </p:set>
                                    <p:anim calcmode="lin" valueType="num">
                                      <p:cBhvr additive="base">
                                        <p:cTn id="19" dur="500" fill="hold"/>
                                        <p:tgtEl>
                                          <p:spTgt spid="7004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547429" cy="1143000"/>
          </a:xfrm>
        </p:spPr>
        <p:txBody>
          <a:bodyPr/>
          <a:lstStyle/>
          <a:p>
            <a:r>
              <a:rPr lang="en-GB" sz="3200" dirty="0"/>
              <a:t>Price transparency at the</a:t>
            </a:r>
            <a:br>
              <a:rPr lang="en-GB" sz="3200" dirty="0"/>
            </a:br>
            <a:r>
              <a:rPr lang="en-GB" sz="3200" dirty="0"/>
              <a:t>long-term whole-sale market</a:t>
            </a:r>
          </a:p>
        </p:txBody>
      </p:sp>
      <p:sp>
        <p:nvSpPr>
          <p:cNvPr id="3" name="Pladsholder til indhold 2"/>
          <p:cNvSpPr>
            <a:spLocks noGrp="1"/>
          </p:cNvSpPr>
          <p:nvPr>
            <p:ph idx="1"/>
          </p:nvPr>
        </p:nvSpPr>
        <p:spPr>
          <a:xfrm>
            <a:off x="174171" y="1297351"/>
            <a:ext cx="9463315" cy="5312229"/>
          </a:xfrm>
        </p:spPr>
        <p:txBody>
          <a:bodyPr/>
          <a:lstStyle/>
          <a:p>
            <a:r>
              <a:rPr lang="en-GB" sz="2100" dirty="0"/>
              <a:t>The price transparency is enhanced by the standardisation of the long-term contracts provided by the financial exchanges</a:t>
            </a:r>
          </a:p>
          <a:p>
            <a:pPr lvl="1"/>
            <a:r>
              <a:rPr lang="en-GB" sz="2100" dirty="0"/>
              <a:t>By quoting a limited number of standard contracts, the liquidity is drawn to these contracts.</a:t>
            </a:r>
          </a:p>
          <a:p>
            <a:pPr lvl="1"/>
            <a:r>
              <a:rPr lang="en-GB" sz="2100" u="sng" dirty="0">
                <a:solidFill>
                  <a:srgbClr val="CC0000"/>
                </a:solidFill>
              </a:rPr>
              <a:t>Thereby the price discovery is greatly simplified.</a:t>
            </a:r>
          </a:p>
          <a:p>
            <a:pPr lvl="1"/>
            <a:r>
              <a:rPr lang="en-GB" sz="2100" dirty="0"/>
              <a:t>“Price discovery” is the process of determining the price of an asset in the marketplace through the interactions of buyers and sellers.</a:t>
            </a:r>
          </a:p>
          <a:p>
            <a:r>
              <a:rPr lang="en-GB" sz="2100" dirty="0"/>
              <a:t>In contrast: the price discovery is impeded – or perhaps even blocked – if the trading is done by means of bilateral, tailor-made contracts between producers and retailers</a:t>
            </a:r>
          </a:p>
          <a:p>
            <a:pPr lvl="1"/>
            <a:r>
              <a:rPr lang="en-GB" sz="2100" dirty="0"/>
              <a:t>In this case, for a given area, you may have a situation, where only the local incumbent has a (relatively) clear picture of the fair market price.</a:t>
            </a:r>
          </a:p>
          <a:p>
            <a:endParaRPr lang="en-GB" sz="2100" dirty="0"/>
          </a:p>
        </p:txBody>
      </p:sp>
      <p:sp>
        <p:nvSpPr>
          <p:cNvPr id="4" name="Pladsholder til dato 3"/>
          <p:cNvSpPr>
            <a:spLocks noGrp="1"/>
          </p:cNvSpPr>
          <p:nvPr>
            <p:ph type="dt" sz="half" idx="10"/>
          </p:nvPr>
        </p:nvSpPr>
        <p:spPr/>
        <p:txBody>
          <a:bodyPr/>
          <a:lstStyle/>
          <a:p>
            <a:pPr>
              <a:defRPr/>
            </a:pPr>
            <a:r>
              <a:rPr lang="en-GB" dirty="0"/>
              <a:t>26 Sept. 2019</a:t>
            </a:r>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6</a:t>
            </a:fld>
            <a:endParaRPr lang="en-GB" dirty="0"/>
          </a:p>
        </p:txBody>
      </p:sp>
      <p:pic>
        <p:nvPicPr>
          <p:cNvPr id="7" name="Picture 7">
            <a:extLst>
              <a:ext uri="{FF2B5EF4-FFF2-40B4-BE49-F238E27FC236}">
                <a16:creationId xmlns:a16="http://schemas.microsoft.com/office/drawing/2014/main" id="{49E6DE1B-8472-4401-8CAE-DBEC7407DA42}"/>
              </a:ext>
            </a:extLst>
          </p:cNvPr>
          <p:cNvPicPr>
            <a:picLocks noChangeAspect="1" noChangeArrowheads="1"/>
          </p:cNvPicPr>
          <p:nvPr/>
        </p:nvPicPr>
        <p:blipFill>
          <a:blip r:embed="rId2" cstate="print"/>
          <a:srcRect/>
          <a:stretch>
            <a:fillRect/>
          </a:stretch>
        </p:blipFill>
        <p:spPr bwMode="auto">
          <a:xfrm>
            <a:off x="7416577" y="412510"/>
            <a:ext cx="876746" cy="80766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085943" cy="1143000"/>
          </a:xfrm>
        </p:spPr>
        <p:txBody>
          <a:bodyPr/>
          <a:lstStyle/>
          <a:p>
            <a:r>
              <a:rPr lang="en-GB" sz="3000" dirty="0"/>
              <a:t>The importance of exchange liquidity – 1</a:t>
            </a:r>
          </a:p>
        </p:txBody>
      </p:sp>
      <p:sp>
        <p:nvSpPr>
          <p:cNvPr id="3" name="Pladsholder til indhold 2"/>
          <p:cNvSpPr>
            <a:spLocks noGrp="1"/>
          </p:cNvSpPr>
          <p:nvPr>
            <p:ph idx="1"/>
          </p:nvPr>
        </p:nvSpPr>
        <p:spPr>
          <a:xfrm>
            <a:off x="4" y="1077686"/>
            <a:ext cx="8098972" cy="5061858"/>
          </a:xfrm>
        </p:spPr>
        <p:txBody>
          <a:bodyPr/>
          <a:lstStyle/>
          <a:p>
            <a:r>
              <a:rPr lang="en-GB" dirty="0"/>
              <a:t>A necessary condition for reliable exchange prices is high liquidity</a:t>
            </a:r>
          </a:p>
          <a:p>
            <a:pPr lvl="1"/>
            <a:r>
              <a:rPr lang="en-GB" sz="2400" dirty="0"/>
              <a:t>Among other things, high liquidity implies individual players’ decision to buy or sell will not affect the exchange’s prices.</a:t>
            </a:r>
          </a:p>
          <a:p>
            <a:r>
              <a:rPr lang="en-GB" dirty="0"/>
              <a:t>The virtuous circle where liquidity creates liquidity:</a:t>
            </a:r>
          </a:p>
          <a:p>
            <a:pPr lvl="1"/>
            <a:r>
              <a:rPr lang="en-GB" sz="2400" dirty="0"/>
              <a:t>High liquidity  </a:t>
            </a:r>
            <a:r>
              <a:rPr lang="en-GB" sz="2400" dirty="0">
                <a:cs typeface="Arial"/>
              </a:rPr>
              <a:t>→  Reliable exchange prices  →  Players feel confident trading at the exchange  →  More players choose to trade at the exchange  →  exchange’s liquidity increases.</a:t>
            </a:r>
            <a:endParaRPr lang="en-GB" sz="2400" dirty="0"/>
          </a:p>
        </p:txBody>
      </p:sp>
      <p:sp>
        <p:nvSpPr>
          <p:cNvPr id="4" name="Pladsholder til dato 3"/>
          <p:cNvSpPr>
            <a:spLocks noGrp="1"/>
          </p:cNvSpPr>
          <p:nvPr>
            <p:ph type="dt" sz="half" idx="10"/>
          </p:nvPr>
        </p:nvSpPr>
        <p:spPr/>
        <p:txBody>
          <a:bodyPr/>
          <a:lstStyle/>
          <a:p>
            <a:pPr>
              <a:defRPr/>
            </a:pPr>
            <a:r>
              <a:rPr lang="en-GB" dirty="0"/>
              <a:t>26 Sept. 2019</a:t>
            </a:r>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7</a:t>
            </a:fld>
            <a:endParaRPr lang="en-GB" dirty="0"/>
          </a:p>
        </p:txBody>
      </p:sp>
      <p:grpSp>
        <p:nvGrpSpPr>
          <p:cNvPr id="25" name="Gruppe 24"/>
          <p:cNvGrpSpPr/>
          <p:nvPr/>
        </p:nvGrpSpPr>
        <p:grpSpPr>
          <a:xfrm>
            <a:off x="8157029" y="1133489"/>
            <a:ext cx="1486132" cy="4955967"/>
            <a:chOff x="8157029" y="1133489"/>
            <a:chExt cx="1486132" cy="4955967"/>
          </a:xfrm>
        </p:grpSpPr>
        <p:sp>
          <p:nvSpPr>
            <p:cNvPr id="11" name="Kombinationstegning 10"/>
            <p:cNvSpPr>
              <a:spLocks noChangeAspect="1"/>
            </p:cNvSpPr>
            <p:nvPr/>
          </p:nvSpPr>
          <p:spPr bwMode="auto">
            <a:xfrm rot="16200000" flipV="1">
              <a:off x="7197939" y="4029160"/>
              <a:ext cx="3404313" cy="716280"/>
            </a:xfrm>
            <a:custGeom>
              <a:avLst/>
              <a:gdLst>
                <a:gd name="connsiteX0" fmla="*/ 0 w 9419771"/>
                <a:gd name="connsiteY0" fmla="*/ 1180495 h 2387600"/>
                <a:gd name="connsiteX1" fmla="*/ 856343 w 9419771"/>
                <a:gd name="connsiteY1" fmla="*/ 2356153 h 2387600"/>
                <a:gd name="connsiteX2" fmla="*/ 1828800 w 9419771"/>
                <a:gd name="connsiteY2" fmla="*/ 1195010 h 2387600"/>
                <a:gd name="connsiteX3" fmla="*/ 1407886 w 9419771"/>
                <a:gd name="connsiteY3" fmla="*/ 19353 h 2387600"/>
                <a:gd name="connsiteX4" fmla="*/ 928914 w 9419771"/>
                <a:gd name="connsiteY4" fmla="*/ 1209524 h 2387600"/>
                <a:gd name="connsiteX5" fmla="*/ 1843314 w 9419771"/>
                <a:gd name="connsiteY5" fmla="*/ 2385181 h 2387600"/>
                <a:gd name="connsiteX6" fmla="*/ 2801257 w 9419771"/>
                <a:gd name="connsiteY6" fmla="*/ 1195010 h 2387600"/>
                <a:gd name="connsiteX7" fmla="*/ 2351314 w 9419771"/>
                <a:gd name="connsiteY7" fmla="*/ 19353 h 2387600"/>
                <a:gd name="connsiteX8" fmla="*/ 1843314 w 9419771"/>
                <a:gd name="connsiteY8" fmla="*/ 1195010 h 2387600"/>
                <a:gd name="connsiteX9" fmla="*/ 2772228 w 9419771"/>
                <a:gd name="connsiteY9" fmla="*/ 2370667 h 2387600"/>
                <a:gd name="connsiteX10" fmla="*/ 3730171 w 9419771"/>
                <a:gd name="connsiteY10" fmla="*/ 1209524 h 2387600"/>
                <a:gd name="connsiteX11" fmla="*/ 3294743 w 9419771"/>
                <a:gd name="connsiteY11" fmla="*/ 4838 h 2387600"/>
                <a:gd name="connsiteX12" fmla="*/ 2830286 w 9419771"/>
                <a:gd name="connsiteY12" fmla="*/ 1195010 h 2387600"/>
                <a:gd name="connsiteX13" fmla="*/ 3730171 w 9419771"/>
                <a:gd name="connsiteY13" fmla="*/ 2370667 h 2387600"/>
                <a:gd name="connsiteX14" fmla="*/ 4688114 w 9419771"/>
                <a:gd name="connsiteY14" fmla="*/ 1195010 h 2387600"/>
                <a:gd name="connsiteX15" fmla="*/ 4252686 w 9419771"/>
                <a:gd name="connsiteY15" fmla="*/ 4838 h 2387600"/>
                <a:gd name="connsiteX16" fmla="*/ 3744686 w 9419771"/>
                <a:gd name="connsiteY16" fmla="*/ 1209524 h 2387600"/>
                <a:gd name="connsiteX17" fmla="*/ 4673600 w 9419771"/>
                <a:gd name="connsiteY17" fmla="*/ 2385181 h 2387600"/>
                <a:gd name="connsiteX18" fmla="*/ 5646057 w 9419771"/>
                <a:gd name="connsiteY18" fmla="*/ 1195010 h 2387600"/>
                <a:gd name="connsiteX19" fmla="*/ 5196114 w 9419771"/>
                <a:gd name="connsiteY19" fmla="*/ 4838 h 2387600"/>
                <a:gd name="connsiteX20" fmla="*/ 4702628 w 9419771"/>
                <a:gd name="connsiteY20" fmla="*/ 1195010 h 2387600"/>
                <a:gd name="connsiteX21" fmla="*/ 5602514 w 9419771"/>
                <a:gd name="connsiteY21" fmla="*/ 2370667 h 2387600"/>
                <a:gd name="connsiteX22" fmla="*/ 6604000 w 9419771"/>
                <a:gd name="connsiteY22" fmla="*/ 1195010 h 2387600"/>
                <a:gd name="connsiteX23" fmla="*/ 6168571 w 9419771"/>
                <a:gd name="connsiteY23" fmla="*/ 19353 h 2387600"/>
                <a:gd name="connsiteX24" fmla="*/ 5646057 w 9419771"/>
                <a:gd name="connsiteY24" fmla="*/ 1180495 h 2387600"/>
                <a:gd name="connsiteX25" fmla="*/ 6502400 w 9419771"/>
                <a:gd name="connsiteY25" fmla="*/ 2356153 h 2387600"/>
                <a:gd name="connsiteX26" fmla="*/ 7532914 w 9419771"/>
                <a:gd name="connsiteY26" fmla="*/ 1209524 h 2387600"/>
                <a:gd name="connsiteX27" fmla="*/ 7097486 w 9419771"/>
                <a:gd name="connsiteY27" fmla="*/ 4838 h 2387600"/>
                <a:gd name="connsiteX28" fmla="*/ 6618514 w 9419771"/>
                <a:gd name="connsiteY28" fmla="*/ 1195010 h 2387600"/>
                <a:gd name="connsiteX29" fmla="*/ 7518400 w 9419771"/>
                <a:gd name="connsiteY29" fmla="*/ 2370667 h 2387600"/>
                <a:gd name="connsiteX30" fmla="*/ 8476343 w 9419771"/>
                <a:gd name="connsiteY30" fmla="*/ 1180495 h 2387600"/>
                <a:gd name="connsiteX31" fmla="*/ 8026400 w 9419771"/>
                <a:gd name="connsiteY31" fmla="*/ 4838 h 2387600"/>
                <a:gd name="connsiteX32" fmla="*/ 7532914 w 9419771"/>
                <a:gd name="connsiteY32" fmla="*/ 1209524 h 2387600"/>
                <a:gd name="connsiteX33" fmla="*/ 8374743 w 9419771"/>
                <a:gd name="connsiteY33" fmla="*/ 2356153 h 2387600"/>
                <a:gd name="connsiteX34" fmla="*/ 9419771 w 9419771"/>
                <a:gd name="connsiteY34" fmla="*/ 1180495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9771" h="2387600">
                  <a:moveTo>
                    <a:pt x="0" y="1180495"/>
                  </a:moveTo>
                  <a:cubicBezTo>
                    <a:pt x="275771" y="1767114"/>
                    <a:pt x="551543" y="2353734"/>
                    <a:pt x="856343" y="2356153"/>
                  </a:cubicBezTo>
                  <a:cubicBezTo>
                    <a:pt x="1161143" y="2358572"/>
                    <a:pt x="1736876" y="1584477"/>
                    <a:pt x="1828800" y="1195010"/>
                  </a:cubicBezTo>
                  <a:cubicBezTo>
                    <a:pt x="1920724" y="805543"/>
                    <a:pt x="1557867" y="16934"/>
                    <a:pt x="1407886" y="19353"/>
                  </a:cubicBezTo>
                  <a:cubicBezTo>
                    <a:pt x="1257905" y="21772"/>
                    <a:pt x="856343" y="815219"/>
                    <a:pt x="928914" y="1209524"/>
                  </a:cubicBezTo>
                  <a:cubicBezTo>
                    <a:pt x="1001485" y="1603829"/>
                    <a:pt x="1531257" y="2387600"/>
                    <a:pt x="1843314" y="2385181"/>
                  </a:cubicBezTo>
                  <a:cubicBezTo>
                    <a:pt x="2155371" y="2382762"/>
                    <a:pt x="2716590" y="1589315"/>
                    <a:pt x="2801257" y="1195010"/>
                  </a:cubicBezTo>
                  <a:cubicBezTo>
                    <a:pt x="2885924" y="800705"/>
                    <a:pt x="2510971" y="19353"/>
                    <a:pt x="2351314" y="19353"/>
                  </a:cubicBezTo>
                  <a:cubicBezTo>
                    <a:pt x="2191657" y="19353"/>
                    <a:pt x="1773162" y="803124"/>
                    <a:pt x="1843314" y="1195010"/>
                  </a:cubicBezTo>
                  <a:cubicBezTo>
                    <a:pt x="1913466" y="1586896"/>
                    <a:pt x="2457752" y="2368248"/>
                    <a:pt x="2772228" y="2370667"/>
                  </a:cubicBezTo>
                  <a:cubicBezTo>
                    <a:pt x="3086704" y="2373086"/>
                    <a:pt x="3643085" y="1603829"/>
                    <a:pt x="3730171" y="1209524"/>
                  </a:cubicBezTo>
                  <a:cubicBezTo>
                    <a:pt x="3817257" y="815219"/>
                    <a:pt x="3444724" y="7257"/>
                    <a:pt x="3294743" y="4838"/>
                  </a:cubicBezTo>
                  <a:cubicBezTo>
                    <a:pt x="3144762" y="2419"/>
                    <a:pt x="2757715" y="800705"/>
                    <a:pt x="2830286" y="1195010"/>
                  </a:cubicBezTo>
                  <a:cubicBezTo>
                    <a:pt x="2902857" y="1589315"/>
                    <a:pt x="3420533" y="2370667"/>
                    <a:pt x="3730171" y="2370667"/>
                  </a:cubicBezTo>
                  <a:cubicBezTo>
                    <a:pt x="4039809" y="2370667"/>
                    <a:pt x="4601028" y="1589315"/>
                    <a:pt x="4688114" y="1195010"/>
                  </a:cubicBezTo>
                  <a:cubicBezTo>
                    <a:pt x="4775200" y="800705"/>
                    <a:pt x="4409924" y="2419"/>
                    <a:pt x="4252686" y="4838"/>
                  </a:cubicBezTo>
                  <a:cubicBezTo>
                    <a:pt x="4095448" y="7257"/>
                    <a:pt x="3674534" y="812800"/>
                    <a:pt x="3744686" y="1209524"/>
                  </a:cubicBezTo>
                  <a:cubicBezTo>
                    <a:pt x="3814838" y="1606248"/>
                    <a:pt x="4356705" y="2387600"/>
                    <a:pt x="4673600" y="2385181"/>
                  </a:cubicBezTo>
                  <a:cubicBezTo>
                    <a:pt x="4990495" y="2382762"/>
                    <a:pt x="5558971" y="1591734"/>
                    <a:pt x="5646057" y="1195010"/>
                  </a:cubicBezTo>
                  <a:cubicBezTo>
                    <a:pt x="5733143" y="798286"/>
                    <a:pt x="5353352" y="4838"/>
                    <a:pt x="5196114" y="4838"/>
                  </a:cubicBezTo>
                  <a:cubicBezTo>
                    <a:pt x="5038876" y="4838"/>
                    <a:pt x="4634895" y="800705"/>
                    <a:pt x="4702628" y="1195010"/>
                  </a:cubicBezTo>
                  <a:cubicBezTo>
                    <a:pt x="4770361" y="1589315"/>
                    <a:pt x="5285619" y="2370667"/>
                    <a:pt x="5602514" y="2370667"/>
                  </a:cubicBezTo>
                  <a:cubicBezTo>
                    <a:pt x="5919409" y="2370667"/>
                    <a:pt x="6509657" y="1586896"/>
                    <a:pt x="6604000" y="1195010"/>
                  </a:cubicBezTo>
                  <a:cubicBezTo>
                    <a:pt x="6698343" y="803124"/>
                    <a:pt x="6328228" y="21772"/>
                    <a:pt x="6168571" y="19353"/>
                  </a:cubicBezTo>
                  <a:cubicBezTo>
                    <a:pt x="6008914" y="16934"/>
                    <a:pt x="5590419" y="791028"/>
                    <a:pt x="5646057" y="1180495"/>
                  </a:cubicBezTo>
                  <a:cubicBezTo>
                    <a:pt x="5701695" y="1569962"/>
                    <a:pt x="6187924" y="2351315"/>
                    <a:pt x="6502400" y="2356153"/>
                  </a:cubicBezTo>
                  <a:cubicBezTo>
                    <a:pt x="6816876" y="2360991"/>
                    <a:pt x="7433733" y="1601410"/>
                    <a:pt x="7532914" y="1209524"/>
                  </a:cubicBezTo>
                  <a:cubicBezTo>
                    <a:pt x="7632095" y="817638"/>
                    <a:pt x="7249886" y="7257"/>
                    <a:pt x="7097486" y="4838"/>
                  </a:cubicBezTo>
                  <a:cubicBezTo>
                    <a:pt x="6945086" y="2419"/>
                    <a:pt x="6548362" y="800705"/>
                    <a:pt x="6618514" y="1195010"/>
                  </a:cubicBezTo>
                  <a:cubicBezTo>
                    <a:pt x="6688666" y="1589315"/>
                    <a:pt x="7208762" y="2373086"/>
                    <a:pt x="7518400" y="2370667"/>
                  </a:cubicBezTo>
                  <a:cubicBezTo>
                    <a:pt x="7828038" y="2368248"/>
                    <a:pt x="8391676" y="1574800"/>
                    <a:pt x="8476343" y="1180495"/>
                  </a:cubicBezTo>
                  <a:cubicBezTo>
                    <a:pt x="8561010" y="786190"/>
                    <a:pt x="8183638" y="0"/>
                    <a:pt x="8026400" y="4838"/>
                  </a:cubicBezTo>
                  <a:cubicBezTo>
                    <a:pt x="7869162" y="9676"/>
                    <a:pt x="7474857" y="817638"/>
                    <a:pt x="7532914" y="1209524"/>
                  </a:cubicBezTo>
                  <a:cubicBezTo>
                    <a:pt x="7590971" y="1601410"/>
                    <a:pt x="8060267" y="2360991"/>
                    <a:pt x="8374743" y="2356153"/>
                  </a:cubicBezTo>
                  <a:cubicBezTo>
                    <a:pt x="8689219" y="2351315"/>
                    <a:pt x="9054495" y="1765905"/>
                    <a:pt x="9419771" y="1180495"/>
                  </a:cubicBezTo>
                </a:path>
              </a:pathLst>
            </a:custGeom>
            <a:noFill/>
            <a:ln w="76200" cap="flat" cmpd="sng" algn="ctr">
              <a:solidFill>
                <a:srgbClr val="008000"/>
              </a:solidFill>
              <a:prstDash val="solid"/>
              <a:round/>
              <a:headEnd type="none" w="med" len="med"/>
              <a:tailEnd type="arrow" w="med"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pic>
          <p:nvPicPr>
            <p:cNvPr id="13" name="Picture 3"/>
            <p:cNvPicPr>
              <a:picLocks noChangeAspect="1" noChangeArrowheads="1"/>
            </p:cNvPicPr>
            <p:nvPr/>
          </p:nvPicPr>
          <p:blipFill>
            <a:blip r:embed="rId2" cstate="print"/>
            <a:srcRect/>
            <a:stretch>
              <a:fillRect/>
            </a:stretch>
          </p:blipFill>
          <p:spPr bwMode="auto">
            <a:xfrm>
              <a:off x="8157029" y="1133489"/>
              <a:ext cx="1486132" cy="1392182"/>
            </a:xfrm>
            <a:prstGeom prst="rect">
              <a:avLst/>
            </a:prstGeom>
            <a:noFill/>
            <a:ln w="9525">
              <a:noFill/>
              <a:miter lim="800000"/>
              <a:headEnd/>
              <a:tailEnd/>
            </a:ln>
            <a:effectLst/>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9028"/>
            <a:ext cx="8969829" cy="1143000"/>
          </a:xfrm>
        </p:spPr>
        <p:txBody>
          <a:bodyPr/>
          <a:lstStyle/>
          <a:p>
            <a:r>
              <a:rPr lang="en-GB" sz="3000" dirty="0"/>
              <a:t>The importance of exchange liquidity – 2</a:t>
            </a:r>
          </a:p>
        </p:txBody>
      </p:sp>
      <p:sp>
        <p:nvSpPr>
          <p:cNvPr id="3" name="Pladsholder til indhold 2"/>
          <p:cNvSpPr>
            <a:spLocks noGrp="1"/>
          </p:cNvSpPr>
          <p:nvPr>
            <p:ph idx="1"/>
          </p:nvPr>
        </p:nvSpPr>
        <p:spPr>
          <a:xfrm>
            <a:off x="188685" y="1135752"/>
            <a:ext cx="7271657" cy="4249058"/>
          </a:xfrm>
        </p:spPr>
        <p:txBody>
          <a:bodyPr/>
          <a:lstStyle/>
          <a:p>
            <a:r>
              <a:rPr lang="en-GB" dirty="0"/>
              <a:t>Without high exchange liquidity, a few players’ decision to trade can change the exchange prices a lot – thereby creating volatility unrelated to the market situation.</a:t>
            </a:r>
          </a:p>
          <a:p>
            <a:r>
              <a:rPr lang="en-GB" dirty="0"/>
              <a:t>In turn, this brings about a feeling the exchange is a casino best avoided by sane players</a:t>
            </a:r>
          </a:p>
          <a:p>
            <a:pPr lvl="1"/>
            <a:r>
              <a:rPr lang="en-GB" sz="2400" dirty="0"/>
              <a:t>This is the vicious circle, where lack of liquidity creates lack of liquidity.</a:t>
            </a:r>
          </a:p>
        </p:txBody>
      </p:sp>
      <p:sp>
        <p:nvSpPr>
          <p:cNvPr id="4" name="Pladsholder til dato 3"/>
          <p:cNvSpPr>
            <a:spLocks noGrp="1"/>
          </p:cNvSpPr>
          <p:nvPr>
            <p:ph type="dt" sz="half" idx="10"/>
          </p:nvPr>
        </p:nvSpPr>
        <p:spPr/>
        <p:txBody>
          <a:bodyPr/>
          <a:lstStyle/>
          <a:p>
            <a:pPr>
              <a:defRPr/>
            </a:pPr>
            <a:r>
              <a:rPr lang="en-GB" dirty="0"/>
              <a:t>26 Sept. 2019</a:t>
            </a:r>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8</a:t>
            </a:fld>
            <a:endParaRPr lang="en-GB" dirty="0"/>
          </a:p>
        </p:txBody>
      </p:sp>
      <p:grpSp>
        <p:nvGrpSpPr>
          <p:cNvPr id="10" name="Gruppe 9"/>
          <p:cNvGrpSpPr/>
          <p:nvPr/>
        </p:nvGrpSpPr>
        <p:grpSpPr>
          <a:xfrm>
            <a:off x="8388829" y="1013812"/>
            <a:ext cx="1430087" cy="4738970"/>
            <a:chOff x="8301745" y="1144438"/>
            <a:chExt cx="1430087" cy="4738970"/>
          </a:xfrm>
        </p:grpSpPr>
        <p:sp>
          <p:nvSpPr>
            <p:cNvPr id="7" name="Kombinationstegning 6"/>
            <p:cNvSpPr>
              <a:spLocks noChangeAspect="1"/>
            </p:cNvSpPr>
            <p:nvPr/>
          </p:nvSpPr>
          <p:spPr bwMode="auto">
            <a:xfrm rot="5400000" flipV="1">
              <a:off x="7526591" y="2199264"/>
              <a:ext cx="2825932" cy="716280"/>
            </a:xfrm>
            <a:custGeom>
              <a:avLst/>
              <a:gdLst>
                <a:gd name="connsiteX0" fmla="*/ 0 w 9419771"/>
                <a:gd name="connsiteY0" fmla="*/ 1180495 h 2387600"/>
                <a:gd name="connsiteX1" fmla="*/ 856343 w 9419771"/>
                <a:gd name="connsiteY1" fmla="*/ 2356153 h 2387600"/>
                <a:gd name="connsiteX2" fmla="*/ 1828800 w 9419771"/>
                <a:gd name="connsiteY2" fmla="*/ 1195010 h 2387600"/>
                <a:gd name="connsiteX3" fmla="*/ 1407886 w 9419771"/>
                <a:gd name="connsiteY3" fmla="*/ 19353 h 2387600"/>
                <a:gd name="connsiteX4" fmla="*/ 928914 w 9419771"/>
                <a:gd name="connsiteY4" fmla="*/ 1209524 h 2387600"/>
                <a:gd name="connsiteX5" fmla="*/ 1843314 w 9419771"/>
                <a:gd name="connsiteY5" fmla="*/ 2385181 h 2387600"/>
                <a:gd name="connsiteX6" fmla="*/ 2801257 w 9419771"/>
                <a:gd name="connsiteY6" fmla="*/ 1195010 h 2387600"/>
                <a:gd name="connsiteX7" fmla="*/ 2351314 w 9419771"/>
                <a:gd name="connsiteY7" fmla="*/ 19353 h 2387600"/>
                <a:gd name="connsiteX8" fmla="*/ 1843314 w 9419771"/>
                <a:gd name="connsiteY8" fmla="*/ 1195010 h 2387600"/>
                <a:gd name="connsiteX9" fmla="*/ 2772228 w 9419771"/>
                <a:gd name="connsiteY9" fmla="*/ 2370667 h 2387600"/>
                <a:gd name="connsiteX10" fmla="*/ 3730171 w 9419771"/>
                <a:gd name="connsiteY10" fmla="*/ 1209524 h 2387600"/>
                <a:gd name="connsiteX11" fmla="*/ 3294743 w 9419771"/>
                <a:gd name="connsiteY11" fmla="*/ 4838 h 2387600"/>
                <a:gd name="connsiteX12" fmla="*/ 2830286 w 9419771"/>
                <a:gd name="connsiteY12" fmla="*/ 1195010 h 2387600"/>
                <a:gd name="connsiteX13" fmla="*/ 3730171 w 9419771"/>
                <a:gd name="connsiteY13" fmla="*/ 2370667 h 2387600"/>
                <a:gd name="connsiteX14" fmla="*/ 4688114 w 9419771"/>
                <a:gd name="connsiteY14" fmla="*/ 1195010 h 2387600"/>
                <a:gd name="connsiteX15" fmla="*/ 4252686 w 9419771"/>
                <a:gd name="connsiteY15" fmla="*/ 4838 h 2387600"/>
                <a:gd name="connsiteX16" fmla="*/ 3744686 w 9419771"/>
                <a:gd name="connsiteY16" fmla="*/ 1209524 h 2387600"/>
                <a:gd name="connsiteX17" fmla="*/ 4673600 w 9419771"/>
                <a:gd name="connsiteY17" fmla="*/ 2385181 h 2387600"/>
                <a:gd name="connsiteX18" fmla="*/ 5646057 w 9419771"/>
                <a:gd name="connsiteY18" fmla="*/ 1195010 h 2387600"/>
                <a:gd name="connsiteX19" fmla="*/ 5196114 w 9419771"/>
                <a:gd name="connsiteY19" fmla="*/ 4838 h 2387600"/>
                <a:gd name="connsiteX20" fmla="*/ 4702628 w 9419771"/>
                <a:gd name="connsiteY20" fmla="*/ 1195010 h 2387600"/>
                <a:gd name="connsiteX21" fmla="*/ 5602514 w 9419771"/>
                <a:gd name="connsiteY21" fmla="*/ 2370667 h 2387600"/>
                <a:gd name="connsiteX22" fmla="*/ 6604000 w 9419771"/>
                <a:gd name="connsiteY22" fmla="*/ 1195010 h 2387600"/>
                <a:gd name="connsiteX23" fmla="*/ 6168571 w 9419771"/>
                <a:gd name="connsiteY23" fmla="*/ 19353 h 2387600"/>
                <a:gd name="connsiteX24" fmla="*/ 5646057 w 9419771"/>
                <a:gd name="connsiteY24" fmla="*/ 1180495 h 2387600"/>
                <a:gd name="connsiteX25" fmla="*/ 6502400 w 9419771"/>
                <a:gd name="connsiteY25" fmla="*/ 2356153 h 2387600"/>
                <a:gd name="connsiteX26" fmla="*/ 7532914 w 9419771"/>
                <a:gd name="connsiteY26" fmla="*/ 1209524 h 2387600"/>
                <a:gd name="connsiteX27" fmla="*/ 7097486 w 9419771"/>
                <a:gd name="connsiteY27" fmla="*/ 4838 h 2387600"/>
                <a:gd name="connsiteX28" fmla="*/ 6618514 w 9419771"/>
                <a:gd name="connsiteY28" fmla="*/ 1195010 h 2387600"/>
                <a:gd name="connsiteX29" fmla="*/ 7518400 w 9419771"/>
                <a:gd name="connsiteY29" fmla="*/ 2370667 h 2387600"/>
                <a:gd name="connsiteX30" fmla="*/ 8476343 w 9419771"/>
                <a:gd name="connsiteY30" fmla="*/ 1180495 h 2387600"/>
                <a:gd name="connsiteX31" fmla="*/ 8026400 w 9419771"/>
                <a:gd name="connsiteY31" fmla="*/ 4838 h 2387600"/>
                <a:gd name="connsiteX32" fmla="*/ 7532914 w 9419771"/>
                <a:gd name="connsiteY32" fmla="*/ 1209524 h 2387600"/>
                <a:gd name="connsiteX33" fmla="*/ 8374743 w 9419771"/>
                <a:gd name="connsiteY33" fmla="*/ 2356153 h 2387600"/>
                <a:gd name="connsiteX34" fmla="*/ 9419771 w 9419771"/>
                <a:gd name="connsiteY34" fmla="*/ 1180495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9771" h="2387600">
                  <a:moveTo>
                    <a:pt x="0" y="1180495"/>
                  </a:moveTo>
                  <a:cubicBezTo>
                    <a:pt x="275771" y="1767114"/>
                    <a:pt x="551543" y="2353734"/>
                    <a:pt x="856343" y="2356153"/>
                  </a:cubicBezTo>
                  <a:cubicBezTo>
                    <a:pt x="1161143" y="2358572"/>
                    <a:pt x="1736876" y="1584477"/>
                    <a:pt x="1828800" y="1195010"/>
                  </a:cubicBezTo>
                  <a:cubicBezTo>
                    <a:pt x="1920724" y="805543"/>
                    <a:pt x="1557867" y="16934"/>
                    <a:pt x="1407886" y="19353"/>
                  </a:cubicBezTo>
                  <a:cubicBezTo>
                    <a:pt x="1257905" y="21772"/>
                    <a:pt x="856343" y="815219"/>
                    <a:pt x="928914" y="1209524"/>
                  </a:cubicBezTo>
                  <a:cubicBezTo>
                    <a:pt x="1001485" y="1603829"/>
                    <a:pt x="1531257" y="2387600"/>
                    <a:pt x="1843314" y="2385181"/>
                  </a:cubicBezTo>
                  <a:cubicBezTo>
                    <a:pt x="2155371" y="2382762"/>
                    <a:pt x="2716590" y="1589315"/>
                    <a:pt x="2801257" y="1195010"/>
                  </a:cubicBezTo>
                  <a:cubicBezTo>
                    <a:pt x="2885924" y="800705"/>
                    <a:pt x="2510971" y="19353"/>
                    <a:pt x="2351314" y="19353"/>
                  </a:cubicBezTo>
                  <a:cubicBezTo>
                    <a:pt x="2191657" y="19353"/>
                    <a:pt x="1773162" y="803124"/>
                    <a:pt x="1843314" y="1195010"/>
                  </a:cubicBezTo>
                  <a:cubicBezTo>
                    <a:pt x="1913466" y="1586896"/>
                    <a:pt x="2457752" y="2368248"/>
                    <a:pt x="2772228" y="2370667"/>
                  </a:cubicBezTo>
                  <a:cubicBezTo>
                    <a:pt x="3086704" y="2373086"/>
                    <a:pt x="3643085" y="1603829"/>
                    <a:pt x="3730171" y="1209524"/>
                  </a:cubicBezTo>
                  <a:cubicBezTo>
                    <a:pt x="3817257" y="815219"/>
                    <a:pt x="3444724" y="7257"/>
                    <a:pt x="3294743" y="4838"/>
                  </a:cubicBezTo>
                  <a:cubicBezTo>
                    <a:pt x="3144762" y="2419"/>
                    <a:pt x="2757715" y="800705"/>
                    <a:pt x="2830286" y="1195010"/>
                  </a:cubicBezTo>
                  <a:cubicBezTo>
                    <a:pt x="2902857" y="1589315"/>
                    <a:pt x="3420533" y="2370667"/>
                    <a:pt x="3730171" y="2370667"/>
                  </a:cubicBezTo>
                  <a:cubicBezTo>
                    <a:pt x="4039809" y="2370667"/>
                    <a:pt x="4601028" y="1589315"/>
                    <a:pt x="4688114" y="1195010"/>
                  </a:cubicBezTo>
                  <a:cubicBezTo>
                    <a:pt x="4775200" y="800705"/>
                    <a:pt x="4409924" y="2419"/>
                    <a:pt x="4252686" y="4838"/>
                  </a:cubicBezTo>
                  <a:cubicBezTo>
                    <a:pt x="4095448" y="7257"/>
                    <a:pt x="3674534" y="812800"/>
                    <a:pt x="3744686" y="1209524"/>
                  </a:cubicBezTo>
                  <a:cubicBezTo>
                    <a:pt x="3814838" y="1606248"/>
                    <a:pt x="4356705" y="2387600"/>
                    <a:pt x="4673600" y="2385181"/>
                  </a:cubicBezTo>
                  <a:cubicBezTo>
                    <a:pt x="4990495" y="2382762"/>
                    <a:pt x="5558971" y="1591734"/>
                    <a:pt x="5646057" y="1195010"/>
                  </a:cubicBezTo>
                  <a:cubicBezTo>
                    <a:pt x="5733143" y="798286"/>
                    <a:pt x="5353352" y="4838"/>
                    <a:pt x="5196114" y="4838"/>
                  </a:cubicBezTo>
                  <a:cubicBezTo>
                    <a:pt x="5038876" y="4838"/>
                    <a:pt x="4634895" y="800705"/>
                    <a:pt x="4702628" y="1195010"/>
                  </a:cubicBezTo>
                  <a:cubicBezTo>
                    <a:pt x="4770361" y="1589315"/>
                    <a:pt x="5285619" y="2370667"/>
                    <a:pt x="5602514" y="2370667"/>
                  </a:cubicBezTo>
                  <a:cubicBezTo>
                    <a:pt x="5919409" y="2370667"/>
                    <a:pt x="6509657" y="1586896"/>
                    <a:pt x="6604000" y="1195010"/>
                  </a:cubicBezTo>
                  <a:cubicBezTo>
                    <a:pt x="6698343" y="803124"/>
                    <a:pt x="6328228" y="21772"/>
                    <a:pt x="6168571" y="19353"/>
                  </a:cubicBezTo>
                  <a:cubicBezTo>
                    <a:pt x="6008914" y="16934"/>
                    <a:pt x="5590419" y="791028"/>
                    <a:pt x="5646057" y="1180495"/>
                  </a:cubicBezTo>
                  <a:cubicBezTo>
                    <a:pt x="5701695" y="1569962"/>
                    <a:pt x="6187924" y="2351315"/>
                    <a:pt x="6502400" y="2356153"/>
                  </a:cubicBezTo>
                  <a:cubicBezTo>
                    <a:pt x="6816876" y="2360991"/>
                    <a:pt x="7433733" y="1601410"/>
                    <a:pt x="7532914" y="1209524"/>
                  </a:cubicBezTo>
                  <a:cubicBezTo>
                    <a:pt x="7632095" y="817638"/>
                    <a:pt x="7249886" y="7257"/>
                    <a:pt x="7097486" y="4838"/>
                  </a:cubicBezTo>
                  <a:cubicBezTo>
                    <a:pt x="6945086" y="2419"/>
                    <a:pt x="6548362" y="800705"/>
                    <a:pt x="6618514" y="1195010"/>
                  </a:cubicBezTo>
                  <a:cubicBezTo>
                    <a:pt x="6688666" y="1589315"/>
                    <a:pt x="7208762" y="2373086"/>
                    <a:pt x="7518400" y="2370667"/>
                  </a:cubicBezTo>
                  <a:cubicBezTo>
                    <a:pt x="7828038" y="2368248"/>
                    <a:pt x="8391676" y="1574800"/>
                    <a:pt x="8476343" y="1180495"/>
                  </a:cubicBezTo>
                  <a:cubicBezTo>
                    <a:pt x="8561010" y="786190"/>
                    <a:pt x="8183638" y="0"/>
                    <a:pt x="8026400" y="4838"/>
                  </a:cubicBezTo>
                  <a:cubicBezTo>
                    <a:pt x="7869162" y="9676"/>
                    <a:pt x="7474857" y="817638"/>
                    <a:pt x="7532914" y="1209524"/>
                  </a:cubicBezTo>
                  <a:cubicBezTo>
                    <a:pt x="7590971" y="1601410"/>
                    <a:pt x="8060267" y="2360991"/>
                    <a:pt x="8374743" y="2356153"/>
                  </a:cubicBezTo>
                  <a:cubicBezTo>
                    <a:pt x="8689219" y="2351315"/>
                    <a:pt x="9054495" y="1765905"/>
                    <a:pt x="9419771" y="1180495"/>
                  </a:cubicBezTo>
                </a:path>
              </a:pathLst>
            </a:custGeom>
            <a:noFill/>
            <a:ln w="76200" cap="flat" cmpd="sng" algn="ctr">
              <a:solidFill>
                <a:srgbClr val="FF0000"/>
              </a:solidFill>
              <a:prstDash val="solid"/>
              <a:round/>
              <a:headEnd type="none" w="med" len="med"/>
              <a:tailEnd type="arrow" w="med"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pic>
          <p:nvPicPr>
            <p:cNvPr id="8" name="Picture 9"/>
            <p:cNvPicPr>
              <a:picLocks noChangeAspect="1" noChangeArrowheads="1"/>
            </p:cNvPicPr>
            <p:nvPr/>
          </p:nvPicPr>
          <p:blipFill>
            <a:blip r:embed="rId2" cstate="print"/>
            <a:srcRect/>
            <a:stretch>
              <a:fillRect/>
            </a:stretch>
          </p:blipFill>
          <p:spPr bwMode="auto">
            <a:xfrm>
              <a:off x="8301745" y="4136567"/>
              <a:ext cx="1430087" cy="1746841"/>
            </a:xfrm>
            <a:prstGeom prst="rect">
              <a:avLst/>
            </a:prstGeom>
            <a:noFill/>
            <a:ln w="9525">
              <a:noFill/>
              <a:miter lim="800000"/>
              <a:headEnd/>
              <a:tailEnd/>
            </a:ln>
            <a:effectLst/>
          </p:spPr>
        </p:pic>
      </p:grpSp>
      <p:sp>
        <p:nvSpPr>
          <p:cNvPr id="11" name="Tekstboks 10"/>
          <p:cNvSpPr txBox="1"/>
          <p:nvPr/>
        </p:nvSpPr>
        <p:spPr>
          <a:xfrm>
            <a:off x="67397" y="5762168"/>
            <a:ext cx="9551013" cy="769441"/>
          </a:xfrm>
          <a:prstGeom prst="rect">
            <a:avLst/>
          </a:prstGeom>
          <a:noFill/>
        </p:spPr>
        <p:txBody>
          <a:bodyPr wrap="none" rtlCol="0">
            <a:spAutoFit/>
          </a:bodyPr>
          <a:lstStyle/>
          <a:p>
            <a:pPr algn="ctr"/>
            <a:r>
              <a:rPr lang="en-GB" sz="2200" dirty="0"/>
              <a:t>Naturally, both at a spot exchange a the financial</a:t>
            </a:r>
          </a:p>
          <a:p>
            <a:pPr algn="ctr"/>
            <a:r>
              <a:rPr lang="en-GB" sz="2200" dirty="0"/>
              <a:t>exchange, you can have the virtuous and the vicious circle.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786DF-F383-4BAB-9606-7BE0C43AEC9E}"/>
              </a:ext>
            </a:extLst>
          </p:cNvPr>
          <p:cNvSpPr>
            <a:spLocks noGrp="1"/>
          </p:cNvSpPr>
          <p:nvPr>
            <p:ph type="title"/>
          </p:nvPr>
        </p:nvSpPr>
        <p:spPr>
          <a:xfrm>
            <a:off x="547565" y="844061"/>
            <a:ext cx="8420100" cy="1143000"/>
          </a:xfrm>
        </p:spPr>
        <p:txBody>
          <a:bodyPr/>
          <a:lstStyle/>
          <a:p>
            <a:r>
              <a:rPr lang="en-GB" sz="6000" dirty="0"/>
              <a:t>Appendix 1</a:t>
            </a:r>
          </a:p>
        </p:txBody>
      </p:sp>
      <p:sp>
        <p:nvSpPr>
          <p:cNvPr id="3" name="Pladsholder til dato 2">
            <a:extLst>
              <a:ext uri="{FF2B5EF4-FFF2-40B4-BE49-F238E27FC236}">
                <a16:creationId xmlns:a16="http://schemas.microsoft.com/office/drawing/2014/main" id="{82CFCA88-2E45-43E8-AE3A-EDF46CC983BB}"/>
              </a:ext>
            </a:extLst>
          </p:cNvPr>
          <p:cNvSpPr>
            <a:spLocks noGrp="1"/>
          </p:cNvSpPr>
          <p:nvPr>
            <p:ph type="dt" sz="half" idx="10"/>
          </p:nvPr>
        </p:nvSpPr>
        <p:spPr/>
        <p:txBody>
          <a:bodyPr/>
          <a:lstStyle/>
          <a:p>
            <a:pPr>
              <a:defRPr/>
            </a:pPr>
            <a:r>
              <a:rPr lang="en-GB" dirty="0"/>
              <a:t>26 Sept. 2019</a:t>
            </a:r>
          </a:p>
        </p:txBody>
      </p:sp>
      <p:sp>
        <p:nvSpPr>
          <p:cNvPr id="4" name="Pladsholder til slidenummer 3">
            <a:extLst>
              <a:ext uri="{FF2B5EF4-FFF2-40B4-BE49-F238E27FC236}">
                <a16:creationId xmlns:a16="http://schemas.microsoft.com/office/drawing/2014/main" id="{5449F92E-43DF-42D2-92A9-6F0C0B16DA36}"/>
              </a:ext>
            </a:extLst>
          </p:cNvPr>
          <p:cNvSpPr>
            <a:spLocks noGrp="1"/>
          </p:cNvSpPr>
          <p:nvPr>
            <p:ph type="sldNum" sz="quarter" idx="12"/>
          </p:nvPr>
        </p:nvSpPr>
        <p:spPr/>
        <p:txBody>
          <a:bodyPr/>
          <a:lstStyle/>
          <a:p>
            <a:pPr>
              <a:defRPr/>
            </a:pPr>
            <a:fld id="{FFB7089D-E423-4796-9152-6920A30E8A1C}" type="slidenum">
              <a:rPr lang="en-GB" smtClean="0"/>
              <a:pPr>
                <a:defRPr/>
              </a:pPr>
              <a:t>9</a:t>
            </a:fld>
            <a:endParaRPr lang="en-GB" dirty="0"/>
          </a:p>
        </p:txBody>
      </p:sp>
      <p:sp>
        <p:nvSpPr>
          <p:cNvPr id="5" name="Tekstfelt 4">
            <a:extLst>
              <a:ext uri="{FF2B5EF4-FFF2-40B4-BE49-F238E27FC236}">
                <a16:creationId xmlns:a16="http://schemas.microsoft.com/office/drawing/2014/main" id="{2440A8F6-2384-4B71-886B-47AE5FB119F5}"/>
              </a:ext>
            </a:extLst>
          </p:cNvPr>
          <p:cNvSpPr txBox="1"/>
          <p:nvPr/>
        </p:nvSpPr>
        <p:spPr>
          <a:xfrm>
            <a:off x="604220" y="3102708"/>
            <a:ext cx="8768747" cy="1015663"/>
          </a:xfrm>
          <a:prstGeom prst="rect">
            <a:avLst/>
          </a:prstGeom>
          <a:noFill/>
        </p:spPr>
        <p:txBody>
          <a:bodyPr wrap="none" rtlCol="0">
            <a:spAutoFit/>
          </a:bodyPr>
          <a:lstStyle/>
          <a:p>
            <a:pPr algn="ctr"/>
            <a:r>
              <a:rPr lang="en-GB" sz="3000" dirty="0">
                <a:solidFill>
                  <a:schemeClr val="tx1"/>
                </a:solidFill>
              </a:rPr>
              <a:t>Liquidity</a:t>
            </a:r>
          </a:p>
          <a:p>
            <a:pPr algn="ctr"/>
            <a:r>
              <a:rPr lang="en-GB" sz="3000" dirty="0">
                <a:solidFill>
                  <a:schemeClr val="tx1"/>
                </a:solidFill>
              </a:rPr>
              <a:t>Cases from Europe’s electricity markets</a:t>
            </a:r>
          </a:p>
        </p:txBody>
      </p:sp>
    </p:spTree>
    <p:extLst>
      <p:ext uri="{BB962C8B-B14F-4D97-AF65-F5344CB8AC3E}">
        <p14:creationId xmlns:p14="http://schemas.microsoft.com/office/powerpoint/2010/main" val="3360073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596236-518F-4612-A2E6-7AA1BB20E72B}"/>
</file>

<file path=customXml/itemProps2.xml><?xml version="1.0" encoding="utf-8"?>
<ds:datastoreItem xmlns:ds="http://schemas.openxmlformats.org/officeDocument/2006/customXml" ds:itemID="{BA76BD88-B71D-4982-8715-BC03EE54767F}"/>
</file>

<file path=customXml/itemProps3.xml><?xml version="1.0" encoding="utf-8"?>
<ds:datastoreItem xmlns:ds="http://schemas.openxmlformats.org/officeDocument/2006/customXml" ds:itemID="{E0E31D32-FAA8-4B7B-A0D7-6BF0BB59AACA}"/>
</file>

<file path=docProps/app.xml><?xml version="1.0" encoding="utf-8"?>
<Properties xmlns="http://schemas.openxmlformats.org/officeDocument/2006/extended-properties" xmlns:vt="http://schemas.openxmlformats.org/officeDocument/2006/docPropsVTypes">
  <TotalTime>14483</TotalTime>
  <Words>1192</Words>
  <Application>Microsoft Office PowerPoint</Application>
  <PresentationFormat>A4-papir (210 x 297 mm)</PresentationFormat>
  <Paragraphs>163</Paragraphs>
  <Slides>13</Slides>
  <Notes>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Monotype Sorts</vt:lpstr>
      <vt:lpstr>Times New Roman</vt:lpstr>
      <vt:lpstr>Verdana</vt:lpstr>
      <vt:lpstr>Wingdings</vt:lpstr>
      <vt:lpstr>Standarddesign</vt:lpstr>
      <vt:lpstr>Introduction</vt:lpstr>
      <vt:lpstr>This presentation</vt:lpstr>
      <vt:lpstr>A bilateral physical long-term contract For a given area/country</vt:lpstr>
      <vt:lpstr>A bilateral physical long-term contract For a given area/country. Price 40 €/MWh</vt:lpstr>
      <vt:lpstr>Prerequisites for a successful financial electricity market</vt:lpstr>
      <vt:lpstr>Price transparency at the long-term whole-sale market</vt:lpstr>
      <vt:lpstr>The importance of exchange liquidity – 1</vt:lpstr>
      <vt:lpstr>The importance of exchange liquidity – 2</vt:lpstr>
      <vt:lpstr>Appendix 1</vt:lpstr>
      <vt:lpstr>Liquidity Cases from Europe’s electricity markets</vt:lpstr>
      <vt:lpstr>Cleared volume</vt:lpstr>
      <vt:lpstr>Cleared volume and LEBA OTC trading</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1855</cp:revision>
  <cp:lastPrinted>2019-09-26T13:11:44Z</cp:lastPrinted>
  <dcterms:created xsi:type="dcterms:W3CDTF">1998-01-18T15:08:52Z</dcterms:created>
  <dcterms:modified xsi:type="dcterms:W3CDTF">2019-09-26T13:11:49Z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